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260" r:id="rId4"/>
    <p:sldId id="262" r:id="rId5"/>
    <p:sldId id="257" r:id="rId6"/>
    <p:sldId id="258" r:id="rId7"/>
    <p:sldId id="263" r:id="rId8"/>
    <p:sldId id="269" r:id="rId9"/>
    <p:sldId id="265" r:id="rId10"/>
    <p:sldId id="266" r:id="rId11"/>
    <p:sldId id="267" r:id="rId12"/>
    <p:sldId id="268" r:id="rId13"/>
    <p:sldId id="275" r:id="rId14"/>
    <p:sldId id="274" r:id="rId15"/>
    <p:sldId id="271" r:id="rId16"/>
    <p:sldId id="270" r:id="rId17"/>
    <p:sldId id="272" r:id="rId18"/>
    <p:sldId id="273" r:id="rId19"/>
    <p:sldId id="276" r:id="rId20"/>
    <p:sldId id="291" r:id="rId21"/>
    <p:sldId id="285" r:id="rId22"/>
    <p:sldId id="286" r:id="rId23"/>
    <p:sldId id="287" r:id="rId24"/>
    <p:sldId id="288" r:id="rId25"/>
    <p:sldId id="289" r:id="rId26"/>
    <p:sldId id="290" r:id="rId27"/>
    <p:sldId id="336" r:id="rId28"/>
    <p:sldId id="301" r:id="rId29"/>
    <p:sldId id="302" r:id="rId30"/>
    <p:sldId id="306" r:id="rId31"/>
    <p:sldId id="307" r:id="rId32"/>
    <p:sldId id="308" r:id="rId33"/>
    <p:sldId id="309" r:id="rId34"/>
    <p:sldId id="310" r:id="rId35"/>
    <p:sldId id="311" r:id="rId36"/>
    <p:sldId id="278" r:id="rId37"/>
    <p:sldId id="279" r:id="rId38"/>
    <p:sldId id="284" r:id="rId39"/>
    <p:sldId id="312" r:id="rId40"/>
    <p:sldId id="313" r:id="rId41"/>
    <p:sldId id="314" r:id="rId42"/>
    <p:sldId id="317" r:id="rId43"/>
    <p:sldId id="318" r:id="rId44"/>
    <p:sldId id="319" r:id="rId45"/>
    <p:sldId id="323" r:id="rId46"/>
    <p:sldId id="324" r:id="rId47"/>
    <p:sldId id="337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/>
  </p:normalViewPr>
  <p:slideViewPr>
    <p:cSldViewPr snapToGrid="0" snapToObjects="1">
      <p:cViewPr>
        <p:scale>
          <a:sx n="85" d="100"/>
          <a:sy n="85" d="100"/>
        </p:scale>
        <p:origin x="9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A1B5A-5D7A-8B4D-AC73-3ED5D9589B5C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459-F0A0-A544-B12B-2A46BFE47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5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28459-F0A0-A544-B12B-2A46BFE47A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0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5536-7715-9144-A64E-5C9C0530B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E6C2C-9406-7344-8543-6E522C50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8BEE-BCE4-6E45-AD6B-5C0B6FFA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F27-3D85-2E43-B005-A61283A4A54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4590-B4FE-7E48-AE04-079B2DF2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AB71F-DA37-6445-80B8-3AAE60F2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90A-6077-CD47-8615-0280079C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1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7F08-860F-0F4C-B1EE-1EB3DCEA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EC464-B834-C748-AB76-825D1F7A1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F755F-14F9-C745-8BEE-90FA5305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F27-3D85-2E43-B005-A61283A4A54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F7E6C-279F-0848-8E81-6D9EDE83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08CD-CB7D-A04A-AC42-4B59743F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90A-6077-CD47-8615-0280079C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7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ED510-084D-CA4C-AC7A-D7576A20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444A6-5CA0-DA4C-B4C4-C9CF823F2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9045-3AF8-D94A-8EAA-11090998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F27-3D85-2E43-B005-A61283A4A54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DA50-50C2-D24F-B98E-F483BBEB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E6697-1624-C242-895B-1608172B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90A-6077-CD47-8615-0280079C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78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77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81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55640" y="605599"/>
            <a:ext cx="7280718" cy="391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24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3/22/20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578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8559-A79C-344D-A500-0F07F0C1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34C9-2EA9-5149-AEFB-4D846D96C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B665-888D-4B42-B5AA-B73A41FA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F27-3D85-2E43-B005-A61283A4A54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A9880-3D05-5549-854B-0609FCF3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F1E92-CB1C-EA4D-8CF4-F6989688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90A-6077-CD47-8615-0280079C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833B-8EE5-EC44-A14C-5AE48778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F32D-EB15-7148-9203-11692600D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2C87-EF49-B04A-943B-6F4EE5B2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F27-3D85-2E43-B005-A61283A4A54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67620-7DC1-3F4D-95CD-7E1A89E4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BBFF2-EE57-4C48-AF87-E49F9BB6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90A-6077-CD47-8615-0280079C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1E36-3B4A-8342-816E-427C1D0F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04C2-896C-E44F-A3C0-29CCDB0EE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80BDE-7C1C-A44C-9B4F-09CE69B5F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F33A9-AF6D-E84A-A6A2-D09B67E8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F27-3D85-2E43-B005-A61283A4A54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2B178-9B8D-F441-97F8-AC5CA628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5F09-8DF9-C140-95CB-AD58BE2A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90A-6077-CD47-8615-0280079C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F102-8CE2-1E40-873F-0BBD0843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E4572-8FE8-4A47-9222-C301D6950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AAAE2-A4FF-E447-9ECB-3E7C66DD8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089F0-BE7F-0248-960B-4F943C635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414FD-A11D-0845-A586-6BBF671A8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3F4E7-5B2A-5C45-ADA6-29429D3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F27-3D85-2E43-B005-A61283A4A54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CDD96-268F-0D49-AEAB-06F71225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7CDFA-535F-0E44-95D8-A14EDC3C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90A-6077-CD47-8615-0280079C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209A-6652-CA4E-B1C1-8D508C1C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9F6F4-C714-E24A-BDA3-522CD3CC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F27-3D85-2E43-B005-A61283A4A54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52F78-A77B-394E-936B-9847CEC2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76E92-A87A-6243-808A-417EE3F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90A-6077-CD47-8615-0280079C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670B-E19E-984B-A687-AB9A391A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F27-3D85-2E43-B005-A61283A4A54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9045F-3EA3-6A49-854D-A058030C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FC397-910A-F141-9E92-517FA14A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90A-6077-CD47-8615-0280079C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8891-BA37-9B47-8985-9A3C7A65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B5F93-B4E3-B943-9D0C-33116E2F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71C5-8A5A-574E-8DBD-3411AC1F2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00281-63C1-D94B-AB48-8CA5CA19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F27-3D85-2E43-B005-A61283A4A54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F28A-3A34-6442-8D69-8F05727B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BDD6A-2BD7-B741-90F0-76626E5D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90A-6077-CD47-8615-0280079C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8463-2AF7-A240-BE11-DF4CA84A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96FBF-B78B-9D4E-9B85-E6481FB04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91199-1769-1F46-87A1-5C0953761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D22BD-D5E0-C748-AAF4-B8D13A95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DF27-3D85-2E43-B005-A61283A4A54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364A6-5277-7147-9717-023C065F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C63F-AFC5-E841-A32D-EADFA414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B790A-6077-CD47-8615-0280079C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76A0D-E644-4D43-A805-2EAAF078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6F5D7-7EF0-504E-9644-45C2A6ABE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4B5F-DFE7-7D43-837E-A4D955FFD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DF27-3D85-2E43-B005-A61283A4A544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DCCE-4544-4E4B-9BC2-B8552925D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E68A-3289-DB41-B9F8-6CCC06B8E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B790A-6077-CD47-8615-0280079C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7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9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62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s.clemson.edu/~stb/klt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middlebury.edu/flow/" TargetMode="External"/><Relationship Id="rId2" Type="http://schemas.openxmlformats.org/officeDocument/2006/relationships/hyperlink" Target="http://users.eecs.northwestern.edu/~yingwu/teaching/EECS432/Notes/optical_flow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v-python-tutroals.readthedocs.io/en/latest/py_tutorials/py_video/py_lucas_kanade/py_lucas_kanad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FAFD-4721-2C40-962C-C4A770E39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Incremental motion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5BD4B-A895-9B48-9C35-36EB52C8C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355" y="3602038"/>
            <a:ext cx="11337335" cy="1655762"/>
          </a:xfrm>
        </p:spPr>
        <p:txBody>
          <a:bodyPr>
            <a:normAutofit/>
          </a:bodyPr>
          <a:lstStyle/>
          <a:p>
            <a:r>
              <a:rPr lang="en-US" dirty="0"/>
              <a:t>2D motion fields</a:t>
            </a:r>
          </a:p>
          <a:p>
            <a:r>
              <a:rPr lang="en-US" dirty="0"/>
              <a:t>Optic Flow</a:t>
            </a:r>
          </a:p>
          <a:p>
            <a:r>
              <a:rPr lang="en-US" dirty="0"/>
              <a:t>KLT Tracker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6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06E6-C461-684F-AF69-2632131D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field: velocity of point </a:t>
            </a:r>
            <a:r>
              <a:rPr lang="en-US" b="1" dirty="0"/>
              <a:t>p </a:t>
            </a:r>
            <a:r>
              <a:rPr lang="en-US" dirty="0"/>
              <a:t>in image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9DE76C29-60E6-CB4D-8994-6248A181D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204"/>
          <a:stretch/>
        </p:blipFill>
        <p:spPr>
          <a:xfrm>
            <a:off x="0" y="1690688"/>
            <a:ext cx="8705032" cy="4617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6EC0F8-9FE3-984D-B4B2-2AB3BA27EBB7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94020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033F-86D1-B142-91EE-D90C0A42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field: velocity of point </a:t>
            </a:r>
            <a:r>
              <a:rPr lang="en-US" b="1" dirty="0"/>
              <a:t>p </a:t>
            </a:r>
            <a:r>
              <a:rPr lang="en-US" dirty="0"/>
              <a:t>in image</a:t>
            </a:r>
          </a:p>
        </p:txBody>
      </p:sp>
      <p:pic>
        <p:nvPicPr>
          <p:cNvPr id="4" name="Picture 3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7FD10FB4-F897-8249-944B-296B4083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9901"/>
            <a:ext cx="8166100" cy="450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6132C5-D250-DA4F-98A9-55C16F3BAFAB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98467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FD3B-4167-3249-B27F-6DA3E7E8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field: velocity of point </a:t>
            </a:r>
            <a:r>
              <a:rPr lang="en-US" b="1" dirty="0"/>
              <a:t>p </a:t>
            </a:r>
            <a:r>
              <a:rPr lang="en-US" dirty="0"/>
              <a:t>in image</a:t>
            </a:r>
          </a:p>
        </p:txBody>
      </p:sp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F2556D7-E4E6-6347-93B3-06DD399B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5" y="1690688"/>
            <a:ext cx="8335633" cy="5107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99830A-3E6B-2C40-A44F-98074E42F950}"/>
              </a:ext>
            </a:extLst>
          </p:cNvPr>
          <p:cNvSpPr txBox="1"/>
          <p:nvPr/>
        </p:nvSpPr>
        <p:spPr>
          <a:xfrm>
            <a:off x="9004360" y="6308209"/>
            <a:ext cx="305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Octavia Camps</a:t>
            </a:r>
          </a:p>
        </p:txBody>
      </p:sp>
    </p:spTree>
    <p:extLst>
      <p:ext uri="{BB962C8B-B14F-4D97-AF65-F5344CB8AC3E}">
        <p14:creationId xmlns:p14="http://schemas.microsoft.com/office/powerpoint/2010/main" val="202155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0CF6D56-3466-B343-9CD1-042FBED1F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59" y="869950"/>
            <a:ext cx="8902700" cy="5118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7299C4-A5C8-434C-AEF2-0CC9E642C057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252753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E3B6EEB6-B85D-6A49-A4F4-DD0D5476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647700"/>
            <a:ext cx="9385300" cy="5562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600D42-3D89-2746-8189-8C2E571DE310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3099936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3C0C-3A8C-6D42-859A-3B5FA934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Pause: 5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3E9D-D657-D347-80EA-64591A666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Case 1 – Just Translations</a:t>
            </a:r>
          </a:p>
          <a:p>
            <a:r>
              <a:rPr lang="en-US" dirty="0"/>
              <a:t>What is the expression of the projected vectors when 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 = 0, i.e. we have just translation? Where is the project  velocity zero? Draw the pattern of the field.</a:t>
            </a:r>
          </a:p>
          <a:p>
            <a:endParaRPr lang="en-US" dirty="0"/>
          </a:p>
          <a:p>
            <a:r>
              <a:rPr lang="en-US" dirty="0"/>
              <a:t>(Please solve this on a piece of paper and upload solution as worksheet for this lecture after completing this lecture.)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6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01A6-AF13-4741-A512-CFBAB97B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1DF18D8-89BF-774D-A857-79BBB6069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9775"/>
            <a:ext cx="7772400" cy="575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A2635-9F62-774D-81E1-271CBF4AB08F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295539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AD0A-A72A-2749-B1C3-5ACF87A1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motion field for pure translation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2891EB-6404-E944-9751-8C2612C98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69" y="1690688"/>
            <a:ext cx="7898448" cy="49260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09C52-1F67-204B-8EC2-583D8CB26D0E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33804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E6610D82-F503-2E4E-A78D-ECD6F4B3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91" y="342900"/>
            <a:ext cx="8991600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F6426-0324-8F49-8C51-072F86D1CB8B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76429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AF55AD-CDDE-7F4C-9050-F05F2561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3D translation from motion field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7BBAC8-494A-B14B-80D2-14B5A1C00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baseline="-25000" dirty="0"/>
              <a:t>o</a:t>
            </a:r>
            <a:r>
              <a:rPr lang="en-US" dirty="0"/>
              <a:t> is the vanishing point of the direction of translation.</a:t>
            </a:r>
          </a:p>
          <a:p>
            <a:r>
              <a:rPr lang="en-US" dirty="0"/>
              <a:t>p</a:t>
            </a:r>
            <a:r>
              <a:rPr lang="en-US" baseline="-25000" dirty="0"/>
              <a:t>o</a:t>
            </a:r>
            <a:r>
              <a:rPr lang="en-US" dirty="0"/>
              <a:t> is the intersection of the ray parallel to the translation vector and the image plane.</a:t>
            </a:r>
          </a:p>
          <a:p>
            <a:endParaRPr lang="en-US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351968BD-3FC0-EE47-AA27-5876F1BE9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90" y="3758784"/>
            <a:ext cx="37973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743-0362-0542-903E-7C70EB52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Motion Field: projection of 3D relative velocity vectors onto the 2D image plane.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4F1FEDDE-AA1F-2543-8A36-1B5BF0663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981" y="1242301"/>
            <a:ext cx="5070937" cy="4951465"/>
          </a:xfrm>
        </p:spPr>
      </p:pic>
    </p:spTree>
    <p:extLst>
      <p:ext uri="{BB962C8B-B14F-4D97-AF65-F5344CB8AC3E}">
        <p14:creationId xmlns:p14="http://schemas.microsoft.com/office/powerpoint/2010/main" val="2117268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B800-718C-B846-920B-44EDAB79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08DBE812-CFDE-A341-9331-CB33423FE701}"/>
              </a:ext>
            </a:extLst>
          </p:cNvPr>
          <p:cNvSpPr/>
          <p:nvPr/>
        </p:nvSpPr>
        <p:spPr>
          <a:xfrm>
            <a:off x="6441050" y="2062447"/>
            <a:ext cx="4696641" cy="3452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647E3BEB-7CD6-9B4B-9E5E-2DE620F5F892}"/>
              </a:ext>
            </a:extLst>
          </p:cNvPr>
          <p:cNvSpPr/>
          <p:nvPr/>
        </p:nvSpPr>
        <p:spPr>
          <a:xfrm>
            <a:off x="891608" y="2062447"/>
            <a:ext cx="4859344" cy="3452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3AB3F5F2-DC59-F44F-A8F9-A606C7876316}"/>
              </a:ext>
            </a:extLst>
          </p:cNvPr>
          <p:cNvSpPr txBox="1"/>
          <p:nvPr/>
        </p:nvSpPr>
        <p:spPr>
          <a:xfrm>
            <a:off x="2529907" y="5772422"/>
            <a:ext cx="157099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Rotation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component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C7EE3482-FD78-1B4B-B987-1A7CF19BBDFC}"/>
              </a:ext>
            </a:extLst>
          </p:cNvPr>
          <p:cNvSpPr txBox="1"/>
          <p:nvPr/>
        </p:nvSpPr>
        <p:spPr>
          <a:xfrm>
            <a:off x="7889575" y="5809807"/>
            <a:ext cx="1799589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Translation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component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D7263-6880-7D4A-9657-99B73CC17E62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2352773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II: Moving Plane</a:t>
            </a:r>
          </a:p>
        </p:txBody>
      </p:sp>
      <p:sp>
        <p:nvSpPr>
          <p:cNvPr id="4" name="object 4"/>
          <p:cNvSpPr/>
          <p:nvPr/>
        </p:nvSpPr>
        <p:spPr>
          <a:xfrm>
            <a:off x="2871394" y="2220558"/>
            <a:ext cx="0" cy="2084294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19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400748" y="3565264"/>
            <a:ext cx="2469216" cy="0"/>
          </a:xfrm>
          <a:custGeom>
            <a:avLst/>
            <a:gdLst/>
            <a:ahLst/>
            <a:cxnLst/>
            <a:rect l="l" t="t" r="r" b="b"/>
            <a:pathLst>
              <a:path w="2798445">
                <a:moveTo>
                  <a:pt x="0" y="0"/>
                </a:moveTo>
                <a:lnTo>
                  <a:pt x="279806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869628" y="3522233"/>
            <a:ext cx="89087" cy="89087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0"/>
                </a:moveTo>
                <a:lnTo>
                  <a:pt x="0" y="100584"/>
                </a:lnTo>
                <a:lnTo>
                  <a:pt x="100584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2657139" y="3606950"/>
            <a:ext cx="15912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f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00747" y="2623969"/>
            <a:ext cx="1949824" cy="941294"/>
          </a:xfrm>
          <a:custGeom>
            <a:avLst/>
            <a:gdLst/>
            <a:ahLst/>
            <a:cxnLst/>
            <a:rect l="l" t="t" r="r" b="b"/>
            <a:pathLst>
              <a:path w="2209800" h="1066800">
                <a:moveTo>
                  <a:pt x="0" y="1066799"/>
                </a:moveTo>
                <a:lnTo>
                  <a:pt x="220979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939091" y="2145255"/>
            <a:ext cx="411816" cy="411816"/>
          </a:xfrm>
          <a:custGeom>
            <a:avLst/>
            <a:gdLst/>
            <a:ahLst/>
            <a:cxnLst/>
            <a:rect l="l" t="t" r="r" b="b"/>
            <a:pathLst>
              <a:path w="466725" h="466725">
                <a:moveTo>
                  <a:pt x="466343" y="466343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882614" y="2088776"/>
            <a:ext cx="91887" cy="91887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0" y="0"/>
                </a:moveTo>
                <a:lnTo>
                  <a:pt x="33528" y="103632"/>
                </a:lnTo>
                <a:lnTo>
                  <a:pt x="103631" y="33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4001844" y="1926068"/>
            <a:ext cx="512109" cy="690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V</a:t>
            </a:r>
            <a:endParaRPr sz="2118">
              <a:latin typeface="Comic Sans MS"/>
              <a:cs typeface="Comic Sans MS"/>
            </a:endParaRPr>
          </a:p>
          <a:p>
            <a:pPr marR="4483" algn="r">
              <a:spcBef>
                <a:spcPts val="317"/>
              </a:spcBef>
            </a:pPr>
            <a:r>
              <a:rPr sz="2118" dirty="0">
                <a:latin typeface="Comic Sans MS"/>
                <a:cs typeface="Comic Sans MS"/>
              </a:rPr>
              <a:t>P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00748" y="2086087"/>
            <a:ext cx="1479176" cy="1479176"/>
          </a:xfrm>
          <a:custGeom>
            <a:avLst/>
            <a:gdLst/>
            <a:ahLst/>
            <a:cxnLst/>
            <a:rect l="l" t="t" r="r" b="b"/>
            <a:pathLst>
              <a:path w="1676400" h="1676400">
                <a:moveTo>
                  <a:pt x="0" y="1676399"/>
                </a:moveTo>
                <a:lnTo>
                  <a:pt x="167639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871394" y="3180677"/>
            <a:ext cx="0" cy="115981"/>
          </a:xfrm>
          <a:custGeom>
            <a:avLst/>
            <a:gdLst/>
            <a:ahLst/>
            <a:cxnLst/>
            <a:rect l="l" t="t" r="r" b="b"/>
            <a:pathLst>
              <a:path h="131445">
                <a:moveTo>
                  <a:pt x="0" y="131063"/>
                </a:move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2828365" y="3094617"/>
            <a:ext cx="89087" cy="89087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48767" y="0"/>
                </a:moveTo>
                <a:lnTo>
                  <a:pt x="0" y="100583"/>
                </a:lnTo>
                <a:lnTo>
                  <a:pt x="100583" y="10058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2805056" y="2961490"/>
            <a:ext cx="287991" cy="593756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11206" marR="4483" indent="134478">
              <a:lnSpc>
                <a:spcPts val="2118"/>
              </a:lnSpc>
              <a:spcBef>
                <a:spcPts val="424"/>
              </a:spcBef>
            </a:pPr>
            <a:r>
              <a:rPr sz="2118" dirty="0">
                <a:latin typeface="Comic Sans MS"/>
                <a:cs typeface="Comic Sans MS"/>
              </a:rPr>
              <a:t>v  p</a:t>
            </a:r>
          </a:p>
        </p:txBody>
      </p:sp>
      <p:sp>
        <p:nvSpPr>
          <p:cNvPr id="16" name="object 16"/>
          <p:cNvSpPr/>
          <p:nvPr/>
        </p:nvSpPr>
        <p:spPr>
          <a:xfrm>
            <a:off x="4350571" y="2623969"/>
            <a:ext cx="0" cy="941294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79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4338020" y="3674185"/>
            <a:ext cx="20898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Z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0374" y="3539715"/>
            <a:ext cx="167528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z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47159" y="2153322"/>
            <a:ext cx="1075765" cy="941294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457199" y="0"/>
                </a:moveTo>
                <a:lnTo>
                  <a:pt x="0" y="457199"/>
                </a:lnTo>
                <a:lnTo>
                  <a:pt x="761999" y="1066799"/>
                </a:lnTo>
                <a:lnTo>
                  <a:pt x="1219199" y="685799"/>
                </a:lnTo>
                <a:lnTo>
                  <a:pt x="457199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4619512" y="2346960"/>
            <a:ext cx="277346" cy="277346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0" y="313943"/>
                </a:moveTo>
                <a:lnTo>
                  <a:pt x="31394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864249" y="2287793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680" y="0"/>
                </a:moveTo>
                <a:lnTo>
                  <a:pt x="0" y="36575"/>
                </a:lnTo>
                <a:lnTo>
                  <a:pt x="70104" y="106679"/>
                </a:lnTo>
                <a:lnTo>
                  <a:pt x="1066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5010373" y="2127773"/>
            <a:ext cx="16360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n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53374" y="1875075"/>
            <a:ext cx="3508001" cy="729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15799"/>
              </a:lnSpc>
            </a:pPr>
            <a:r>
              <a:rPr sz="2118" dirty="0">
                <a:latin typeface="Comic Sans MS"/>
                <a:cs typeface="Comic Sans MS"/>
              </a:rPr>
              <a:t>Planar surfaces are</a:t>
            </a:r>
            <a:r>
              <a:rPr sz="2118" spc="-115" dirty="0">
                <a:latin typeface="Comic Sans MS"/>
                <a:cs typeface="Comic Sans MS"/>
              </a:rPr>
              <a:t> </a:t>
            </a:r>
            <a:r>
              <a:rPr sz="2118" dirty="0">
                <a:latin typeface="Comic Sans MS"/>
                <a:cs typeface="Comic Sans MS"/>
              </a:rPr>
              <a:t>common  </a:t>
            </a:r>
            <a:r>
              <a:rPr sz="2118" spc="-4" dirty="0">
                <a:latin typeface="Comic Sans MS"/>
                <a:cs typeface="Comic Sans MS"/>
              </a:rPr>
              <a:t>in </a:t>
            </a:r>
            <a:r>
              <a:rPr sz="2118" dirty="0">
                <a:latin typeface="Comic Sans MS"/>
                <a:cs typeface="Comic Sans MS"/>
              </a:rPr>
              <a:t>man-made</a:t>
            </a:r>
            <a:r>
              <a:rPr sz="2118" spc="-84" dirty="0">
                <a:latin typeface="Comic Sans MS"/>
                <a:cs typeface="Comic Sans MS"/>
              </a:rPr>
              <a:t> </a:t>
            </a:r>
            <a:r>
              <a:rPr sz="2118" dirty="0">
                <a:latin typeface="Comic Sans MS"/>
                <a:cs typeface="Comic Sans MS"/>
              </a:rPr>
              <a:t>environments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57139" y="4615479"/>
            <a:ext cx="696557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Comic Sans MS"/>
                <a:cs typeface="Comic Sans MS"/>
              </a:rPr>
              <a:t>Question: How does the </a:t>
            </a:r>
            <a:r>
              <a:rPr sz="2118" dirty="0">
                <a:latin typeface="Comic Sans MS"/>
                <a:cs typeface="Comic Sans MS"/>
              </a:rPr>
              <a:t>MF of a moving plane </a:t>
            </a:r>
            <a:r>
              <a:rPr sz="2118" spc="-4" dirty="0">
                <a:latin typeface="Comic Sans MS"/>
                <a:cs typeface="Comic Sans MS"/>
              </a:rPr>
              <a:t>look</a:t>
            </a:r>
            <a:r>
              <a:rPr sz="2118" spc="-62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like?</a:t>
            </a:r>
            <a:endParaRPr sz="2118" dirty="0">
              <a:latin typeface="Comic Sans MS"/>
              <a:cs typeface="Comic Sans M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C4342D-0452-C247-8C26-ACFE7816BA65}"/>
              </a:ext>
            </a:extLst>
          </p:cNvPr>
          <p:cNvSpPr txBox="1"/>
          <p:nvPr/>
        </p:nvSpPr>
        <p:spPr>
          <a:xfrm>
            <a:off x="4616970" y="26232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5AA0FE-A707-584E-827F-548CE1FA09D5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3961986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II: Moving Plane</a:t>
            </a:r>
          </a:p>
        </p:txBody>
      </p:sp>
      <p:sp>
        <p:nvSpPr>
          <p:cNvPr id="4" name="object 4"/>
          <p:cNvSpPr/>
          <p:nvPr/>
        </p:nvSpPr>
        <p:spPr>
          <a:xfrm>
            <a:off x="7138148" y="4432598"/>
            <a:ext cx="2221566" cy="13447"/>
          </a:xfrm>
          <a:custGeom>
            <a:avLst/>
            <a:gdLst/>
            <a:ahLst/>
            <a:cxnLst/>
            <a:rect l="l" t="t" r="r" b="b"/>
            <a:pathLst>
              <a:path w="2517775" h="15239">
                <a:moveTo>
                  <a:pt x="0" y="0"/>
                </a:moveTo>
                <a:lnTo>
                  <a:pt x="2517647" y="0"/>
                </a:lnTo>
                <a:lnTo>
                  <a:pt x="2517647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7130078" y="4424530"/>
            <a:ext cx="2221566" cy="13447"/>
          </a:xfrm>
          <a:custGeom>
            <a:avLst/>
            <a:gdLst/>
            <a:ahLst/>
            <a:cxnLst/>
            <a:rect l="l" t="t" r="r" b="b"/>
            <a:pathLst>
              <a:path w="2517775" h="15239">
                <a:moveTo>
                  <a:pt x="0" y="0"/>
                </a:moveTo>
                <a:lnTo>
                  <a:pt x="2517647" y="0"/>
                </a:lnTo>
                <a:lnTo>
                  <a:pt x="2517647" y="15239"/>
                </a:lnTo>
                <a:lnTo>
                  <a:pt x="0" y="152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5023822" y="2539253"/>
            <a:ext cx="4726081" cy="1887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Let</a:t>
            </a:r>
            <a:endParaRPr sz="2118">
              <a:latin typeface="Comic Sans MS"/>
              <a:cs typeface="Comic Sans MS"/>
            </a:endParaRPr>
          </a:p>
          <a:p>
            <a:pPr marL="414640">
              <a:spcBef>
                <a:spcPts val="375"/>
              </a:spcBef>
            </a:pPr>
            <a:r>
              <a:rPr sz="1765" spc="-9" dirty="0">
                <a:solidFill>
                  <a:srgbClr val="FF2D79"/>
                </a:solidFill>
                <a:latin typeface="Comic Sans MS"/>
                <a:cs typeface="Comic Sans MS"/>
              </a:rPr>
              <a:t>•n </a:t>
            </a:r>
            <a:r>
              <a:rPr sz="1765" spc="-4" dirty="0">
                <a:latin typeface="Comic Sans MS"/>
                <a:cs typeface="Comic Sans MS"/>
              </a:rPr>
              <a:t>be the unit </a:t>
            </a:r>
            <a:r>
              <a:rPr sz="1765" spc="-9" dirty="0">
                <a:latin typeface="Comic Sans MS"/>
                <a:cs typeface="Comic Sans MS"/>
              </a:rPr>
              <a:t>vector normal </a:t>
            </a:r>
            <a:r>
              <a:rPr sz="1765" spc="-4" dirty="0">
                <a:latin typeface="Comic Sans MS"/>
                <a:cs typeface="Comic Sans MS"/>
              </a:rPr>
              <a:t>to the</a:t>
            </a:r>
            <a:r>
              <a:rPr sz="1765" spc="93" dirty="0">
                <a:latin typeface="Comic Sans MS"/>
                <a:cs typeface="Comic Sans MS"/>
              </a:rPr>
              <a:t> </a:t>
            </a:r>
            <a:r>
              <a:rPr sz="1765" spc="-4" dirty="0">
                <a:latin typeface="Comic Sans MS"/>
                <a:cs typeface="Comic Sans MS"/>
              </a:rPr>
              <a:t>plane.</a:t>
            </a:r>
            <a:endParaRPr sz="1765">
              <a:latin typeface="Comic Sans MS"/>
              <a:cs typeface="Comic Sans MS"/>
            </a:endParaRPr>
          </a:p>
          <a:p>
            <a:pPr marL="414640" marR="68360">
              <a:lnSpc>
                <a:spcPct val="115999"/>
              </a:lnSpc>
            </a:pPr>
            <a:r>
              <a:rPr sz="1765" spc="-9" dirty="0">
                <a:solidFill>
                  <a:srgbClr val="FF2D79"/>
                </a:solidFill>
                <a:latin typeface="Comic Sans MS"/>
                <a:cs typeface="Comic Sans MS"/>
              </a:rPr>
              <a:t>•d </a:t>
            </a:r>
            <a:r>
              <a:rPr sz="1765" spc="-4" dirty="0">
                <a:latin typeface="Comic Sans MS"/>
                <a:cs typeface="Comic Sans MS"/>
              </a:rPr>
              <a:t>be the </a:t>
            </a:r>
            <a:r>
              <a:rPr sz="1765" spc="-9" dirty="0">
                <a:latin typeface="Comic Sans MS"/>
                <a:cs typeface="Comic Sans MS"/>
              </a:rPr>
              <a:t>distance </a:t>
            </a:r>
            <a:r>
              <a:rPr sz="1765" spc="-4" dirty="0">
                <a:latin typeface="Comic Sans MS"/>
                <a:cs typeface="Comic Sans MS"/>
              </a:rPr>
              <a:t>from the plane to the  origin.</a:t>
            </a:r>
            <a:endParaRPr sz="1765">
              <a:latin typeface="Comic Sans MS"/>
              <a:cs typeface="Comic Sans MS"/>
            </a:endParaRPr>
          </a:p>
          <a:p>
            <a:pPr marL="414640" marR="338436">
              <a:lnSpc>
                <a:spcPct val="115999"/>
              </a:lnSpc>
              <a:spcBef>
                <a:spcPts val="18"/>
              </a:spcBef>
            </a:pPr>
            <a:r>
              <a:rPr sz="1765" spc="-4" dirty="0">
                <a:solidFill>
                  <a:srgbClr val="FF2D79"/>
                </a:solidFill>
                <a:latin typeface="Comic Sans MS"/>
                <a:cs typeface="Comic Sans MS"/>
              </a:rPr>
              <a:t>•NOTE: </a:t>
            </a:r>
            <a:r>
              <a:rPr sz="1765" spc="-9" dirty="0">
                <a:latin typeface="Comic Sans MS"/>
                <a:cs typeface="Comic Sans MS"/>
              </a:rPr>
              <a:t>If </a:t>
            </a:r>
            <a:r>
              <a:rPr sz="1765" spc="-4" dirty="0">
                <a:latin typeface="Comic Sans MS"/>
                <a:cs typeface="Comic Sans MS"/>
              </a:rPr>
              <a:t>the plane </a:t>
            </a:r>
            <a:r>
              <a:rPr sz="1765" spc="-9" dirty="0">
                <a:latin typeface="Comic Sans MS"/>
                <a:cs typeface="Comic Sans MS"/>
              </a:rPr>
              <a:t>is </a:t>
            </a:r>
            <a:r>
              <a:rPr sz="1765" spc="-4" dirty="0">
                <a:latin typeface="Comic Sans MS"/>
                <a:cs typeface="Comic Sans MS"/>
              </a:rPr>
              <a:t>moving </a:t>
            </a:r>
            <a:r>
              <a:rPr sz="1765" spc="4" dirty="0">
                <a:latin typeface="Comic Sans MS"/>
                <a:cs typeface="Comic Sans MS"/>
              </a:rPr>
              <a:t>wrt  </a:t>
            </a:r>
            <a:r>
              <a:rPr sz="1765" spc="-4" dirty="0">
                <a:latin typeface="Comic Sans MS"/>
                <a:cs typeface="Comic Sans MS"/>
              </a:rPr>
              <a:t>camera, </a:t>
            </a:r>
            <a:r>
              <a:rPr sz="1765" spc="-4" dirty="0">
                <a:solidFill>
                  <a:srgbClr val="FF2D79"/>
                </a:solidFill>
                <a:latin typeface="Comic Sans MS"/>
                <a:cs typeface="Comic Sans MS"/>
              </a:rPr>
              <a:t>n </a:t>
            </a:r>
            <a:r>
              <a:rPr sz="1765" spc="-4" dirty="0">
                <a:latin typeface="Comic Sans MS"/>
                <a:cs typeface="Comic Sans MS"/>
              </a:rPr>
              <a:t>and </a:t>
            </a:r>
            <a:r>
              <a:rPr sz="1765" spc="-4" dirty="0">
                <a:solidFill>
                  <a:srgbClr val="FF2D79"/>
                </a:solidFill>
                <a:latin typeface="Comic Sans MS"/>
                <a:cs typeface="Comic Sans MS"/>
              </a:rPr>
              <a:t>d </a:t>
            </a:r>
            <a:r>
              <a:rPr sz="1765" spc="-4" dirty="0">
                <a:latin typeface="Comic Sans MS"/>
                <a:cs typeface="Comic Sans MS"/>
              </a:rPr>
              <a:t>are functions of</a:t>
            </a:r>
            <a:r>
              <a:rPr sz="1765" spc="4" dirty="0">
                <a:latin typeface="Comic Sans MS"/>
                <a:cs typeface="Comic Sans MS"/>
              </a:rPr>
              <a:t> </a:t>
            </a:r>
            <a:r>
              <a:rPr sz="1765" spc="-4" dirty="0">
                <a:latin typeface="Comic Sans MS"/>
                <a:cs typeface="Comic Sans MS"/>
              </a:rPr>
              <a:t>time.</a:t>
            </a:r>
            <a:endParaRPr sz="1765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76873" y="4370742"/>
            <a:ext cx="1949824" cy="497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543747" y="4304852"/>
            <a:ext cx="2218765" cy="806824"/>
          </a:xfrm>
          <a:custGeom>
            <a:avLst/>
            <a:gdLst/>
            <a:ahLst/>
            <a:cxnLst/>
            <a:rect l="l" t="t" r="r" b="b"/>
            <a:pathLst>
              <a:path w="2514600" h="914400">
                <a:moveTo>
                  <a:pt x="0" y="0"/>
                </a:moveTo>
                <a:lnTo>
                  <a:pt x="2514599" y="0"/>
                </a:lnTo>
                <a:lnTo>
                  <a:pt x="2514599" y="914399"/>
                </a:lnTo>
                <a:lnTo>
                  <a:pt x="0" y="914399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8316109" y="4908623"/>
            <a:ext cx="1342016" cy="98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702462" y="4908623"/>
            <a:ext cx="1366220" cy="98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831053" y="1701500"/>
            <a:ext cx="0" cy="1476935"/>
          </a:xfrm>
          <a:custGeom>
            <a:avLst/>
            <a:gdLst/>
            <a:ahLst/>
            <a:cxnLst/>
            <a:rect l="l" t="t" r="r" b="b"/>
            <a:pathLst>
              <a:path h="1673860">
                <a:moveTo>
                  <a:pt x="0" y="0"/>
                </a:moveTo>
                <a:lnTo>
                  <a:pt x="0" y="1673351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788024" y="1615440"/>
            <a:ext cx="89087" cy="89087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51815" y="0"/>
                </a:moveTo>
                <a:lnTo>
                  <a:pt x="0" y="100583"/>
                </a:lnTo>
                <a:lnTo>
                  <a:pt x="100584" y="100583"/>
                </a:lnTo>
                <a:lnTo>
                  <a:pt x="518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831053" y="3177989"/>
            <a:ext cx="1861297" cy="2801"/>
          </a:xfrm>
          <a:custGeom>
            <a:avLst/>
            <a:gdLst/>
            <a:ahLst/>
            <a:cxnLst/>
            <a:rect l="l" t="t" r="r" b="b"/>
            <a:pathLst>
              <a:path w="2109470" h="3175">
                <a:moveTo>
                  <a:pt x="0" y="0"/>
                </a:moveTo>
                <a:lnTo>
                  <a:pt x="2109215" y="304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692127" y="3137647"/>
            <a:ext cx="89087" cy="89087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0"/>
                </a:moveTo>
                <a:lnTo>
                  <a:pt x="0" y="100584"/>
                </a:lnTo>
                <a:lnTo>
                  <a:pt x="100583" y="487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3103581" y="2692549"/>
            <a:ext cx="18041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d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31053" y="2521771"/>
            <a:ext cx="973791" cy="656665"/>
          </a:xfrm>
          <a:custGeom>
            <a:avLst/>
            <a:gdLst/>
            <a:ahLst/>
            <a:cxnLst/>
            <a:rect l="l" t="t" r="r" b="b"/>
            <a:pathLst>
              <a:path w="1103630" h="744220">
                <a:moveTo>
                  <a:pt x="0" y="743711"/>
                </a:moveTo>
                <a:lnTo>
                  <a:pt x="110337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3974951" y="2590352"/>
            <a:ext cx="16248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P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95713" y="3297667"/>
            <a:ext cx="20898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Z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46929" y="2169459"/>
            <a:ext cx="818029" cy="707651"/>
          </a:xfrm>
          <a:custGeom>
            <a:avLst/>
            <a:gdLst/>
            <a:ahLst/>
            <a:cxnLst/>
            <a:rect l="l" t="t" r="r" b="b"/>
            <a:pathLst>
              <a:path w="927100" h="802004">
                <a:moveTo>
                  <a:pt x="347471" y="0"/>
                </a:moveTo>
                <a:lnTo>
                  <a:pt x="0" y="344423"/>
                </a:lnTo>
                <a:lnTo>
                  <a:pt x="579119" y="801623"/>
                </a:lnTo>
                <a:lnTo>
                  <a:pt x="926591" y="515111"/>
                </a:lnTo>
                <a:lnTo>
                  <a:pt x="347471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804621" y="2271657"/>
            <a:ext cx="338978" cy="250451"/>
          </a:xfrm>
          <a:custGeom>
            <a:avLst/>
            <a:gdLst/>
            <a:ahLst/>
            <a:cxnLst/>
            <a:rect l="l" t="t" r="r" b="b"/>
            <a:pathLst>
              <a:path w="384175" h="283844">
                <a:moveTo>
                  <a:pt x="0" y="283463"/>
                </a:moveTo>
                <a:lnTo>
                  <a:pt x="38404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116593" y="2223246"/>
            <a:ext cx="99732" cy="86285"/>
          </a:xfrm>
          <a:custGeom>
            <a:avLst/>
            <a:gdLst/>
            <a:ahLst/>
            <a:cxnLst/>
            <a:rect l="l" t="t" r="r" b="b"/>
            <a:pathLst>
              <a:path w="113030" h="97789">
                <a:moveTo>
                  <a:pt x="112775" y="0"/>
                </a:moveTo>
                <a:lnTo>
                  <a:pt x="0" y="18287"/>
                </a:lnTo>
                <a:lnTo>
                  <a:pt x="60959" y="97536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4281544" y="1364087"/>
            <a:ext cx="5271247" cy="1158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3075" marR="4483">
              <a:lnSpc>
                <a:spcPct val="115799"/>
              </a:lnSpc>
            </a:pPr>
            <a:r>
              <a:rPr sz="2118" dirty="0">
                <a:latin typeface="Comic Sans MS"/>
                <a:cs typeface="Comic Sans MS"/>
              </a:rPr>
              <a:t>Points on </a:t>
            </a:r>
            <a:r>
              <a:rPr sz="2118" spc="-4" dirty="0">
                <a:latin typeface="Comic Sans MS"/>
                <a:cs typeface="Comic Sans MS"/>
              </a:rPr>
              <a:t>the </a:t>
            </a:r>
            <a:r>
              <a:rPr sz="2118" dirty="0">
                <a:latin typeface="Comic Sans MS"/>
                <a:cs typeface="Comic Sans MS"/>
              </a:rPr>
              <a:t>plane must satisfy</a:t>
            </a:r>
            <a:r>
              <a:rPr sz="2118" spc="-119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the  </a:t>
            </a:r>
            <a:r>
              <a:rPr sz="2118" dirty="0">
                <a:latin typeface="Comic Sans MS"/>
                <a:cs typeface="Comic Sans MS"/>
              </a:rPr>
              <a:t>equation </a:t>
            </a:r>
            <a:r>
              <a:rPr sz="2118" spc="-4" dirty="0">
                <a:latin typeface="Comic Sans MS"/>
                <a:cs typeface="Comic Sans MS"/>
              </a:rPr>
              <a:t>describing the</a:t>
            </a:r>
            <a:r>
              <a:rPr sz="2118" spc="-71" dirty="0">
                <a:latin typeface="Comic Sans MS"/>
                <a:cs typeface="Comic Sans MS"/>
              </a:rPr>
              <a:t> </a:t>
            </a:r>
            <a:r>
              <a:rPr sz="2118" dirty="0">
                <a:latin typeface="Comic Sans MS"/>
                <a:cs typeface="Comic Sans MS"/>
              </a:rPr>
              <a:t>plane.</a:t>
            </a:r>
            <a:endParaRPr sz="2118">
              <a:latin typeface="Comic Sans MS"/>
              <a:cs typeface="Comic Sans MS"/>
            </a:endParaRPr>
          </a:p>
          <a:p>
            <a:pPr marL="11206">
              <a:spcBef>
                <a:spcPts val="591"/>
              </a:spcBef>
            </a:pPr>
            <a:r>
              <a:rPr sz="2118" dirty="0">
                <a:latin typeface="Comic Sans MS"/>
                <a:cs typeface="Comic Sans MS"/>
              </a:rPr>
              <a:t>n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76051" y="3177988"/>
            <a:ext cx="355226" cy="392765"/>
          </a:xfrm>
          <a:custGeom>
            <a:avLst/>
            <a:gdLst/>
            <a:ahLst/>
            <a:cxnLst/>
            <a:rect l="l" t="t" r="r" b="b"/>
            <a:pathLst>
              <a:path w="402590" h="445135">
                <a:moveTo>
                  <a:pt x="402335" y="0"/>
                </a:moveTo>
                <a:lnTo>
                  <a:pt x="0" y="44500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2419573" y="3538370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33528" y="0"/>
                </a:moveTo>
                <a:lnTo>
                  <a:pt x="0" y="106680"/>
                </a:lnTo>
                <a:lnTo>
                  <a:pt x="106679" y="67056"/>
                </a:lnTo>
                <a:lnTo>
                  <a:pt x="33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2831054" y="2758440"/>
            <a:ext cx="997884" cy="419660"/>
          </a:xfrm>
          <a:custGeom>
            <a:avLst/>
            <a:gdLst/>
            <a:ahLst/>
            <a:cxnLst/>
            <a:rect l="l" t="t" r="r" b="b"/>
            <a:pathLst>
              <a:path w="1130935" h="475614">
                <a:moveTo>
                  <a:pt x="0" y="475487"/>
                </a:moveTo>
                <a:lnTo>
                  <a:pt x="113080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3810000" y="2718098"/>
            <a:ext cx="99732" cy="83484"/>
          </a:xfrm>
          <a:custGeom>
            <a:avLst/>
            <a:gdLst/>
            <a:ahLst/>
            <a:cxnLst/>
            <a:rect l="l" t="t" r="r" b="b"/>
            <a:pathLst>
              <a:path w="113030" h="94614">
                <a:moveTo>
                  <a:pt x="0" y="0"/>
                </a:moveTo>
                <a:lnTo>
                  <a:pt x="39624" y="94487"/>
                </a:lnTo>
                <a:lnTo>
                  <a:pt x="112775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2837328" y="3276151"/>
            <a:ext cx="23756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O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03276" y="2472017"/>
            <a:ext cx="51546" cy="51546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28955" y="57911"/>
                </a:moveTo>
                <a:lnTo>
                  <a:pt x="17684" y="55636"/>
                </a:lnTo>
                <a:lnTo>
                  <a:pt x="8480" y="49431"/>
                </a:lnTo>
                <a:lnTo>
                  <a:pt x="2275" y="40227"/>
                </a:lnTo>
                <a:lnTo>
                  <a:pt x="0" y="28955"/>
                </a:lnTo>
                <a:lnTo>
                  <a:pt x="2275" y="17684"/>
                </a:lnTo>
                <a:lnTo>
                  <a:pt x="8480" y="8480"/>
                </a:lnTo>
                <a:lnTo>
                  <a:pt x="17684" y="2275"/>
                </a:lnTo>
                <a:lnTo>
                  <a:pt x="28955" y="0"/>
                </a:lnTo>
                <a:lnTo>
                  <a:pt x="40227" y="2275"/>
                </a:lnTo>
                <a:lnTo>
                  <a:pt x="49431" y="8480"/>
                </a:lnTo>
                <a:lnTo>
                  <a:pt x="55636" y="17684"/>
                </a:lnTo>
                <a:lnTo>
                  <a:pt x="57911" y="28955"/>
                </a:lnTo>
                <a:lnTo>
                  <a:pt x="55636" y="40227"/>
                </a:lnTo>
                <a:lnTo>
                  <a:pt x="49431" y="49431"/>
                </a:lnTo>
                <a:lnTo>
                  <a:pt x="40227" y="55636"/>
                </a:lnTo>
                <a:lnTo>
                  <a:pt x="28955" y="57911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803276" y="2472017"/>
            <a:ext cx="51546" cy="51546"/>
          </a:xfrm>
          <a:custGeom>
            <a:avLst/>
            <a:gdLst/>
            <a:ahLst/>
            <a:cxnLst/>
            <a:rect l="l" t="t" r="r" b="b"/>
            <a:pathLst>
              <a:path w="58419" h="58419">
                <a:moveTo>
                  <a:pt x="57911" y="28955"/>
                </a:moveTo>
                <a:lnTo>
                  <a:pt x="55636" y="40227"/>
                </a:lnTo>
                <a:lnTo>
                  <a:pt x="49431" y="49431"/>
                </a:lnTo>
                <a:lnTo>
                  <a:pt x="40227" y="55636"/>
                </a:lnTo>
                <a:lnTo>
                  <a:pt x="28955" y="57911"/>
                </a:lnTo>
                <a:lnTo>
                  <a:pt x="17684" y="55636"/>
                </a:lnTo>
                <a:lnTo>
                  <a:pt x="8480" y="49431"/>
                </a:lnTo>
                <a:lnTo>
                  <a:pt x="2275" y="40227"/>
                </a:lnTo>
                <a:lnTo>
                  <a:pt x="0" y="28955"/>
                </a:lnTo>
                <a:lnTo>
                  <a:pt x="2275" y="17684"/>
                </a:lnTo>
                <a:lnTo>
                  <a:pt x="8480" y="8480"/>
                </a:lnTo>
                <a:lnTo>
                  <a:pt x="17684" y="2275"/>
                </a:lnTo>
                <a:lnTo>
                  <a:pt x="28955" y="0"/>
                </a:lnTo>
                <a:lnTo>
                  <a:pt x="40227" y="2275"/>
                </a:lnTo>
                <a:lnTo>
                  <a:pt x="49431" y="8480"/>
                </a:lnTo>
                <a:lnTo>
                  <a:pt x="55636" y="17684"/>
                </a:lnTo>
                <a:lnTo>
                  <a:pt x="57911" y="2895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855721" y="2521771"/>
            <a:ext cx="51546" cy="201706"/>
          </a:xfrm>
          <a:custGeom>
            <a:avLst/>
            <a:gdLst/>
            <a:ahLst/>
            <a:cxnLst/>
            <a:rect l="l" t="t" r="r" b="b"/>
            <a:pathLst>
              <a:path w="58419" h="228600">
                <a:moveTo>
                  <a:pt x="0" y="0"/>
                </a:moveTo>
                <a:lnTo>
                  <a:pt x="57911" y="22859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2334409" y="3346077"/>
            <a:ext cx="19330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Y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01383" y="1684020"/>
            <a:ext cx="21739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X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34409" y="4373431"/>
            <a:ext cx="4147857" cy="1228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Then:</a:t>
            </a:r>
          </a:p>
          <a:p>
            <a:pPr>
              <a:spcBef>
                <a:spcPts val="26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R="4483" algn="r"/>
            <a:r>
              <a:rPr sz="2118" dirty="0">
                <a:latin typeface="Comic Sans MS"/>
                <a:cs typeface="Comic Sans MS"/>
              </a:rPr>
              <a:t>where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A19D34-1768-4845-96EB-6818288ECD71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41194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II: Moving Plane</a:t>
            </a:r>
          </a:p>
        </p:txBody>
      </p:sp>
      <p:sp>
        <p:nvSpPr>
          <p:cNvPr id="4" name="object 4"/>
          <p:cNvSpPr/>
          <p:nvPr/>
        </p:nvSpPr>
        <p:spPr>
          <a:xfrm>
            <a:off x="3005865" y="1701501"/>
            <a:ext cx="0" cy="1998569"/>
          </a:xfrm>
          <a:custGeom>
            <a:avLst/>
            <a:gdLst/>
            <a:ahLst/>
            <a:cxnLst/>
            <a:rect l="l" t="t" r="r" b="b"/>
            <a:pathLst>
              <a:path h="2265045">
                <a:moveTo>
                  <a:pt x="0" y="0"/>
                </a:moveTo>
                <a:lnTo>
                  <a:pt x="0" y="226466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962836" y="1615440"/>
            <a:ext cx="89087" cy="89087"/>
          </a:xfrm>
          <a:custGeom>
            <a:avLst/>
            <a:gdLst/>
            <a:ahLst/>
            <a:cxnLst/>
            <a:rect l="l" t="t" r="r" b="b"/>
            <a:pathLst>
              <a:path w="100965" h="100964">
                <a:moveTo>
                  <a:pt x="48767" y="0"/>
                </a:moveTo>
                <a:lnTo>
                  <a:pt x="0" y="100583"/>
                </a:lnTo>
                <a:lnTo>
                  <a:pt x="100583" y="10058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005866" y="3699734"/>
            <a:ext cx="2469216" cy="0"/>
          </a:xfrm>
          <a:custGeom>
            <a:avLst/>
            <a:gdLst/>
            <a:ahLst/>
            <a:cxnLst/>
            <a:rect l="l" t="t" r="r" b="b"/>
            <a:pathLst>
              <a:path w="2798445">
                <a:moveTo>
                  <a:pt x="0" y="0"/>
                </a:moveTo>
                <a:lnTo>
                  <a:pt x="2798063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474745" y="3656704"/>
            <a:ext cx="86285" cy="89087"/>
          </a:xfrm>
          <a:custGeom>
            <a:avLst/>
            <a:gdLst/>
            <a:ahLst/>
            <a:cxnLst/>
            <a:rect l="l" t="t" r="r" b="b"/>
            <a:pathLst>
              <a:path w="97789" h="100964">
                <a:moveTo>
                  <a:pt x="0" y="0"/>
                </a:moveTo>
                <a:lnTo>
                  <a:pt x="0" y="100584"/>
                </a:lnTo>
                <a:lnTo>
                  <a:pt x="97536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3342939" y="3028726"/>
            <a:ext cx="18041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d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5865" y="2825674"/>
            <a:ext cx="1277471" cy="874059"/>
          </a:xfrm>
          <a:custGeom>
            <a:avLst/>
            <a:gdLst/>
            <a:ahLst/>
            <a:cxnLst/>
            <a:rect l="l" t="t" r="r" b="b"/>
            <a:pathLst>
              <a:path w="1447800" h="990600">
                <a:moveTo>
                  <a:pt x="0" y="990599"/>
                </a:moveTo>
                <a:lnTo>
                  <a:pt x="144779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4485939" y="2894255"/>
            <a:ext cx="16248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P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7233" y="3835549"/>
            <a:ext cx="20898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Z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2688" y="2355028"/>
            <a:ext cx="1075765" cy="941294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457199" y="0"/>
                </a:moveTo>
                <a:lnTo>
                  <a:pt x="0" y="457199"/>
                </a:lnTo>
                <a:lnTo>
                  <a:pt x="761999" y="1066799"/>
                </a:lnTo>
                <a:lnTo>
                  <a:pt x="1219199" y="685799"/>
                </a:lnTo>
                <a:lnTo>
                  <a:pt x="457199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283336" y="2473363"/>
            <a:ext cx="470647" cy="352425"/>
          </a:xfrm>
          <a:custGeom>
            <a:avLst/>
            <a:gdLst/>
            <a:ahLst/>
            <a:cxnLst/>
            <a:rect l="l" t="t" r="r" b="b"/>
            <a:pathLst>
              <a:path w="533400" h="399414">
                <a:moveTo>
                  <a:pt x="0" y="399287"/>
                </a:moveTo>
                <a:lnTo>
                  <a:pt x="53339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724400" y="2422264"/>
            <a:ext cx="99732" cy="91887"/>
          </a:xfrm>
          <a:custGeom>
            <a:avLst/>
            <a:gdLst/>
            <a:ahLst/>
            <a:cxnLst/>
            <a:rect l="l" t="t" r="r" b="b"/>
            <a:pathLst>
              <a:path w="113029" h="104139">
                <a:moveTo>
                  <a:pt x="112775" y="0"/>
                </a:moveTo>
                <a:lnTo>
                  <a:pt x="0" y="24383"/>
                </a:lnTo>
                <a:lnTo>
                  <a:pt x="60959" y="103631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4889351" y="2356373"/>
            <a:ext cx="16360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n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24460" y="3699734"/>
            <a:ext cx="481853" cy="540684"/>
          </a:xfrm>
          <a:custGeom>
            <a:avLst/>
            <a:gdLst/>
            <a:ahLst/>
            <a:cxnLst/>
            <a:rect l="l" t="t" r="r" b="b"/>
            <a:pathLst>
              <a:path w="546100" h="612775">
                <a:moveTo>
                  <a:pt x="545591" y="0"/>
                </a:moveTo>
                <a:lnTo>
                  <a:pt x="0" y="61264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2467983" y="4210723"/>
            <a:ext cx="91887" cy="94129"/>
          </a:xfrm>
          <a:custGeom>
            <a:avLst/>
            <a:gdLst/>
            <a:ahLst/>
            <a:cxnLst/>
            <a:rect l="l" t="t" r="r" b="b"/>
            <a:pathLst>
              <a:path w="104140" h="106679">
                <a:moveTo>
                  <a:pt x="30480" y="0"/>
                </a:moveTo>
                <a:lnTo>
                  <a:pt x="0" y="106680"/>
                </a:lnTo>
                <a:lnTo>
                  <a:pt x="103632" y="67056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005866" y="3129578"/>
            <a:ext cx="1334060" cy="570379"/>
          </a:xfrm>
          <a:custGeom>
            <a:avLst/>
            <a:gdLst/>
            <a:ahLst/>
            <a:cxnLst/>
            <a:rect l="l" t="t" r="r" b="b"/>
            <a:pathLst>
              <a:path w="1511935" h="646429">
                <a:moveTo>
                  <a:pt x="0" y="646175"/>
                </a:moveTo>
                <a:lnTo>
                  <a:pt x="151180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4320988" y="3089237"/>
            <a:ext cx="99732" cy="83484"/>
          </a:xfrm>
          <a:custGeom>
            <a:avLst/>
            <a:gdLst/>
            <a:ahLst/>
            <a:cxnLst/>
            <a:rect l="l" t="t" r="r" b="b"/>
            <a:pathLst>
              <a:path w="113030" h="94614">
                <a:moveTo>
                  <a:pt x="0" y="0"/>
                </a:moveTo>
                <a:lnTo>
                  <a:pt x="39624" y="94487"/>
                </a:lnTo>
                <a:lnTo>
                  <a:pt x="112775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2993315" y="3808656"/>
            <a:ext cx="23756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O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81991" y="2757095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99" y="76199"/>
                </a:moveTo>
                <a:lnTo>
                  <a:pt x="23270" y="73206"/>
                </a:lnTo>
                <a:lnTo>
                  <a:pt x="11159" y="65041"/>
                </a:lnTo>
                <a:lnTo>
                  <a:pt x="2994" y="52930"/>
                </a:lnTo>
                <a:lnTo>
                  <a:pt x="0" y="38099"/>
                </a:lnTo>
                <a:lnTo>
                  <a:pt x="2994" y="23269"/>
                </a:lnTo>
                <a:lnTo>
                  <a:pt x="11159" y="11158"/>
                </a:lnTo>
                <a:lnTo>
                  <a:pt x="23270" y="2993"/>
                </a:lnTo>
                <a:lnTo>
                  <a:pt x="38099" y="0"/>
                </a:lnTo>
                <a:lnTo>
                  <a:pt x="52930" y="2993"/>
                </a:lnTo>
                <a:lnTo>
                  <a:pt x="65041" y="11158"/>
                </a:lnTo>
                <a:lnTo>
                  <a:pt x="73206" y="23269"/>
                </a:lnTo>
                <a:lnTo>
                  <a:pt x="76199" y="38099"/>
                </a:lnTo>
                <a:lnTo>
                  <a:pt x="73206" y="52930"/>
                </a:lnTo>
                <a:lnTo>
                  <a:pt x="65041" y="65041"/>
                </a:lnTo>
                <a:lnTo>
                  <a:pt x="52930" y="73206"/>
                </a:lnTo>
                <a:lnTo>
                  <a:pt x="38099" y="76199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4281991" y="2757095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06" y="52930"/>
                </a:lnTo>
                <a:lnTo>
                  <a:pt x="65041" y="65041"/>
                </a:lnTo>
                <a:lnTo>
                  <a:pt x="52930" y="73206"/>
                </a:lnTo>
                <a:lnTo>
                  <a:pt x="38099" y="76199"/>
                </a:lnTo>
                <a:lnTo>
                  <a:pt x="23270" y="73206"/>
                </a:lnTo>
                <a:lnTo>
                  <a:pt x="11159" y="65041"/>
                </a:lnTo>
                <a:lnTo>
                  <a:pt x="2994" y="52930"/>
                </a:lnTo>
                <a:lnTo>
                  <a:pt x="0" y="38099"/>
                </a:lnTo>
                <a:lnTo>
                  <a:pt x="2994" y="23269"/>
                </a:lnTo>
                <a:lnTo>
                  <a:pt x="11159" y="11158"/>
                </a:lnTo>
                <a:lnTo>
                  <a:pt x="23270" y="2993"/>
                </a:lnTo>
                <a:lnTo>
                  <a:pt x="38099" y="0"/>
                </a:lnTo>
                <a:lnTo>
                  <a:pt x="52930" y="2993"/>
                </a:lnTo>
                <a:lnTo>
                  <a:pt x="65041" y="11158"/>
                </a:lnTo>
                <a:lnTo>
                  <a:pt x="73206" y="23269"/>
                </a:lnTo>
                <a:lnTo>
                  <a:pt x="76199" y="380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4350571" y="2825675"/>
            <a:ext cx="67235" cy="268941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0" y="0"/>
                </a:moveTo>
                <a:lnTo>
                  <a:pt x="76199" y="30479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6030108" y="4505213"/>
            <a:ext cx="1546412" cy="39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 txBox="1"/>
          <p:nvPr/>
        </p:nvSpPr>
        <p:spPr>
          <a:xfrm>
            <a:off x="2334409" y="3902784"/>
            <a:ext cx="19330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Y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8469" y="1684020"/>
            <a:ext cx="21739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X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74806" y="2556733"/>
            <a:ext cx="537882" cy="1680882"/>
          </a:xfrm>
          <a:custGeom>
            <a:avLst/>
            <a:gdLst/>
            <a:ahLst/>
            <a:cxnLst/>
            <a:rect l="l" t="t" r="r" b="b"/>
            <a:pathLst>
              <a:path w="609600" h="1905000">
                <a:moveTo>
                  <a:pt x="0" y="554735"/>
                </a:moveTo>
                <a:lnTo>
                  <a:pt x="0" y="1904999"/>
                </a:lnTo>
                <a:lnTo>
                  <a:pt x="609599" y="1112519"/>
                </a:lnTo>
                <a:lnTo>
                  <a:pt x="609599" y="0"/>
                </a:lnTo>
                <a:lnTo>
                  <a:pt x="0" y="55473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6164579" y="3496684"/>
            <a:ext cx="1143000" cy="685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8114403" y="3496684"/>
            <a:ext cx="1156447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6433521" y="1479624"/>
            <a:ext cx="1191409" cy="98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3598433" y="3338009"/>
            <a:ext cx="166407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p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17197" y="1858832"/>
            <a:ext cx="44487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Let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0645" y="1818490"/>
            <a:ext cx="4161304" cy="17211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0574"/>
            <a:r>
              <a:rPr sz="2118" spc="-4" dirty="0">
                <a:latin typeface="Comic Sans MS"/>
                <a:cs typeface="Comic Sans MS"/>
              </a:rPr>
              <a:t>be the image </a:t>
            </a:r>
            <a:r>
              <a:rPr sz="2118" dirty="0">
                <a:latin typeface="Comic Sans MS"/>
                <a:cs typeface="Comic Sans MS"/>
              </a:rPr>
              <a:t>of</a:t>
            </a:r>
            <a:r>
              <a:rPr sz="2118" spc="-57" dirty="0">
                <a:latin typeface="Comic Sans MS"/>
                <a:cs typeface="Comic Sans MS"/>
              </a:rPr>
              <a:t> </a:t>
            </a:r>
            <a:r>
              <a:rPr sz="2118" dirty="0">
                <a:latin typeface="Comic Sans MS"/>
                <a:cs typeface="Comic Sans MS"/>
              </a:rPr>
              <a:t>P</a:t>
            </a:r>
            <a:endParaRPr sz="2118">
              <a:latin typeface="Comic Sans MS"/>
              <a:cs typeface="Comic Sans MS"/>
            </a:endParaRPr>
          </a:p>
          <a:p>
            <a:pPr>
              <a:spcBef>
                <a:spcPts val="26"/>
              </a:spcBef>
            </a:pPr>
            <a:endParaRPr sz="4324">
              <a:latin typeface="Times New Roman"/>
              <a:cs typeface="Times New Roman"/>
            </a:endParaRPr>
          </a:p>
          <a:p>
            <a:pPr marL="11206" marR="1638948">
              <a:lnSpc>
                <a:spcPct val="115799"/>
              </a:lnSpc>
            </a:pPr>
            <a:r>
              <a:rPr sz="2118" dirty="0">
                <a:latin typeface="Comic Sans MS"/>
                <a:cs typeface="Comic Sans MS"/>
              </a:rPr>
              <a:t>Using </a:t>
            </a:r>
            <a:r>
              <a:rPr sz="2118" spc="-4" dirty="0">
                <a:latin typeface="Comic Sans MS"/>
                <a:cs typeface="Comic Sans MS"/>
              </a:rPr>
              <a:t>the </a:t>
            </a:r>
            <a:r>
              <a:rPr sz="2118" dirty="0">
                <a:latin typeface="Comic Sans MS"/>
                <a:cs typeface="Comic Sans MS"/>
              </a:rPr>
              <a:t>pinhole  projection</a:t>
            </a:r>
            <a:r>
              <a:rPr sz="2118" spc="-101" dirty="0">
                <a:latin typeface="Comic Sans MS"/>
                <a:cs typeface="Comic Sans MS"/>
              </a:rPr>
              <a:t> </a:t>
            </a:r>
            <a:r>
              <a:rPr sz="2118" dirty="0">
                <a:latin typeface="Comic Sans MS"/>
                <a:cs typeface="Comic Sans MS"/>
              </a:rPr>
              <a:t>equation: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577865" y="3766969"/>
            <a:ext cx="336176" cy="134471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86511" y="152399"/>
                </a:moveTo>
                <a:lnTo>
                  <a:pt x="286511" y="112775"/>
                </a:lnTo>
                <a:lnTo>
                  <a:pt x="0" y="112775"/>
                </a:lnTo>
                <a:lnTo>
                  <a:pt x="0" y="36575"/>
                </a:lnTo>
                <a:lnTo>
                  <a:pt x="286511" y="36575"/>
                </a:lnTo>
                <a:lnTo>
                  <a:pt x="286511" y="0"/>
                </a:lnTo>
                <a:lnTo>
                  <a:pt x="380999" y="76199"/>
                </a:lnTo>
                <a:lnTo>
                  <a:pt x="286511" y="152399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7577865" y="3766969"/>
            <a:ext cx="336176" cy="134471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86511" y="0"/>
                </a:moveTo>
                <a:lnTo>
                  <a:pt x="286511" y="36575"/>
                </a:lnTo>
                <a:lnTo>
                  <a:pt x="0" y="36575"/>
                </a:lnTo>
                <a:lnTo>
                  <a:pt x="0" y="112775"/>
                </a:lnTo>
                <a:lnTo>
                  <a:pt x="286511" y="112775"/>
                </a:lnTo>
                <a:lnTo>
                  <a:pt x="286511" y="152399"/>
                </a:lnTo>
                <a:lnTo>
                  <a:pt x="380999" y="76199"/>
                </a:lnTo>
                <a:lnTo>
                  <a:pt x="286511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7712336" y="4708263"/>
            <a:ext cx="336176" cy="134471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86511" y="152399"/>
                </a:moveTo>
                <a:lnTo>
                  <a:pt x="286511" y="112775"/>
                </a:lnTo>
                <a:lnTo>
                  <a:pt x="0" y="112775"/>
                </a:lnTo>
                <a:lnTo>
                  <a:pt x="0" y="36575"/>
                </a:lnTo>
                <a:lnTo>
                  <a:pt x="286511" y="36575"/>
                </a:lnTo>
                <a:lnTo>
                  <a:pt x="286511" y="0"/>
                </a:lnTo>
                <a:lnTo>
                  <a:pt x="380999" y="76199"/>
                </a:lnTo>
                <a:lnTo>
                  <a:pt x="286511" y="152399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7712336" y="4708263"/>
            <a:ext cx="336176" cy="134471"/>
          </a:xfrm>
          <a:custGeom>
            <a:avLst/>
            <a:gdLst/>
            <a:ahLst/>
            <a:cxnLst/>
            <a:rect l="l" t="t" r="r" b="b"/>
            <a:pathLst>
              <a:path w="381000" h="152400">
                <a:moveTo>
                  <a:pt x="286511" y="0"/>
                </a:moveTo>
                <a:lnTo>
                  <a:pt x="286511" y="36575"/>
                </a:lnTo>
                <a:lnTo>
                  <a:pt x="0" y="36575"/>
                </a:lnTo>
                <a:lnTo>
                  <a:pt x="0" y="112775"/>
                </a:lnTo>
                <a:lnTo>
                  <a:pt x="286511" y="112775"/>
                </a:lnTo>
                <a:lnTo>
                  <a:pt x="286511" y="152399"/>
                </a:lnTo>
                <a:lnTo>
                  <a:pt x="380999" y="76199"/>
                </a:lnTo>
                <a:lnTo>
                  <a:pt x="286511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8181638" y="4370743"/>
            <a:ext cx="1801906" cy="8014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 txBox="1"/>
          <p:nvPr/>
        </p:nvSpPr>
        <p:spPr>
          <a:xfrm>
            <a:off x="2522669" y="4333197"/>
            <a:ext cx="3152775" cy="1254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208300"/>
              </a:lnSpc>
            </a:pPr>
            <a:r>
              <a:rPr sz="2118" dirty="0">
                <a:latin typeface="Comic Sans MS"/>
                <a:cs typeface="Comic Sans MS"/>
              </a:rPr>
              <a:t>Using </a:t>
            </a:r>
            <a:r>
              <a:rPr sz="2118" spc="-4" dirty="0">
                <a:latin typeface="Comic Sans MS"/>
                <a:cs typeface="Comic Sans MS"/>
              </a:rPr>
              <a:t>the </a:t>
            </a:r>
            <a:r>
              <a:rPr sz="2118" dirty="0">
                <a:latin typeface="Comic Sans MS"/>
                <a:cs typeface="Comic Sans MS"/>
              </a:rPr>
              <a:t>plane</a:t>
            </a:r>
            <a:r>
              <a:rPr sz="2118" spc="-93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equation:  Solving for</a:t>
            </a:r>
            <a:r>
              <a:rPr sz="2118" spc="-66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Z: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85403" y="5110329"/>
            <a:ext cx="3294529" cy="7906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3475168" y="3429448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099" y="76199"/>
                </a:moveTo>
                <a:lnTo>
                  <a:pt x="23269" y="73204"/>
                </a:lnTo>
                <a:lnTo>
                  <a:pt x="11158" y="65036"/>
                </a:lnTo>
                <a:lnTo>
                  <a:pt x="2993" y="52925"/>
                </a:lnTo>
                <a:lnTo>
                  <a:pt x="0" y="38099"/>
                </a:lnTo>
                <a:lnTo>
                  <a:pt x="2993" y="23274"/>
                </a:lnTo>
                <a:lnTo>
                  <a:pt x="11158" y="11163"/>
                </a:lnTo>
                <a:lnTo>
                  <a:pt x="23269" y="2995"/>
                </a:lnTo>
                <a:lnTo>
                  <a:pt x="38099" y="0"/>
                </a:lnTo>
                <a:lnTo>
                  <a:pt x="52930" y="2995"/>
                </a:lnTo>
                <a:lnTo>
                  <a:pt x="65041" y="11163"/>
                </a:lnTo>
                <a:lnTo>
                  <a:pt x="73206" y="23274"/>
                </a:lnTo>
                <a:lnTo>
                  <a:pt x="76199" y="38099"/>
                </a:lnTo>
                <a:lnTo>
                  <a:pt x="73206" y="52925"/>
                </a:lnTo>
                <a:lnTo>
                  <a:pt x="65041" y="65036"/>
                </a:lnTo>
                <a:lnTo>
                  <a:pt x="52930" y="73204"/>
                </a:lnTo>
                <a:lnTo>
                  <a:pt x="38099" y="76199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3475168" y="3429448"/>
            <a:ext cx="67235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38099"/>
                </a:moveTo>
                <a:lnTo>
                  <a:pt x="73206" y="52925"/>
                </a:lnTo>
                <a:lnTo>
                  <a:pt x="65041" y="65036"/>
                </a:lnTo>
                <a:lnTo>
                  <a:pt x="52930" y="73204"/>
                </a:lnTo>
                <a:lnTo>
                  <a:pt x="38099" y="76199"/>
                </a:lnTo>
                <a:lnTo>
                  <a:pt x="23269" y="73204"/>
                </a:lnTo>
                <a:lnTo>
                  <a:pt x="11158" y="65036"/>
                </a:lnTo>
                <a:lnTo>
                  <a:pt x="2993" y="52925"/>
                </a:lnTo>
                <a:lnTo>
                  <a:pt x="0" y="38099"/>
                </a:lnTo>
                <a:lnTo>
                  <a:pt x="2993" y="23274"/>
                </a:lnTo>
                <a:lnTo>
                  <a:pt x="11158" y="11163"/>
                </a:lnTo>
                <a:lnTo>
                  <a:pt x="23269" y="2995"/>
                </a:lnTo>
                <a:lnTo>
                  <a:pt x="38099" y="0"/>
                </a:lnTo>
                <a:lnTo>
                  <a:pt x="52930" y="2995"/>
                </a:lnTo>
                <a:lnTo>
                  <a:pt x="65041" y="11163"/>
                </a:lnTo>
                <a:lnTo>
                  <a:pt x="73206" y="23274"/>
                </a:lnTo>
                <a:lnTo>
                  <a:pt x="76199" y="380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 txBox="1"/>
          <p:nvPr/>
        </p:nvSpPr>
        <p:spPr>
          <a:xfrm>
            <a:off x="2132703" y="6175337"/>
            <a:ext cx="105223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822"/>
              </a:lnSpc>
            </a:pPr>
            <a:r>
              <a:rPr sz="1588" spc="-4" dirty="0">
                <a:latin typeface="Times New Roman"/>
                <a:cs typeface="Times New Roman"/>
              </a:rPr>
              <a:t>Camps,</a:t>
            </a:r>
            <a:r>
              <a:rPr sz="1588" spc="-88" dirty="0">
                <a:latin typeface="Times New Roman"/>
                <a:cs typeface="Times New Roman"/>
              </a:rPr>
              <a:t> </a:t>
            </a:r>
            <a:r>
              <a:rPr sz="1588" spc="-4" dirty="0">
                <a:latin typeface="Times New Roman"/>
                <a:cs typeface="Times New Roman"/>
              </a:rPr>
              <a:t>PSU</a:t>
            </a:r>
            <a:endParaRPr sz="1588" dirty="0">
              <a:latin typeface="Times New Roman"/>
              <a:cs typeface="Times New Roman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FEBAB6-B405-3C40-8DA7-E414493C7AE7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485042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II: Moving Plane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68879" y="3902784"/>
            <a:ext cx="147133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Comic Sans MS"/>
                <a:cs typeface="Comic Sans MS"/>
              </a:rPr>
              <a:t>And </a:t>
            </a:r>
            <a:r>
              <a:rPr sz="2118" dirty="0">
                <a:latin typeface="Comic Sans MS"/>
                <a:cs typeface="Comic Sans MS"/>
              </a:rPr>
              <a:t>Plug</a:t>
            </a:r>
            <a:r>
              <a:rPr sz="2118" spc="-88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in: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6461" y="4505213"/>
            <a:ext cx="3092824" cy="7422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672378" y="1499795"/>
            <a:ext cx="0" cy="1581710"/>
          </a:xfrm>
          <a:custGeom>
            <a:avLst/>
            <a:gdLst/>
            <a:ahLst/>
            <a:cxnLst/>
            <a:rect l="l" t="t" r="r" b="b"/>
            <a:pathLst>
              <a:path h="1792604">
                <a:moveTo>
                  <a:pt x="0" y="0"/>
                </a:moveTo>
                <a:lnTo>
                  <a:pt x="0" y="17922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629348" y="1416424"/>
            <a:ext cx="89087" cy="86285"/>
          </a:xfrm>
          <a:custGeom>
            <a:avLst/>
            <a:gdLst/>
            <a:ahLst/>
            <a:cxnLst/>
            <a:rect l="l" t="t" r="r" b="b"/>
            <a:pathLst>
              <a:path w="100965" h="97789">
                <a:moveTo>
                  <a:pt x="48768" y="0"/>
                </a:moveTo>
                <a:lnTo>
                  <a:pt x="0" y="97536"/>
                </a:lnTo>
                <a:lnTo>
                  <a:pt x="100584" y="97536"/>
                </a:lnTo>
                <a:lnTo>
                  <a:pt x="48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672378" y="3081169"/>
            <a:ext cx="2009215" cy="0"/>
          </a:xfrm>
          <a:custGeom>
            <a:avLst/>
            <a:gdLst/>
            <a:ahLst/>
            <a:cxnLst/>
            <a:rect l="l" t="t" r="r" b="b"/>
            <a:pathLst>
              <a:path w="2277110">
                <a:moveTo>
                  <a:pt x="0" y="0"/>
                </a:moveTo>
                <a:lnTo>
                  <a:pt x="227685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4681370" y="3038138"/>
            <a:ext cx="89087" cy="89087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0"/>
                </a:moveTo>
                <a:lnTo>
                  <a:pt x="0" y="100584"/>
                </a:lnTo>
                <a:lnTo>
                  <a:pt x="100584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2961041" y="2558078"/>
            <a:ext cx="18041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d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72378" y="2381922"/>
            <a:ext cx="1046629" cy="699247"/>
          </a:xfrm>
          <a:custGeom>
            <a:avLst/>
            <a:gdLst/>
            <a:ahLst/>
            <a:cxnLst/>
            <a:rect l="l" t="t" r="r" b="b"/>
            <a:pathLst>
              <a:path w="1186180" h="792479">
                <a:moveTo>
                  <a:pt x="0" y="792479"/>
                </a:moveTo>
                <a:lnTo>
                  <a:pt x="118567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3896957" y="2447813"/>
            <a:ext cx="16248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P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1508" y="3200849"/>
            <a:ext cx="20898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Z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33975" y="2005404"/>
            <a:ext cx="882463" cy="753035"/>
          </a:xfrm>
          <a:custGeom>
            <a:avLst/>
            <a:gdLst/>
            <a:ahLst/>
            <a:cxnLst/>
            <a:rect l="l" t="t" r="r" b="b"/>
            <a:pathLst>
              <a:path w="1000125" h="853439">
                <a:moveTo>
                  <a:pt x="374903" y="0"/>
                </a:moveTo>
                <a:lnTo>
                  <a:pt x="0" y="365759"/>
                </a:lnTo>
                <a:lnTo>
                  <a:pt x="624839" y="853439"/>
                </a:lnTo>
                <a:lnTo>
                  <a:pt x="999743" y="548639"/>
                </a:lnTo>
                <a:lnTo>
                  <a:pt x="37490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718559" y="2107602"/>
            <a:ext cx="374276" cy="274544"/>
          </a:xfrm>
          <a:custGeom>
            <a:avLst/>
            <a:gdLst/>
            <a:ahLst/>
            <a:cxnLst/>
            <a:rect l="l" t="t" r="r" b="b"/>
            <a:pathLst>
              <a:path w="424180" h="311150">
                <a:moveTo>
                  <a:pt x="0" y="310895"/>
                </a:moveTo>
                <a:lnTo>
                  <a:pt x="42367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065495" y="2061883"/>
            <a:ext cx="96931" cy="86285"/>
          </a:xfrm>
          <a:custGeom>
            <a:avLst/>
            <a:gdLst/>
            <a:ahLst/>
            <a:cxnLst/>
            <a:rect l="l" t="t" r="r" b="b"/>
            <a:pathLst>
              <a:path w="109855" h="97789">
                <a:moveTo>
                  <a:pt x="109727" y="0"/>
                </a:moveTo>
                <a:lnTo>
                  <a:pt x="0" y="15239"/>
                </a:lnTo>
                <a:lnTo>
                  <a:pt x="57912" y="97536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4230445" y="2020196"/>
            <a:ext cx="16360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n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5102" y="3081169"/>
            <a:ext cx="387724" cy="419660"/>
          </a:xfrm>
          <a:custGeom>
            <a:avLst/>
            <a:gdLst/>
            <a:ahLst/>
            <a:cxnLst/>
            <a:rect l="l" t="t" r="r" b="b"/>
            <a:pathLst>
              <a:path w="439419" h="475614">
                <a:moveTo>
                  <a:pt x="438911" y="0"/>
                </a:moveTo>
                <a:lnTo>
                  <a:pt x="0" y="47548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231315" y="3468444"/>
            <a:ext cx="91887" cy="94129"/>
          </a:xfrm>
          <a:custGeom>
            <a:avLst/>
            <a:gdLst/>
            <a:ahLst/>
            <a:cxnLst/>
            <a:rect l="l" t="t" r="r" b="b"/>
            <a:pathLst>
              <a:path w="104140" h="106679">
                <a:moveTo>
                  <a:pt x="30480" y="0"/>
                </a:moveTo>
                <a:lnTo>
                  <a:pt x="0" y="106680"/>
                </a:lnTo>
                <a:lnTo>
                  <a:pt x="103632" y="67056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672378" y="2632037"/>
            <a:ext cx="1078566" cy="449356"/>
          </a:xfrm>
          <a:custGeom>
            <a:avLst/>
            <a:gdLst/>
            <a:ahLst/>
            <a:cxnLst/>
            <a:rect l="l" t="t" r="r" b="b"/>
            <a:pathLst>
              <a:path w="1222375" h="509270">
                <a:moveTo>
                  <a:pt x="0" y="509015"/>
                </a:moveTo>
                <a:lnTo>
                  <a:pt x="122224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3732007" y="2591696"/>
            <a:ext cx="96931" cy="83484"/>
          </a:xfrm>
          <a:custGeom>
            <a:avLst/>
            <a:gdLst/>
            <a:ahLst/>
            <a:cxnLst/>
            <a:rect l="l" t="t" r="r" b="b"/>
            <a:pathLst>
              <a:path w="109855" h="94614">
                <a:moveTo>
                  <a:pt x="0" y="0"/>
                </a:moveTo>
                <a:lnTo>
                  <a:pt x="39624" y="94488"/>
                </a:lnTo>
                <a:lnTo>
                  <a:pt x="109728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2673274" y="3179333"/>
            <a:ext cx="23756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O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17216" y="2326789"/>
            <a:ext cx="56590" cy="53788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32003" y="60959"/>
                </a:moveTo>
                <a:lnTo>
                  <a:pt x="19546" y="58564"/>
                </a:lnTo>
                <a:lnTo>
                  <a:pt x="9373" y="52032"/>
                </a:lnTo>
                <a:lnTo>
                  <a:pt x="2515" y="42344"/>
                </a:lnTo>
                <a:lnTo>
                  <a:pt x="0" y="30479"/>
                </a:lnTo>
                <a:lnTo>
                  <a:pt x="2515" y="18615"/>
                </a:lnTo>
                <a:lnTo>
                  <a:pt x="9373" y="8927"/>
                </a:lnTo>
                <a:lnTo>
                  <a:pt x="19546" y="2395"/>
                </a:lnTo>
                <a:lnTo>
                  <a:pt x="32003" y="0"/>
                </a:lnTo>
                <a:lnTo>
                  <a:pt x="44461" y="2395"/>
                </a:lnTo>
                <a:lnTo>
                  <a:pt x="54634" y="8927"/>
                </a:lnTo>
                <a:lnTo>
                  <a:pt x="61492" y="18615"/>
                </a:lnTo>
                <a:lnTo>
                  <a:pt x="64007" y="30479"/>
                </a:lnTo>
                <a:lnTo>
                  <a:pt x="61492" y="42344"/>
                </a:lnTo>
                <a:lnTo>
                  <a:pt x="54634" y="52032"/>
                </a:lnTo>
                <a:lnTo>
                  <a:pt x="44461" y="58564"/>
                </a:lnTo>
                <a:lnTo>
                  <a:pt x="32003" y="60959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717216" y="2326789"/>
            <a:ext cx="56590" cy="53788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64007" y="30479"/>
                </a:moveTo>
                <a:lnTo>
                  <a:pt x="61492" y="42344"/>
                </a:lnTo>
                <a:lnTo>
                  <a:pt x="54634" y="52032"/>
                </a:lnTo>
                <a:lnTo>
                  <a:pt x="44461" y="58564"/>
                </a:lnTo>
                <a:lnTo>
                  <a:pt x="32003" y="60959"/>
                </a:lnTo>
                <a:lnTo>
                  <a:pt x="19546" y="58564"/>
                </a:lnTo>
                <a:lnTo>
                  <a:pt x="9373" y="52032"/>
                </a:lnTo>
                <a:lnTo>
                  <a:pt x="2515" y="42344"/>
                </a:lnTo>
                <a:lnTo>
                  <a:pt x="0" y="30479"/>
                </a:lnTo>
                <a:lnTo>
                  <a:pt x="2515" y="18615"/>
                </a:lnTo>
                <a:lnTo>
                  <a:pt x="9373" y="8927"/>
                </a:lnTo>
                <a:lnTo>
                  <a:pt x="19546" y="2395"/>
                </a:lnTo>
                <a:lnTo>
                  <a:pt x="32003" y="0"/>
                </a:lnTo>
                <a:lnTo>
                  <a:pt x="44461" y="2395"/>
                </a:lnTo>
                <a:lnTo>
                  <a:pt x="54634" y="8927"/>
                </a:lnTo>
                <a:lnTo>
                  <a:pt x="61492" y="18615"/>
                </a:lnTo>
                <a:lnTo>
                  <a:pt x="64007" y="304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3775037" y="2381921"/>
            <a:ext cx="53788" cy="215153"/>
          </a:xfrm>
          <a:custGeom>
            <a:avLst/>
            <a:gdLst/>
            <a:ahLst/>
            <a:cxnLst/>
            <a:rect l="l" t="t" r="r" b="b"/>
            <a:pathLst>
              <a:path w="60960" h="243839">
                <a:moveTo>
                  <a:pt x="0" y="0"/>
                </a:moveTo>
                <a:lnTo>
                  <a:pt x="60959" y="2438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/>
          <p:nvPr/>
        </p:nvSpPr>
        <p:spPr>
          <a:xfrm>
            <a:off x="2132703" y="3254637"/>
            <a:ext cx="19330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Y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0777" y="1482314"/>
            <a:ext cx="21739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X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92910" y="2166769"/>
            <a:ext cx="441512" cy="1344706"/>
          </a:xfrm>
          <a:custGeom>
            <a:avLst/>
            <a:gdLst/>
            <a:ahLst/>
            <a:cxnLst/>
            <a:rect l="l" t="t" r="r" b="b"/>
            <a:pathLst>
              <a:path w="500380" h="1524000">
                <a:moveTo>
                  <a:pt x="0" y="445007"/>
                </a:moveTo>
                <a:lnTo>
                  <a:pt x="0" y="1523999"/>
                </a:lnTo>
                <a:lnTo>
                  <a:pt x="499871" y="886967"/>
                </a:lnTo>
                <a:lnTo>
                  <a:pt x="499871" y="0"/>
                </a:lnTo>
                <a:lnTo>
                  <a:pt x="0" y="4450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3170817" y="2802815"/>
            <a:ext cx="166407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p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55620" y="2864671"/>
            <a:ext cx="56590" cy="53788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32003" y="60959"/>
                </a:moveTo>
                <a:lnTo>
                  <a:pt x="19546" y="58564"/>
                </a:lnTo>
                <a:lnTo>
                  <a:pt x="9373" y="52032"/>
                </a:lnTo>
                <a:lnTo>
                  <a:pt x="2515" y="42344"/>
                </a:lnTo>
                <a:lnTo>
                  <a:pt x="0" y="30479"/>
                </a:lnTo>
                <a:lnTo>
                  <a:pt x="2515" y="18615"/>
                </a:lnTo>
                <a:lnTo>
                  <a:pt x="9373" y="8927"/>
                </a:lnTo>
                <a:lnTo>
                  <a:pt x="19546" y="2395"/>
                </a:lnTo>
                <a:lnTo>
                  <a:pt x="32003" y="0"/>
                </a:lnTo>
                <a:lnTo>
                  <a:pt x="44461" y="2395"/>
                </a:lnTo>
                <a:lnTo>
                  <a:pt x="54634" y="8927"/>
                </a:lnTo>
                <a:lnTo>
                  <a:pt x="61492" y="18615"/>
                </a:lnTo>
                <a:lnTo>
                  <a:pt x="64007" y="30479"/>
                </a:lnTo>
                <a:lnTo>
                  <a:pt x="61492" y="42344"/>
                </a:lnTo>
                <a:lnTo>
                  <a:pt x="54634" y="52032"/>
                </a:lnTo>
                <a:lnTo>
                  <a:pt x="44461" y="58564"/>
                </a:lnTo>
                <a:lnTo>
                  <a:pt x="32003" y="60959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3055620" y="2864671"/>
            <a:ext cx="56590" cy="53788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64007" y="30479"/>
                </a:moveTo>
                <a:lnTo>
                  <a:pt x="61492" y="42344"/>
                </a:lnTo>
                <a:lnTo>
                  <a:pt x="54634" y="52032"/>
                </a:lnTo>
                <a:lnTo>
                  <a:pt x="44461" y="58564"/>
                </a:lnTo>
                <a:lnTo>
                  <a:pt x="32003" y="60959"/>
                </a:lnTo>
                <a:lnTo>
                  <a:pt x="19546" y="58564"/>
                </a:lnTo>
                <a:lnTo>
                  <a:pt x="9373" y="52032"/>
                </a:lnTo>
                <a:lnTo>
                  <a:pt x="2515" y="42344"/>
                </a:lnTo>
                <a:lnTo>
                  <a:pt x="0" y="30479"/>
                </a:lnTo>
                <a:lnTo>
                  <a:pt x="2515" y="18615"/>
                </a:lnTo>
                <a:lnTo>
                  <a:pt x="9373" y="8927"/>
                </a:lnTo>
                <a:lnTo>
                  <a:pt x="19546" y="2395"/>
                </a:lnTo>
                <a:lnTo>
                  <a:pt x="32003" y="0"/>
                </a:lnTo>
                <a:lnTo>
                  <a:pt x="44461" y="2395"/>
                </a:lnTo>
                <a:lnTo>
                  <a:pt x="54634" y="8927"/>
                </a:lnTo>
                <a:lnTo>
                  <a:pt x="61492" y="18615"/>
                </a:lnTo>
                <a:lnTo>
                  <a:pt x="64007" y="304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5481021" y="1657126"/>
            <a:ext cx="403579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Now consider </a:t>
            </a:r>
            <a:r>
              <a:rPr sz="2118" spc="-4" dirty="0">
                <a:latin typeface="Comic Sans MS"/>
                <a:cs typeface="Comic Sans MS"/>
              </a:rPr>
              <a:t>the </a:t>
            </a:r>
            <a:r>
              <a:rPr sz="2118" dirty="0">
                <a:latin typeface="Comic Sans MS"/>
                <a:cs typeface="Comic Sans MS"/>
              </a:rPr>
              <a:t>MF</a:t>
            </a:r>
            <a:r>
              <a:rPr sz="2118" spc="-101" dirty="0">
                <a:latin typeface="Comic Sans MS"/>
                <a:cs typeface="Comic Sans MS"/>
              </a:rPr>
              <a:t> </a:t>
            </a:r>
            <a:r>
              <a:rPr sz="2118" dirty="0">
                <a:latin typeface="Comic Sans MS"/>
                <a:cs typeface="Comic Sans MS"/>
              </a:rPr>
              <a:t>equations: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21579" y="2219212"/>
            <a:ext cx="4800600" cy="1180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7D96E0-8904-BA4C-894D-21F192E21570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4190402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II: Moving Plane</a:t>
            </a:r>
          </a:p>
        </p:txBody>
      </p:sp>
      <p:sp>
        <p:nvSpPr>
          <p:cNvPr id="4" name="object 4"/>
          <p:cNvSpPr/>
          <p:nvPr/>
        </p:nvSpPr>
        <p:spPr>
          <a:xfrm>
            <a:off x="2672378" y="1499795"/>
            <a:ext cx="0" cy="1581710"/>
          </a:xfrm>
          <a:custGeom>
            <a:avLst/>
            <a:gdLst/>
            <a:ahLst/>
            <a:cxnLst/>
            <a:rect l="l" t="t" r="r" b="b"/>
            <a:pathLst>
              <a:path h="1792604">
                <a:moveTo>
                  <a:pt x="0" y="0"/>
                </a:moveTo>
                <a:lnTo>
                  <a:pt x="0" y="17922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629348" y="1416424"/>
            <a:ext cx="89087" cy="86285"/>
          </a:xfrm>
          <a:custGeom>
            <a:avLst/>
            <a:gdLst/>
            <a:ahLst/>
            <a:cxnLst/>
            <a:rect l="l" t="t" r="r" b="b"/>
            <a:pathLst>
              <a:path w="100965" h="97789">
                <a:moveTo>
                  <a:pt x="48768" y="0"/>
                </a:moveTo>
                <a:lnTo>
                  <a:pt x="0" y="97536"/>
                </a:lnTo>
                <a:lnTo>
                  <a:pt x="100584" y="97536"/>
                </a:lnTo>
                <a:lnTo>
                  <a:pt x="48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672378" y="3081169"/>
            <a:ext cx="2009215" cy="0"/>
          </a:xfrm>
          <a:custGeom>
            <a:avLst/>
            <a:gdLst/>
            <a:ahLst/>
            <a:cxnLst/>
            <a:rect l="l" t="t" r="r" b="b"/>
            <a:pathLst>
              <a:path w="2277110">
                <a:moveTo>
                  <a:pt x="0" y="0"/>
                </a:moveTo>
                <a:lnTo>
                  <a:pt x="227685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681370" y="3038138"/>
            <a:ext cx="89087" cy="89087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0"/>
                </a:moveTo>
                <a:lnTo>
                  <a:pt x="0" y="100584"/>
                </a:lnTo>
                <a:lnTo>
                  <a:pt x="100584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961041" y="2558078"/>
            <a:ext cx="18041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d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2378" y="2381922"/>
            <a:ext cx="1046629" cy="699247"/>
          </a:xfrm>
          <a:custGeom>
            <a:avLst/>
            <a:gdLst/>
            <a:ahLst/>
            <a:cxnLst/>
            <a:rect l="l" t="t" r="r" b="b"/>
            <a:pathLst>
              <a:path w="1186180" h="792479">
                <a:moveTo>
                  <a:pt x="0" y="792479"/>
                </a:moveTo>
                <a:lnTo>
                  <a:pt x="118567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3896957" y="2447813"/>
            <a:ext cx="16248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P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1508" y="3200849"/>
            <a:ext cx="20898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Z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33975" y="2005404"/>
            <a:ext cx="882463" cy="753035"/>
          </a:xfrm>
          <a:custGeom>
            <a:avLst/>
            <a:gdLst/>
            <a:ahLst/>
            <a:cxnLst/>
            <a:rect l="l" t="t" r="r" b="b"/>
            <a:pathLst>
              <a:path w="1000125" h="853439">
                <a:moveTo>
                  <a:pt x="374903" y="0"/>
                </a:moveTo>
                <a:lnTo>
                  <a:pt x="0" y="365759"/>
                </a:lnTo>
                <a:lnTo>
                  <a:pt x="624839" y="853439"/>
                </a:lnTo>
                <a:lnTo>
                  <a:pt x="999743" y="548639"/>
                </a:lnTo>
                <a:lnTo>
                  <a:pt x="37490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718559" y="2107602"/>
            <a:ext cx="374276" cy="274544"/>
          </a:xfrm>
          <a:custGeom>
            <a:avLst/>
            <a:gdLst/>
            <a:ahLst/>
            <a:cxnLst/>
            <a:rect l="l" t="t" r="r" b="b"/>
            <a:pathLst>
              <a:path w="424180" h="311150">
                <a:moveTo>
                  <a:pt x="0" y="310895"/>
                </a:moveTo>
                <a:lnTo>
                  <a:pt x="42367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065495" y="2061883"/>
            <a:ext cx="96931" cy="86285"/>
          </a:xfrm>
          <a:custGeom>
            <a:avLst/>
            <a:gdLst/>
            <a:ahLst/>
            <a:cxnLst/>
            <a:rect l="l" t="t" r="r" b="b"/>
            <a:pathLst>
              <a:path w="109855" h="97789">
                <a:moveTo>
                  <a:pt x="109727" y="0"/>
                </a:moveTo>
                <a:lnTo>
                  <a:pt x="0" y="15239"/>
                </a:lnTo>
                <a:lnTo>
                  <a:pt x="57912" y="97536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4230445" y="2020196"/>
            <a:ext cx="16360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n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5102" y="3081169"/>
            <a:ext cx="387724" cy="419660"/>
          </a:xfrm>
          <a:custGeom>
            <a:avLst/>
            <a:gdLst/>
            <a:ahLst/>
            <a:cxnLst/>
            <a:rect l="l" t="t" r="r" b="b"/>
            <a:pathLst>
              <a:path w="439419" h="475614">
                <a:moveTo>
                  <a:pt x="438911" y="0"/>
                </a:moveTo>
                <a:lnTo>
                  <a:pt x="0" y="47548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2231315" y="3468444"/>
            <a:ext cx="91887" cy="94129"/>
          </a:xfrm>
          <a:custGeom>
            <a:avLst/>
            <a:gdLst/>
            <a:ahLst/>
            <a:cxnLst/>
            <a:rect l="l" t="t" r="r" b="b"/>
            <a:pathLst>
              <a:path w="104140" h="106679">
                <a:moveTo>
                  <a:pt x="30480" y="0"/>
                </a:moveTo>
                <a:lnTo>
                  <a:pt x="0" y="106680"/>
                </a:lnTo>
                <a:lnTo>
                  <a:pt x="103632" y="67056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2672378" y="2632037"/>
            <a:ext cx="1078566" cy="449356"/>
          </a:xfrm>
          <a:custGeom>
            <a:avLst/>
            <a:gdLst/>
            <a:ahLst/>
            <a:cxnLst/>
            <a:rect l="l" t="t" r="r" b="b"/>
            <a:pathLst>
              <a:path w="1222375" h="509270">
                <a:moveTo>
                  <a:pt x="0" y="509015"/>
                </a:moveTo>
                <a:lnTo>
                  <a:pt x="122224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732007" y="2591696"/>
            <a:ext cx="96931" cy="83484"/>
          </a:xfrm>
          <a:custGeom>
            <a:avLst/>
            <a:gdLst/>
            <a:ahLst/>
            <a:cxnLst/>
            <a:rect l="l" t="t" r="r" b="b"/>
            <a:pathLst>
              <a:path w="109855" h="94614">
                <a:moveTo>
                  <a:pt x="0" y="0"/>
                </a:moveTo>
                <a:lnTo>
                  <a:pt x="39624" y="94488"/>
                </a:lnTo>
                <a:lnTo>
                  <a:pt x="109728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2673274" y="3179333"/>
            <a:ext cx="23756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O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7216" y="2326789"/>
            <a:ext cx="56590" cy="53788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32003" y="60959"/>
                </a:moveTo>
                <a:lnTo>
                  <a:pt x="19546" y="58564"/>
                </a:lnTo>
                <a:lnTo>
                  <a:pt x="9373" y="52032"/>
                </a:lnTo>
                <a:lnTo>
                  <a:pt x="2515" y="42344"/>
                </a:lnTo>
                <a:lnTo>
                  <a:pt x="0" y="30479"/>
                </a:lnTo>
                <a:lnTo>
                  <a:pt x="2515" y="18615"/>
                </a:lnTo>
                <a:lnTo>
                  <a:pt x="9373" y="8927"/>
                </a:lnTo>
                <a:lnTo>
                  <a:pt x="19546" y="2395"/>
                </a:lnTo>
                <a:lnTo>
                  <a:pt x="32003" y="0"/>
                </a:lnTo>
                <a:lnTo>
                  <a:pt x="44461" y="2395"/>
                </a:lnTo>
                <a:lnTo>
                  <a:pt x="54634" y="8927"/>
                </a:lnTo>
                <a:lnTo>
                  <a:pt x="61492" y="18615"/>
                </a:lnTo>
                <a:lnTo>
                  <a:pt x="64007" y="30479"/>
                </a:lnTo>
                <a:lnTo>
                  <a:pt x="61492" y="42344"/>
                </a:lnTo>
                <a:lnTo>
                  <a:pt x="54634" y="52032"/>
                </a:lnTo>
                <a:lnTo>
                  <a:pt x="44461" y="58564"/>
                </a:lnTo>
                <a:lnTo>
                  <a:pt x="32003" y="60959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717216" y="2326789"/>
            <a:ext cx="56590" cy="53788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64007" y="30479"/>
                </a:moveTo>
                <a:lnTo>
                  <a:pt x="61492" y="42344"/>
                </a:lnTo>
                <a:lnTo>
                  <a:pt x="54634" y="52032"/>
                </a:lnTo>
                <a:lnTo>
                  <a:pt x="44461" y="58564"/>
                </a:lnTo>
                <a:lnTo>
                  <a:pt x="32003" y="60959"/>
                </a:lnTo>
                <a:lnTo>
                  <a:pt x="19546" y="58564"/>
                </a:lnTo>
                <a:lnTo>
                  <a:pt x="9373" y="52032"/>
                </a:lnTo>
                <a:lnTo>
                  <a:pt x="2515" y="42344"/>
                </a:lnTo>
                <a:lnTo>
                  <a:pt x="0" y="30479"/>
                </a:lnTo>
                <a:lnTo>
                  <a:pt x="2515" y="18615"/>
                </a:lnTo>
                <a:lnTo>
                  <a:pt x="9373" y="8927"/>
                </a:lnTo>
                <a:lnTo>
                  <a:pt x="19546" y="2395"/>
                </a:lnTo>
                <a:lnTo>
                  <a:pt x="32003" y="0"/>
                </a:lnTo>
                <a:lnTo>
                  <a:pt x="44461" y="2395"/>
                </a:lnTo>
                <a:lnTo>
                  <a:pt x="54634" y="8927"/>
                </a:lnTo>
                <a:lnTo>
                  <a:pt x="61492" y="18615"/>
                </a:lnTo>
                <a:lnTo>
                  <a:pt x="64007" y="304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3775037" y="2381921"/>
            <a:ext cx="53788" cy="215153"/>
          </a:xfrm>
          <a:custGeom>
            <a:avLst/>
            <a:gdLst/>
            <a:ahLst/>
            <a:cxnLst/>
            <a:rect l="l" t="t" r="r" b="b"/>
            <a:pathLst>
              <a:path w="60960" h="243839">
                <a:moveTo>
                  <a:pt x="0" y="0"/>
                </a:moveTo>
                <a:lnTo>
                  <a:pt x="60959" y="2438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2132703" y="3254637"/>
            <a:ext cx="19330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Y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0777" y="1482314"/>
            <a:ext cx="21739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X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2910" y="2166769"/>
            <a:ext cx="441512" cy="1344706"/>
          </a:xfrm>
          <a:custGeom>
            <a:avLst/>
            <a:gdLst/>
            <a:ahLst/>
            <a:cxnLst/>
            <a:rect l="l" t="t" r="r" b="b"/>
            <a:pathLst>
              <a:path w="500380" h="1524000">
                <a:moveTo>
                  <a:pt x="0" y="445007"/>
                </a:moveTo>
                <a:lnTo>
                  <a:pt x="0" y="1523999"/>
                </a:lnTo>
                <a:lnTo>
                  <a:pt x="499871" y="886967"/>
                </a:lnTo>
                <a:lnTo>
                  <a:pt x="499871" y="0"/>
                </a:lnTo>
                <a:lnTo>
                  <a:pt x="0" y="4450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3170817" y="2802815"/>
            <a:ext cx="166407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p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20" y="2864671"/>
            <a:ext cx="56590" cy="53788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32003" y="60959"/>
                </a:moveTo>
                <a:lnTo>
                  <a:pt x="19546" y="58564"/>
                </a:lnTo>
                <a:lnTo>
                  <a:pt x="9373" y="52032"/>
                </a:lnTo>
                <a:lnTo>
                  <a:pt x="2515" y="42344"/>
                </a:lnTo>
                <a:lnTo>
                  <a:pt x="0" y="30479"/>
                </a:lnTo>
                <a:lnTo>
                  <a:pt x="2515" y="18615"/>
                </a:lnTo>
                <a:lnTo>
                  <a:pt x="9373" y="8927"/>
                </a:lnTo>
                <a:lnTo>
                  <a:pt x="19546" y="2395"/>
                </a:lnTo>
                <a:lnTo>
                  <a:pt x="32003" y="0"/>
                </a:lnTo>
                <a:lnTo>
                  <a:pt x="44461" y="2395"/>
                </a:lnTo>
                <a:lnTo>
                  <a:pt x="54634" y="8927"/>
                </a:lnTo>
                <a:lnTo>
                  <a:pt x="61492" y="18615"/>
                </a:lnTo>
                <a:lnTo>
                  <a:pt x="64007" y="30479"/>
                </a:lnTo>
                <a:lnTo>
                  <a:pt x="61492" y="42344"/>
                </a:lnTo>
                <a:lnTo>
                  <a:pt x="54634" y="52032"/>
                </a:lnTo>
                <a:lnTo>
                  <a:pt x="44461" y="58564"/>
                </a:lnTo>
                <a:lnTo>
                  <a:pt x="32003" y="60959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055620" y="2864671"/>
            <a:ext cx="56590" cy="53788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64007" y="30479"/>
                </a:moveTo>
                <a:lnTo>
                  <a:pt x="61492" y="42344"/>
                </a:lnTo>
                <a:lnTo>
                  <a:pt x="54634" y="52032"/>
                </a:lnTo>
                <a:lnTo>
                  <a:pt x="44461" y="58564"/>
                </a:lnTo>
                <a:lnTo>
                  <a:pt x="32003" y="60959"/>
                </a:lnTo>
                <a:lnTo>
                  <a:pt x="19546" y="58564"/>
                </a:lnTo>
                <a:lnTo>
                  <a:pt x="9373" y="52032"/>
                </a:lnTo>
                <a:lnTo>
                  <a:pt x="2515" y="42344"/>
                </a:lnTo>
                <a:lnTo>
                  <a:pt x="0" y="30479"/>
                </a:lnTo>
                <a:lnTo>
                  <a:pt x="2515" y="18615"/>
                </a:lnTo>
                <a:lnTo>
                  <a:pt x="9373" y="8927"/>
                </a:lnTo>
                <a:lnTo>
                  <a:pt x="19546" y="2395"/>
                </a:lnTo>
                <a:lnTo>
                  <a:pt x="32003" y="0"/>
                </a:lnTo>
                <a:lnTo>
                  <a:pt x="44461" y="2395"/>
                </a:lnTo>
                <a:lnTo>
                  <a:pt x="54634" y="8927"/>
                </a:lnTo>
                <a:lnTo>
                  <a:pt x="61492" y="18615"/>
                </a:lnTo>
                <a:lnTo>
                  <a:pt x="64007" y="304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 txBox="1"/>
          <p:nvPr/>
        </p:nvSpPr>
        <p:spPr>
          <a:xfrm>
            <a:off x="5481020" y="1657126"/>
            <a:ext cx="335392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The MF equations</a:t>
            </a:r>
            <a:r>
              <a:rPr sz="2118" spc="-97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become: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87109" y="2151977"/>
            <a:ext cx="5109882" cy="1097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2522669" y="3741421"/>
            <a:ext cx="78609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where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37286" y="4101799"/>
            <a:ext cx="2944906" cy="1705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6629848" y="4034564"/>
            <a:ext cx="2810435" cy="1705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0D05A7-8D57-D740-A07F-5F7180C16727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3741623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II: Moving Plane</a:t>
            </a:r>
          </a:p>
        </p:txBody>
      </p:sp>
      <p:sp>
        <p:nvSpPr>
          <p:cNvPr id="4" name="object 4"/>
          <p:cNvSpPr/>
          <p:nvPr/>
        </p:nvSpPr>
        <p:spPr>
          <a:xfrm>
            <a:off x="2672378" y="1499795"/>
            <a:ext cx="0" cy="1581710"/>
          </a:xfrm>
          <a:custGeom>
            <a:avLst/>
            <a:gdLst/>
            <a:ahLst/>
            <a:cxnLst/>
            <a:rect l="l" t="t" r="r" b="b"/>
            <a:pathLst>
              <a:path h="1792604">
                <a:moveTo>
                  <a:pt x="0" y="0"/>
                </a:moveTo>
                <a:lnTo>
                  <a:pt x="0" y="1792223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629348" y="1416424"/>
            <a:ext cx="89087" cy="86285"/>
          </a:xfrm>
          <a:custGeom>
            <a:avLst/>
            <a:gdLst/>
            <a:ahLst/>
            <a:cxnLst/>
            <a:rect l="l" t="t" r="r" b="b"/>
            <a:pathLst>
              <a:path w="100965" h="97789">
                <a:moveTo>
                  <a:pt x="48768" y="0"/>
                </a:moveTo>
                <a:lnTo>
                  <a:pt x="0" y="97536"/>
                </a:lnTo>
                <a:lnTo>
                  <a:pt x="100584" y="97536"/>
                </a:lnTo>
                <a:lnTo>
                  <a:pt x="48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672378" y="3081169"/>
            <a:ext cx="2009215" cy="0"/>
          </a:xfrm>
          <a:custGeom>
            <a:avLst/>
            <a:gdLst/>
            <a:ahLst/>
            <a:cxnLst/>
            <a:rect l="l" t="t" r="r" b="b"/>
            <a:pathLst>
              <a:path w="2277110">
                <a:moveTo>
                  <a:pt x="0" y="0"/>
                </a:moveTo>
                <a:lnTo>
                  <a:pt x="227685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681370" y="3038138"/>
            <a:ext cx="89087" cy="89087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0"/>
                </a:moveTo>
                <a:lnTo>
                  <a:pt x="0" y="100584"/>
                </a:lnTo>
                <a:lnTo>
                  <a:pt x="100584" y="5181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961041" y="2558078"/>
            <a:ext cx="18041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d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2378" y="2381922"/>
            <a:ext cx="1046629" cy="699247"/>
          </a:xfrm>
          <a:custGeom>
            <a:avLst/>
            <a:gdLst/>
            <a:ahLst/>
            <a:cxnLst/>
            <a:rect l="l" t="t" r="r" b="b"/>
            <a:pathLst>
              <a:path w="1186180" h="792479">
                <a:moveTo>
                  <a:pt x="0" y="792479"/>
                </a:moveTo>
                <a:lnTo>
                  <a:pt x="118567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3896957" y="2447813"/>
            <a:ext cx="16248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P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71508" y="3200849"/>
            <a:ext cx="20898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Z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33975" y="2005404"/>
            <a:ext cx="882463" cy="753035"/>
          </a:xfrm>
          <a:custGeom>
            <a:avLst/>
            <a:gdLst/>
            <a:ahLst/>
            <a:cxnLst/>
            <a:rect l="l" t="t" r="r" b="b"/>
            <a:pathLst>
              <a:path w="1000125" h="853439">
                <a:moveTo>
                  <a:pt x="374903" y="0"/>
                </a:moveTo>
                <a:lnTo>
                  <a:pt x="0" y="365759"/>
                </a:lnTo>
                <a:lnTo>
                  <a:pt x="624839" y="853439"/>
                </a:lnTo>
                <a:lnTo>
                  <a:pt x="999743" y="548639"/>
                </a:lnTo>
                <a:lnTo>
                  <a:pt x="374903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718559" y="2107602"/>
            <a:ext cx="374276" cy="274544"/>
          </a:xfrm>
          <a:custGeom>
            <a:avLst/>
            <a:gdLst/>
            <a:ahLst/>
            <a:cxnLst/>
            <a:rect l="l" t="t" r="r" b="b"/>
            <a:pathLst>
              <a:path w="424180" h="311150">
                <a:moveTo>
                  <a:pt x="0" y="310895"/>
                </a:moveTo>
                <a:lnTo>
                  <a:pt x="42367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065495" y="2061883"/>
            <a:ext cx="96931" cy="86285"/>
          </a:xfrm>
          <a:custGeom>
            <a:avLst/>
            <a:gdLst/>
            <a:ahLst/>
            <a:cxnLst/>
            <a:rect l="l" t="t" r="r" b="b"/>
            <a:pathLst>
              <a:path w="109855" h="97789">
                <a:moveTo>
                  <a:pt x="109727" y="0"/>
                </a:moveTo>
                <a:lnTo>
                  <a:pt x="0" y="15239"/>
                </a:lnTo>
                <a:lnTo>
                  <a:pt x="57912" y="97536"/>
                </a:lnTo>
                <a:lnTo>
                  <a:pt x="109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4230445" y="2020196"/>
            <a:ext cx="16360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n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5102" y="3081169"/>
            <a:ext cx="387724" cy="419660"/>
          </a:xfrm>
          <a:custGeom>
            <a:avLst/>
            <a:gdLst/>
            <a:ahLst/>
            <a:cxnLst/>
            <a:rect l="l" t="t" r="r" b="b"/>
            <a:pathLst>
              <a:path w="439419" h="475614">
                <a:moveTo>
                  <a:pt x="438911" y="0"/>
                </a:moveTo>
                <a:lnTo>
                  <a:pt x="0" y="47548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2231315" y="3468444"/>
            <a:ext cx="91887" cy="94129"/>
          </a:xfrm>
          <a:custGeom>
            <a:avLst/>
            <a:gdLst/>
            <a:ahLst/>
            <a:cxnLst/>
            <a:rect l="l" t="t" r="r" b="b"/>
            <a:pathLst>
              <a:path w="104140" h="106679">
                <a:moveTo>
                  <a:pt x="30480" y="0"/>
                </a:moveTo>
                <a:lnTo>
                  <a:pt x="0" y="106680"/>
                </a:lnTo>
                <a:lnTo>
                  <a:pt x="103632" y="67056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2672378" y="2632037"/>
            <a:ext cx="1078566" cy="449356"/>
          </a:xfrm>
          <a:custGeom>
            <a:avLst/>
            <a:gdLst/>
            <a:ahLst/>
            <a:cxnLst/>
            <a:rect l="l" t="t" r="r" b="b"/>
            <a:pathLst>
              <a:path w="1222375" h="509270">
                <a:moveTo>
                  <a:pt x="0" y="509015"/>
                </a:moveTo>
                <a:lnTo>
                  <a:pt x="122224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732007" y="2591696"/>
            <a:ext cx="96931" cy="83484"/>
          </a:xfrm>
          <a:custGeom>
            <a:avLst/>
            <a:gdLst/>
            <a:ahLst/>
            <a:cxnLst/>
            <a:rect l="l" t="t" r="r" b="b"/>
            <a:pathLst>
              <a:path w="109855" h="94614">
                <a:moveTo>
                  <a:pt x="0" y="0"/>
                </a:moveTo>
                <a:lnTo>
                  <a:pt x="39624" y="94488"/>
                </a:lnTo>
                <a:lnTo>
                  <a:pt x="109728" y="91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2673274" y="3179333"/>
            <a:ext cx="23756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O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17216" y="2326789"/>
            <a:ext cx="56590" cy="53788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32003" y="60959"/>
                </a:moveTo>
                <a:lnTo>
                  <a:pt x="19546" y="58564"/>
                </a:lnTo>
                <a:lnTo>
                  <a:pt x="9373" y="52032"/>
                </a:lnTo>
                <a:lnTo>
                  <a:pt x="2515" y="42344"/>
                </a:lnTo>
                <a:lnTo>
                  <a:pt x="0" y="30479"/>
                </a:lnTo>
                <a:lnTo>
                  <a:pt x="2515" y="18615"/>
                </a:lnTo>
                <a:lnTo>
                  <a:pt x="9373" y="8927"/>
                </a:lnTo>
                <a:lnTo>
                  <a:pt x="19546" y="2395"/>
                </a:lnTo>
                <a:lnTo>
                  <a:pt x="32003" y="0"/>
                </a:lnTo>
                <a:lnTo>
                  <a:pt x="44461" y="2395"/>
                </a:lnTo>
                <a:lnTo>
                  <a:pt x="54634" y="8927"/>
                </a:lnTo>
                <a:lnTo>
                  <a:pt x="61492" y="18615"/>
                </a:lnTo>
                <a:lnTo>
                  <a:pt x="64007" y="30479"/>
                </a:lnTo>
                <a:lnTo>
                  <a:pt x="61492" y="42344"/>
                </a:lnTo>
                <a:lnTo>
                  <a:pt x="54634" y="52032"/>
                </a:lnTo>
                <a:lnTo>
                  <a:pt x="44461" y="58564"/>
                </a:lnTo>
                <a:lnTo>
                  <a:pt x="32003" y="60959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3717216" y="2326789"/>
            <a:ext cx="56590" cy="53788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64007" y="30479"/>
                </a:moveTo>
                <a:lnTo>
                  <a:pt x="61492" y="42344"/>
                </a:lnTo>
                <a:lnTo>
                  <a:pt x="54634" y="52032"/>
                </a:lnTo>
                <a:lnTo>
                  <a:pt x="44461" y="58564"/>
                </a:lnTo>
                <a:lnTo>
                  <a:pt x="32003" y="60959"/>
                </a:lnTo>
                <a:lnTo>
                  <a:pt x="19546" y="58564"/>
                </a:lnTo>
                <a:lnTo>
                  <a:pt x="9373" y="52032"/>
                </a:lnTo>
                <a:lnTo>
                  <a:pt x="2515" y="42344"/>
                </a:lnTo>
                <a:lnTo>
                  <a:pt x="0" y="30479"/>
                </a:lnTo>
                <a:lnTo>
                  <a:pt x="2515" y="18615"/>
                </a:lnTo>
                <a:lnTo>
                  <a:pt x="9373" y="8927"/>
                </a:lnTo>
                <a:lnTo>
                  <a:pt x="19546" y="2395"/>
                </a:lnTo>
                <a:lnTo>
                  <a:pt x="32003" y="0"/>
                </a:lnTo>
                <a:lnTo>
                  <a:pt x="44461" y="2395"/>
                </a:lnTo>
                <a:lnTo>
                  <a:pt x="54634" y="8927"/>
                </a:lnTo>
                <a:lnTo>
                  <a:pt x="61492" y="18615"/>
                </a:lnTo>
                <a:lnTo>
                  <a:pt x="64007" y="304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3775037" y="2381921"/>
            <a:ext cx="53788" cy="215153"/>
          </a:xfrm>
          <a:custGeom>
            <a:avLst/>
            <a:gdLst/>
            <a:ahLst/>
            <a:cxnLst/>
            <a:rect l="l" t="t" r="r" b="b"/>
            <a:pathLst>
              <a:path w="60960" h="243839">
                <a:moveTo>
                  <a:pt x="0" y="0"/>
                </a:moveTo>
                <a:lnTo>
                  <a:pt x="60959" y="243839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2132703" y="3254637"/>
            <a:ext cx="19330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Y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0777" y="1482314"/>
            <a:ext cx="21739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X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2910" y="2166769"/>
            <a:ext cx="441512" cy="1344706"/>
          </a:xfrm>
          <a:custGeom>
            <a:avLst/>
            <a:gdLst/>
            <a:ahLst/>
            <a:cxnLst/>
            <a:rect l="l" t="t" r="r" b="b"/>
            <a:pathLst>
              <a:path w="500380" h="1524000">
                <a:moveTo>
                  <a:pt x="0" y="445007"/>
                </a:moveTo>
                <a:lnTo>
                  <a:pt x="0" y="1523999"/>
                </a:lnTo>
                <a:lnTo>
                  <a:pt x="499871" y="886967"/>
                </a:lnTo>
                <a:lnTo>
                  <a:pt x="499871" y="0"/>
                </a:lnTo>
                <a:lnTo>
                  <a:pt x="0" y="445007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3170817" y="2802815"/>
            <a:ext cx="166407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p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55620" y="2864671"/>
            <a:ext cx="56590" cy="53788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32003" y="60959"/>
                </a:moveTo>
                <a:lnTo>
                  <a:pt x="19546" y="58564"/>
                </a:lnTo>
                <a:lnTo>
                  <a:pt x="9373" y="52032"/>
                </a:lnTo>
                <a:lnTo>
                  <a:pt x="2515" y="42344"/>
                </a:lnTo>
                <a:lnTo>
                  <a:pt x="0" y="30479"/>
                </a:lnTo>
                <a:lnTo>
                  <a:pt x="2515" y="18615"/>
                </a:lnTo>
                <a:lnTo>
                  <a:pt x="9373" y="8927"/>
                </a:lnTo>
                <a:lnTo>
                  <a:pt x="19546" y="2395"/>
                </a:lnTo>
                <a:lnTo>
                  <a:pt x="32003" y="0"/>
                </a:lnTo>
                <a:lnTo>
                  <a:pt x="44461" y="2395"/>
                </a:lnTo>
                <a:lnTo>
                  <a:pt x="54634" y="8927"/>
                </a:lnTo>
                <a:lnTo>
                  <a:pt x="61492" y="18615"/>
                </a:lnTo>
                <a:lnTo>
                  <a:pt x="64007" y="30479"/>
                </a:lnTo>
                <a:lnTo>
                  <a:pt x="61492" y="42344"/>
                </a:lnTo>
                <a:lnTo>
                  <a:pt x="54634" y="52032"/>
                </a:lnTo>
                <a:lnTo>
                  <a:pt x="44461" y="58564"/>
                </a:lnTo>
                <a:lnTo>
                  <a:pt x="32003" y="60959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055620" y="2864671"/>
            <a:ext cx="56590" cy="53788"/>
          </a:xfrm>
          <a:custGeom>
            <a:avLst/>
            <a:gdLst/>
            <a:ahLst/>
            <a:cxnLst/>
            <a:rect l="l" t="t" r="r" b="b"/>
            <a:pathLst>
              <a:path w="64135" h="60960">
                <a:moveTo>
                  <a:pt x="64007" y="30479"/>
                </a:moveTo>
                <a:lnTo>
                  <a:pt x="61492" y="42344"/>
                </a:lnTo>
                <a:lnTo>
                  <a:pt x="54634" y="52032"/>
                </a:lnTo>
                <a:lnTo>
                  <a:pt x="44461" y="58564"/>
                </a:lnTo>
                <a:lnTo>
                  <a:pt x="32003" y="60959"/>
                </a:lnTo>
                <a:lnTo>
                  <a:pt x="19546" y="58564"/>
                </a:lnTo>
                <a:lnTo>
                  <a:pt x="9373" y="52032"/>
                </a:lnTo>
                <a:lnTo>
                  <a:pt x="2515" y="42344"/>
                </a:lnTo>
                <a:lnTo>
                  <a:pt x="0" y="30479"/>
                </a:lnTo>
                <a:lnTo>
                  <a:pt x="2515" y="18615"/>
                </a:lnTo>
                <a:lnTo>
                  <a:pt x="9373" y="8927"/>
                </a:lnTo>
                <a:lnTo>
                  <a:pt x="19546" y="2395"/>
                </a:lnTo>
                <a:lnTo>
                  <a:pt x="32003" y="0"/>
                </a:lnTo>
                <a:lnTo>
                  <a:pt x="44461" y="2395"/>
                </a:lnTo>
                <a:lnTo>
                  <a:pt x="54634" y="8927"/>
                </a:lnTo>
                <a:lnTo>
                  <a:pt x="61492" y="18615"/>
                </a:lnTo>
                <a:lnTo>
                  <a:pt x="64007" y="304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 txBox="1"/>
          <p:nvPr/>
        </p:nvSpPr>
        <p:spPr>
          <a:xfrm>
            <a:off x="5561730" y="1657126"/>
            <a:ext cx="176492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Comic Sans MS"/>
                <a:cs typeface="Comic Sans MS"/>
              </a:rPr>
              <a:t>MF</a:t>
            </a:r>
            <a:r>
              <a:rPr sz="2118" spc="-88" dirty="0">
                <a:latin typeface="Comic Sans MS"/>
                <a:cs typeface="Comic Sans MS"/>
              </a:rPr>
              <a:t> </a:t>
            </a:r>
            <a:r>
              <a:rPr sz="2118" dirty="0">
                <a:latin typeface="Comic Sans MS"/>
                <a:cs typeface="Comic Sans MS"/>
              </a:rPr>
              <a:t>equations:</a:t>
            </a:r>
            <a:endParaRPr sz="2118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87109" y="2151977"/>
            <a:ext cx="5109882" cy="109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2468879" y="3835548"/>
            <a:ext cx="7373471" cy="211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Comic Sans MS"/>
                <a:cs typeface="Comic Sans MS"/>
              </a:rPr>
              <a:t>Q: </a:t>
            </a:r>
            <a:r>
              <a:rPr sz="2118" dirty="0">
                <a:latin typeface="Comic Sans MS"/>
                <a:cs typeface="Comic Sans MS"/>
              </a:rPr>
              <a:t>What </a:t>
            </a:r>
            <a:r>
              <a:rPr sz="2118" spc="-4" dirty="0">
                <a:latin typeface="Comic Sans MS"/>
                <a:cs typeface="Comic Sans MS"/>
              </a:rPr>
              <a:t>is the </a:t>
            </a:r>
            <a:r>
              <a:rPr sz="2118" dirty="0">
                <a:latin typeface="Comic Sans MS"/>
                <a:cs typeface="Comic Sans MS"/>
              </a:rPr>
              <a:t>significance of</a:t>
            </a:r>
            <a:r>
              <a:rPr sz="2118" spc="-88" dirty="0">
                <a:latin typeface="Comic Sans MS"/>
                <a:cs typeface="Comic Sans MS"/>
              </a:rPr>
              <a:t> </a:t>
            </a:r>
            <a:r>
              <a:rPr sz="2118" spc="-4" dirty="0">
                <a:latin typeface="Comic Sans MS"/>
                <a:cs typeface="Comic Sans MS"/>
              </a:rPr>
              <a:t>this?</a:t>
            </a:r>
            <a:endParaRPr sz="2118">
              <a:latin typeface="Comic Sans MS"/>
              <a:cs typeface="Comic Sans MS"/>
            </a:endParaRPr>
          </a:p>
          <a:p>
            <a:pPr marL="280162" marR="749152">
              <a:lnSpc>
                <a:spcPct val="115799"/>
              </a:lnSpc>
              <a:spcBef>
                <a:spcPts val="763"/>
              </a:spcBef>
            </a:pPr>
            <a:r>
              <a:rPr sz="2118" spc="-4" dirty="0">
                <a:latin typeface="Comic Sans MS"/>
                <a:cs typeface="Comic Sans MS"/>
              </a:rPr>
              <a:t>A: </a:t>
            </a:r>
            <a:r>
              <a:rPr sz="2118" dirty="0">
                <a:latin typeface="Comic Sans MS"/>
                <a:cs typeface="Comic Sans MS"/>
              </a:rPr>
              <a:t>The MF </a:t>
            </a:r>
            <a:r>
              <a:rPr sz="2118" spc="-4" dirty="0">
                <a:latin typeface="Comic Sans MS"/>
                <a:cs typeface="Comic Sans MS"/>
              </a:rPr>
              <a:t>vectors </a:t>
            </a:r>
            <a:r>
              <a:rPr sz="2118" dirty="0">
                <a:latin typeface="Comic Sans MS"/>
                <a:cs typeface="Comic Sans MS"/>
              </a:rPr>
              <a:t>are given </a:t>
            </a:r>
            <a:r>
              <a:rPr sz="2118" spc="-4" dirty="0">
                <a:latin typeface="Comic Sans MS"/>
                <a:cs typeface="Comic Sans MS"/>
              </a:rPr>
              <a:t>by low </a:t>
            </a:r>
            <a:r>
              <a:rPr sz="2118" dirty="0">
                <a:latin typeface="Comic Sans MS"/>
                <a:cs typeface="Comic Sans MS"/>
              </a:rPr>
              <a:t>order </a:t>
            </a:r>
            <a:r>
              <a:rPr sz="2118" spc="-4" dirty="0">
                <a:latin typeface="Comic Sans MS"/>
                <a:cs typeface="Comic Sans MS"/>
              </a:rPr>
              <a:t>(second)  </a:t>
            </a:r>
            <a:r>
              <a:rPr sz="2118" dirty="0">
                <a:latin typeface="Comic Sans MS"/>
                <a:cs typeface="Comic Sans MS"/>
              </a:rPr>
              <a:t>polynomials.</a:t>
            </a:r>
            <a:endParaRPr sz="2118">
              <a:latin typeface="Comic Sans MS"/>
              <a:cs typeface="Comic Sans MS"/>
            </a:endParaRPr>
          </a:p>
          <a:p>
            <a:pPr marL="683595">
              <a:spcBef>
                <a:spcPts val="353"/>
              </a:spcBef>
            </a:pPr>
            <a:r>
              <a:rPr sz="1765" spc="-4" dirty="0">
                <a:latin typeface="Comic Sans MS"/>
                <a:cs typeface="Comic Sans MS"/>
              </a:rPr>
              <a:t>•Their coeffs. a</a:t>
            </a:r>
            <a:r>
              <a:rPr sz="1721" spc="-6" baseline="-21367" dirty="0">
                <a:latin typeface="Comic Sans MS"/>
                <a:cs typeface="Comic Sans MS"/>
              </a:rPr>
              <a:t>1 </a:t>
            </a:r>
            <a:r>
              <a:rPr sz="1765" spc="-4" dirty="0">
                <a:latin typeface="Comic Sans MS"/>
                <a:cs typeface="Comic Sans MS"/>
              </a:rPr>
              <a:t>to a</a:t>
            </a:r>
            <a:r>
              <a:rPr sz="1721" spc="-6" baseline="-21367" dirty="0">
                <a:latin typeface="Comic Sans MS"/>
                <a:cs typeface="Comic Sans MS"/>
              </a:rPr>
              <a:t>8 </a:t>
            </a:r>
            <a:r>
              <a:rPr sz="1765" spc="-4" dirty="0">
                <a:latin typeface="Comic Sans MS"/>
                <a:cs typeface="Comic Sans MS"/>
              </a:rPr>
              <a:t>(only 8 !) are functions of </a:t>
            </a:r>
            <a:r>
              <a:rPr sz="1765" spc="-9" dirty="0">
                <a:latin typeface="Comic Sans MS"/>
                <a:cs typeface="Comic Sans MS"/>
              </a:rPr>
              <a:t>n, d, T </a:t>
            </a:r>
            <a:r>
              <a:rPr sz="1765" spc="-4" dirty="0">
                <a:latin typeface="Comic Sans MS"/>
                <a:cs typeface="Comic Sans MS"/>
              </a:rPr>
              <a:t>and</a:t>
            </a:r>
            <a:r>
              <a:rPr sz="1765" spc="35" dirty="0">
                <a:latin typeface="Comic Sans MS"/>
                <a:cs typeface="Comic Sans MS"/>
              </a:rPr>
              <a:t> </a:t>
            </a:r>
            <a:r>
              <a:rPr sz="1765" spc="-4" dirty="0">
                <a:latin typeface="Symbol"/>
                <a:cs typeface="Symbol"/>
              </a:rPr>
              <a:t>ω</a:t>
            </a:r>
            <a:r>
              <a:rPr sz="1765" spc="-4" dirty="0">
                <a:latin typeface="Comic Sans MS"/>
                <a:cs typeface="Comic Sans MS"/>
              </a:rPr>
              <a:t>.</a:t>
            </a:r>
            <a:endParaRPr sz="1765">
              <a:latin typeface="Comic Sans MS"/>
              <a:cs typeface="Comic Sans MS"/>
            </a:endParaRPr>
          </a:p>
          <a:p>
            <a:pPr marL="1016988" marR="4483" indent="-333953">
              <a:lnSpc>
                <a:spcPct val="115999"/>
              </a:lnSpc>
              <a:spcBef>
                <a:spcPts val="18"/>
              </a:spcBef>
              <a:tabLst>
                <a:tab pos="2190867" algn="l"/>
              </a:tabLst>
            </a:pPr>
            <a:r>
              <a:rPr sz="1765" spc="-9" dirty="0">
                <a:latin typeface="Comic Sans MS"/>
                <a:cs typeface="Comic Sans MS"/>
              </a:rPr>
              <a:t>•That </a:t>
            </a:r>
            <a:r>
              <a:rPr sz="1765" spc="-4" dirty="0">
                <a:latin typeface="Comic Sans MS"/>
                <a:cs typeface="Comic Sans MS"/>
              </a:rPr>
              <a:t>is, can estimate 8 param global flow </a:t>
            </a:r>
            <a:r>
              <a:rPr sz="1765" spc="-9" dirty="0">
                <a:latin typeface="Comic Sans MS"/>
                <a:cs typeface="Comic Sans MS"/>
              </a:rPr>
              <a:t>rather </a:t>
            </a:r>
            <a:r>
              <a:rPr sz="1765" spc="-4" dirty="0">
                <a:latin typeface="Comic Sans MS"/>
                <a:cs typeface="Comic Sans MS"/>
              </a:rPr>
              <a:t>than 2 params  per</a:t>
            </a:r>
            <a:r>
              <a:rPr sz="1765" spc="4" dirty="0">
                <a:latin typeface="Comic Sans MS"/>
                <a:cs typeface="Comic Sans MS"/>
              </a:rPr>
              <a:t> </a:t>
            </a:r>
            <a:r>
              <a:rPr sz="1765" spc="-4" dirty="0">
                <a:latin typeface="Comic Sans MS"/>
                <a:cs typeface="Comic Sans MS"/>
              </a:rPr>
              <a:t>pixel!	Huge savings in time and</a:t>
            </a:r>
            <a:r>
              <a:rPr sz="1765" dirty="0">
                <a:latin typeface="Comic Sans MS"/>
                <a:cs typeface="Comic Sans MS"/>
              </a:rPr>
              <a:t> </a:t>
            </a:r>
            <a:r>
              <a:rPr sz="1765" spc="-4" dirty="0">
                <a:latin typeface="Comic Sans MS"/>
                <a:cs typeface="Comic Sans MS"/>
              </a:rPr>
              <a:t>robustness.</a:t>
            </a:r>
            <a:endParaRPr sz="1765">
              <a:latin typeface="Comic Sans MS"/>
              <a:cs typeface="Comic Sans M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38C617-1AEC-614A-9588-B18EADE8F5CD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50553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9795-9B54-E543-8815-81A95DF3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C67B-1DC5-974A-AD78-E75D2AAB7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cannot directly observe 3D motion vectors so we have to estimate them from intensity variation due to motion, i.e. optic flow.</a:t>
            </a:r>
          </a:p>
        </p:txBody>
      </p:sp>
    </p:spTree>
    <p:extLst>
      <p:ext uri="{BB962C8B-B14F-4D97-AF65-F5344CB8AC3E}">
        <p14:creationId xmlns:p14="http://schemas.microsoft.com/office/powerpoint/2010/main" val="1454274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Brightness Constancy Equation</a:t>
            </a:r>
          </a:p>
        </p:txBody>
      </p:sp>
      <p:sp>
        <p:nvSpPr>
          <p:cNvPr id="4" name="object 4"/>
          <p:cNvSpPr/>
          <p:nvPr/>
        </p:nvSpPr>
        <p:spPr>
          <a:xfrm>
            <a:off x="2325466" y="2675174"/>
            <a:ext cx="1922929" cy="1568262"/>
          </a:xfrm>
          <a:custGeom>
            <a:avLst/>
            <a:gdLst/>
            <a:ahLst/>
            <a:cxnLst/>
            <a:rect l="l" t="t" r="r" b="b"/>
            <a:pathLst>
              <a:path w="2179320" h="1777364">
                <a:moveTo>
                  <a:pt x="0" y="0"/>
                </a:moveTo>
                <a:lnTo>
                  <a:pt x="2179319" y="0"/>
                </a:lnTo>
                <a:lnTo>
                  <a:pt x="2179319" y="1776983"/>
                </a:lnTo>
                <a:lnTo>
                  <a:pt x="0" y="1776983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468927" y="2667106"/>
            <a:ext cx="1922929" cy="1565461"/>
          </a:xfrm>
          <a:custGeom>
            <a:avLst/>
            <a:gdLst/>
            <a:ahLst/>
            <a:cxnLst/>
            <a:rect l="l" t="t" r="r" b="b"/>
            <a:pathLst>
              <a:path w="2179320" h="1774189">
                <a:moveTo>
                  <a:pt x="0" y="0"/>
                </a:moveTo>
                <a:lnTo>
                  <a:pt x="2179319" y="0"/>
                </a:lnTo>
                <a:lnTo>
                  <a:pt x="2179319" y="1773935"/>
                </a:lnTo>
                <a:lnTo>
                  <a:pt x="0" y="1773935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7212127" y="2656348"/>
            <a:ext cx="1922929" cy="1565461"/>
          </a:xfrm>
          <a:custGeom>
            <a:avLst/>
            <a:gdLst/>
            <a:ahLst/>
            <a:cxnLst/>
            <a:rect l="l" t="t" r="r" b="b"/>
            <a:pathLst>
              <a:path w="2179320" h="1774189">
                <a:moveTo>
                  <a:pt x="0" y="0"/>
                </a:moveTo>
                <a:lnTo>
                  <a:pt x="2179319" y="0"/>
                </a:lnTo>
                <a:lnTo>
                  <a:pt x="2179319" y="1773935"/>
                </a:lnTo>
                <a:lnTo>
                  <a:pt x="0" y="1773935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621801" y="3475274"/>
            <a:ext cx="67235" cy="78441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38099" y="88391"/>
                </a:moveTo>
                <a:lnTo>
                  <a:pt x="23274" y="84918"/>
                </a:lnTo>
                <a:lnTo>
                  <a:pt x="11163" y="75447"/>
                </a:lnTo>
                <a:lnTo>
                  <a:pt x="2995" y="61398"/>
                </a:lnTo>
                <a:lnTo>
                  <a:pt x="0" y="44195"/>
                </a:lnTo>
                <a:lnTo>
                  <a:pt x="2995" y="26993"/>
                </a:lnTo>
                <a:lnTo>
                  <a:pt x="11163" y="12944"/>
                </a:lnTo>
                <a:lnTo>
                  <a:pt x="23274" y="3473"/>
                </a:lnTo>
                <a:lnTo>
                  <a:pt x="38099" y="0"/>
                </a:lnTo>
                <a:lnTo>
                  <a:pt x="52925" y="3473"/>
                </a:lnTo>
                <a:lnTo>
                  <a:pt x="65036" y="12944"/>
                </a:lnTo>
                <a:lnTo>
                  <a:pt x="73204" y="26993"/>
                </a:lnTo>
                <a:lnTo>
                  <a:pt x="76199" y="44195"/>
                </a:lnTo>
                <a:lnTo>
                  <a:pt x="73204" y="61398"/>
                </a:lnTo>
                <a:lnTo>
                  <a:pt x="65036" y="75447"/>
                </a:lnTo>
                <a:lnTo>
                  <a:pt x="52925" y="84918"/>
                </a:lnTo>
                <a:lnTo>
                  <a:pt x="38099" y="88391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621801" y="3475274"/>
            <a:ext cx="67235" cy="78441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199" y="44195"/>
                </a:moveTo>
                <a:lnTo>
                  <a:pt x="73204" y="61398"/>
                </a:lnTo>
                <a:lnTo>
                  <a:pt x="65036" y="75447"/>
                </a:lnTo>
                <a:lnTo>
                  <a:pt x="52925" y="84918"/>
                </a:lnTo>
                <a:lnTo>
                  <a:pt x="38099" y="88391"/>
                </a:lnTo>
                <a:lnTo>
                  <a:pt x="23274" y="84918"/>
                </a:lnTo>
                <a:lnTo>
                  <a:pt x="11163" y="75447"/>
                </a:lnTo>
                <a:lnTo>
                  <a:pt x="2995" y="61398"/>
                </a:lnTo>
                <a:lnTo>
                  <a:pt x="0" y="44195"/>
                </a:lnTo>
                <a:lnTo>
                  <a:pt x="2995" y="26993"/>
                </a:lnTo>
                <a:lnTo>
                  <a:pt x="11163" y="12944"/>
                </a:lnTo>
                <a:lnTo>
                  <a:pt x="23274" y="3473"/>
                </a:lnTo>
                <a:lnTo>
                  <a:pt x="38099" y="0"/>
                </a:lnTo>
                <a:lnTo>
                  <a:pt x="52925" y="3473"/>
                </a:lnTo>
                <a:lnTo>
                  <a:pt x="65036" y="12944"/>
                </a:lnTo>
                <a:lnTo>
                  <a:pt x="73204" y="26993"/>
                </a:lnTo>
                <a:lnTo>
                  <a:pt x="76199" y="441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756271" y="3475274"/>
            <a:ext cx="67235" cy="78441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38099" y="88391"/>
                </a:moveTo>
                <a:lnTo>
                  <a:pt x="23274" y="84918"/>
                </a:lnTo>
                <a:lnTo>
                  <a:pt x="11163" y="75447"/>
                </a:lnTo>
                <a:lnTo>
                  <a:pt x="2995" y="61398"/>
                </a:lnTo>
                <a:lnTo>
                  <a:pt x="0" y="44195"/>
                </a:lnTo>
                <a:lnTo>
                  <a:pt x="2995" y="26993"/>
                </a:lnTo>
                <a:lnTo>
                  <a:pt x="11163" y="12944"/>
                </a:lnTo>
                <a:lnTo>
                  <a:pt x="23274" y="3473"/>
                </a:lnTo>
                <a:lnTo>
                  <a:pt x="38099" y="0"/>
                </a:lnTo>
                <a:lnTo>
                  <a:pt x="52925" y="3473"/>
                </a:lnTo>
                <a:lnTo>
                  <a:pt x="65036" y="12944"/>
                </a:lnTo>
                <a:lnTo>
                  <a:pt x="73204" y="26993"/>
                </a:lnTo>
                <a:lnTo>
                  <a:pt x="76199" y="44195"/>
                </a:lnTo>
                <a:lnTo>
                  <a:pt x="73204" y="61398"/>
                </a:lnTo>
                <a:lnTo>
                  <a:pt x="65036" y="75447"/>
                </a:lnTo>
                <a:lnTo>
                  <a:pt x="52925" y="84918"/>
                </a:lnTo>
                <a:lnTo>
                  <a:pt x="38099" y="88391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756271" y="3475274"/>
            <a:ext cx="67235" cy="78441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199" y="44195"/>
                </a:moveTo>
                <a:lnTo>
                  <a:pt x="73204" y="61398"/>
                </a:lnTo>
                <a:lnTo>
                  <a:pt x="65036" y="75447"/>
                </a:lnTo>
                <a:lnTo>
                  <a:pt x="52925" y="84918"/>
                </a:lnTo>
                <a:lnTo>
                  <a:pt x="38099" y="88391"/>
                </a:lnTo>
                <a:lnTo>
                  <a:pt x="23274" y="84918"/>
                </a:lnTo>
                <a:lnTo>
                  <a:pt x="11163" y="75447"/>
                </a:lnTo>
                <a:lnTo>
                  <a:pt x="2995" y="61398"/>
                </a:lnTo>
                <a:lnTo>
                  <a:pt x="0" y="44195"/>
                </a:lnTo>
                <a:lnTo>
                  <a:pt x="2995" y="26993"/>
                </a:lnTo>
                <a:lnTo>
                  <a:pt x="11163" y="12944"/>
                </a:lnTo>
                <a:lnTo>
                  <a:pt x="23274" y="3473"/>
                </a:lnTo>
                <a:lnTo>
                  <a:pt x="38099" y="0"/>
                </a:lnTo>
                <a:lnTo>
                  <a:pt x="52925" y="3473"/>
                </a:lnTo>
                <a:lnTo>
                  <a:pt x="65036" y="12944"/>
                </a:lnTo>
                <a:lnTo>
                  <a:pt x="73204" y="26993"/>
                </a:lnTo>
                <a:lnTo>
                  <a:pt x="76199" y="441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890742" y="3475274"/>
            <a:ext cx="67235" cy="78441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38099" y="88391"/>
                </a:moveTo>
                <a:lnTo>
                  <a:pt x="23274" y="84918"/>
                </a:lnTo>
                <a:lnTo>
                  <a:pt x="11163" y="75447"/>
                </a:lnTo>
                <a:lnTo>
                  <a:pt x="2995" y="61398"/>
                </a:lnTo>
                <a:lnTo>
                  <a:pt x="0" y="44195"/>
                </a:lnTo>
                <a:lnTo>
                  <a:pt x="2995" y="26993"/>
                </a:lnTo>
                <a:lnTo>
                  <a:pt x="11163" y="12944"/>
                </a:lnTo>
                <a:lnTo>
                  <a:pt x="23274" y="3473"/>
                </a:lnTo>
                <a:lnTo>
                  <a:pt x="38099" y="0"/>
                </a:lnTo>
                <a:lnTo>
                  <a:pt x="52925" y="3473"/>
                </a:lnTo>
                <a:lnTo>
                  <a:pt x="65036" y="12944"/>
                </a:lnTo>
                <a:lnTo>
                  <a:pt x="73204" y="26993"/>
                </a:lnTo>
                <a:lnTo>
                  <a:pt x="76199" y="44195"/>
                </a:lnTo>
                <a:lnTo>
                  <a:pt x="73204" y="61398"/>
                </a:lnTo>
                <a:lnTo>
                  <a:pt x="65036" y="75447"/>
                </a:lnTo>
                <a:lnTo>
                  <a:pt x="52925" y="84918"/>
                </a:lnTo>
                <a:lnTo>
                  <a:pt x="38099" y="88391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890742" y="3475274"/>
            <a:ext cx="67235" cy="78441"/>
          </a:xfrm>
          <a:custGeom>
            <a:avLst/>
            <a:gdLst/>
            <a:ahLst/>
            <a:cxnLst/>
            <a:rect l="l" t="t" r="r" b="b"/>
            <a:pathLst>
              <a:path w="76200" h="88900">
                <a:moveTo>
                  <a:pt x="76199" y="44195"/>
                </a:moveTo>
                <a:lnTo>
                  <a:pt x="73204" y="61398"/>
                </a:lnTo>
                <a:lnTo>
                  <a:pt x="65036" y="75447"/>
                </a:lnTo>
                <a:lnTo>
                  <a:pt x="52925" y="84918"/>
                </a:lnTo>
                <a:lnTo>
                  <a:pt x="38099" y="88391"/>
                </a:lnTo>
                <a:lnTo>
                  <a:pt x="23274" y="84918"/>
                </a:lnTo>
                <a:lnTo>
                  <a:pt x="11163" y="75447"/>
                </a:lnTo>
                <a:lnTo>
                  <a:pt x="2995" y="61398"/>
                </a:lnTo>
                <a:lnTo>
                  <a:pt x="0" y="44195"/>
                </a:lnTo>
                <a:lnTo>
                  <a:pt x="2995" y="26993"/>
                </a:lnTo>
                <a:lnTo>
                  <a:pt x="11163" y="12944"/>
                </a:lnTo>
                <a:lnTo>
                  <a:pt x="23274" y="3473"/>
                </a:lnTo>
                <a:lnTo>
                  <a:pt x="38099" y="0"/>
                </a:lnTo>
                <a:lnTo>
                  <a:pt x="52925" y="3473"/>
                </a:lnTo>
                <a:lnTo>
                  <a:pt x="65036" y="12944"/>
                </a:lnTo>
                <a:lnTo>
                  <a:pt x="73204" y="26993"/>
                </a:lnTo>
                <a:lnTo>
                  <a:pt x="76199" y="4419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2011701" y="1639302"/>
            <a:ext cx="7337611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latin typeface="Times New Roman"/>
                <a:cs typeface="Times New Roman"/>
              </a:rPr>
              <a:t>consider </a:t>
            </a:r>
            <a:r>
              <a:rPr sz="2471" dirty="0">
                <a:latin typeface="Times New Roman"/>
                <a:cs typeface="Times New Roman"/>
              </a:rPr>
              <a:t>a </a:t>
            </a:r>
            <a:r>
              <a:rPr sz="2471" spc="-4" dirty="0">
                <a:latin typeface="Times New Roman"/>
                <a:cs typeface="Times New Roman"/>
              </a:rPr>
              <a:t>scene point moving through </a:t>
            </a:r>
            <a:r>
              <a:rPr sz="2471" dirty="0">
                <a:latin typeface="Times New Roman"/>
                <a:cs typeface="Times New Roman"/>
              </a:rPr>
              <a:t>an image</a:t>
            </a:r>
            <a:r>
              <a:rPr sz="2471" spc="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sequence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00638" y="3071862"/>
            <a:ext cx="145676" cy="134471"/>
          </a:xfrm>
          <a:custGeom>
            <a:avLst/>
            <a:gdLst/>
            <a:ahLst/>
            <a:cxnLst/>
            <a:rect l="l" t="t" r="r" b="b"/>
            <a:pathLst>
              <a:path w="165100" h="152400">
                <a:moveTo>
                  <a:pt x="82295" y="152399"/>
                </a:moveTo>
                <a:lnTo>
                  <a:pt x="50262" y="146411"/>
                </a:lnTo>
                <a:lnTo>
                  <a:pt x="24103" y="130081"/>
                </a:lnTo>
                <a:lnTo>
                  <a:pt x="6467" y="105860"/>
                </a:lnTo>
                <a:lnTo>
                  <a:pt x="0" y="76199"/>
                </a:lnTo>
                <a:lnTo>
                  <a:pt x="6467" y="46539"/>
                </a:lnTo>
                <a:lnTo>
                  <a:pt x="24103" y="22318"/>
                </a:lnTo>
                <a:lnTo>
                  <a:pt x="50262" y="5988"/>
                </a:lnTo>
                <a:lnTo>
                  <a:pt x="82295" y="0"/>
                </a:lnTo>
                <a:lnTo>
                  <a:pt x="114329" y="5988"/>
                </a:lnTo>
                <a:lnTo>
                  <a:pt x="140488" y="22318"/>
                </a:lnTo>
                <a:lnTo>
                  <a:pt x="158124" y="46539"/>
                </a:lnTo>
                <a:lnTo>
                  <a:pt x="164591" y="76199"/>
                </a:lnTo>
                <a:lnTo>
                  <a:pt x="158124" y="105860"/>
                </a:lnTo>
                <a:lnTo>
                  <a:pt x="140488" y="130081"/>
                </a:lnTo>
                <a:lnTo>
                  <a:pt x="114329" y="146411"/>
                </a:lnTo>
                <a:lnTo>
                  <a:pt x="82295" y="152399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2700638" y="3071862"/>
            <a:ext cx="145676" cy="134471"/>
          </a:xfrm>
          <a:custGeom>
            <a:avLst/>
            <a:gdLst/>
            <a:ahLst/>
            <a:cxnLst/>
            <a:rect l="l" t="t" r="r" b="b"/>
            <a:pathLst>
              <a:path w="165100" h="152400">
                <a:moveTo>
                  <a:pt x="164591" y="76199"/>
                </a:moveTo>
                <a:lnTo>
                  <a:pt x="158124" y="105860"/>
                </a:lnTo>
                <a:lnTo>
                  <a:pt x="140488" y="130081"/>
                </a:lnTo>
                <a:lnTo>
                  <a:pt x="114329" y="146411"/>
                </a:lnTo>
                <a:lnTo>
                  <a:pt x="82295" y="152399"/>
                </a:lnTo>
                <a:lnTo>
                  <a:pt x="50262" y="146411"/>
                </a:lnTo>
                <a:lnTo>
                  <a:pt x="24103" y="130081"/>
                </a:lnTo>
                <a:lnTo>
                  <a:pt x="6467" y="105860"/>
                </a:lnTo>
                <a:lnTo>
                  <a:pt x="0" y="76199"/>
                </a:lnTo>
                <a:lnTo>
                  <a:pt x="6467" y="46539"/>
                </a:lnTo>
                <a:lnTo>
                  <a:pt x="24103" y="22318"/>
                </a:lnTo>
                <a:lnTo>
                  <a:pt x="50262" y="5988"/>
                </a:lnTo>
                <a:lnTo>
                  <a:pt x="82295" y="0"/>
                </a:lnTo>
                <a:lnTo>
                  <a:pt x="114329" y="5988"/>
                </a:lnTo>
                <a:lnTo>
                  <a:pt x="140488" y="22318"/>
                </a:lnTo>
                <a:lnTo>
                  <a:pt x="158124" y="46539"/>
                </a:lnTo>
                <a:lnTo>
                  <a:pt x="164591" y="76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290542" y="2975043"/>
            <a:ext cx="142875" cy="134471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152399"/>
                </a:moveTo>
                <a:lnTo>
                  <a:pt x="49326" y="146411"/>
                </a:lnTo>
                <a:lnTo>
                  <a:pt x="23652" y="130081"/>
                </a:lnTo>
                <a:lnTo>
                  <a:pt x="6345" y="105860"/>
                </a:lnTo>
                <a:lnTo>
                  <a:pt x="0" y="76199"/>
                </a:lnTo>
                <a:lnTo>
                  <a:pt x="6345" y="46539"/>
                </a:lnTo>
                <a:lnTo>
                  <a:pt x="23652" y="22318"/>
                </a:lnTo>
                <a:lnTo>
                  <a:pt x="49326" y="5988"/>
                </a:lnTo>
                <a:lnTo>
                  <a:pt x="80771" y="0"/>
                </a:lnTo>
                <a:lnTo>
                  <a:pt x="112217" y="5988"/>
                </a:lnTo>
                <a:lnTo>
                  <a:pt x="137891" y="22318"/>
                </a:lnTo>
                <a:lnTo>
                  <a:pt x="155198" y="46539"/>
                </a:lnTo>
                <a:lnTo>
                  <a:pt x="161543" y="76199"/>
                </a:lnTo>
                <a:lnTo>
                  <a:pt x="155198" y="105860"/>
                </a:lnTo>
                <a:lnTo>
                  <a:pt x="137891" y="130081"/>
                </a:lnTo>
                <a:lnTo>
                  <a:pt x="112217" y="146411"/>
                </a:lnTo>
                <a:lnTo>
                  <a:pt x="80771" y="152399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290542" y="2975043"/>
            <a:ext cx="142875" cy="134471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161543" y="76199"/>
                </a:moveTo>
                <a:lnTo>
                  <a:pt x="155198" y="105860"/>
                </a:lnTo>
                <a:lnTo>
                  <a:pt x="137891" y="130081"/>
                </a:lnTo>
                <a:lnTo>
                  <a:pt x="112217" y="146411"/>
                </a:lnTo>
                <a:lnTo>
                  <a:pt x="80771" y="152399"/>
                </a:lnTo>
                <a:lnTo>
                  <a:pt x="49326" y="146411"/>
                </a:lnTo>
                <a:lnTo>
                  <a:pt x="23652" y="130081"/>
                </a:lnTo>
                <a:lnTo>
                  <a:pt x="6345" y="105860"/>
                </a:lnTo>
                <a:lnTo>
                  <a:pt x="0" y="76199"/>
                </a:lnTo>
                <a:lnTo>
                  <a:pt x="6345" y="46539"/>
                </a:lnTo>
                <a:lnTo>
                  <a:pt x="23652" y="22318"/>
                </a:lnTo>
                <a:lnTo>
                  <a:pt x="49326" y="5988"/>
                </a:lnTo>
                <a:lnTo>
                  <a:pt x="80771" y="0"/>
                </a:lnTo>
                <a:lnTo>
                  <a:pt x="112217" y="5988"/>
                </a:lnTo>
                <a:lnTo>
                  <a:pt x="137891" y="22318"/>
                </a:lnTo>
                <a:lnTo>
                  <a:pt x="155198" y="46539"/>
                </a:lnTo>
                <a:lnTo>
                  <a:pt x="161543" y="76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8332267" y="2829816"/>
            <a:ext cx="142875" cy="134471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80771" y="152399"/>
                </a:moveTo>
                <a:lnTo>
                  <a:pt x="49326" y="146411"/>
                </a:lnTo>
                <a:lnTo>
                  <a:pt x="23652" y="130081"/>
                </a:lnTo>
                <a:lnTo>
                  <a:pt x="6345" y="105860"/>
                </a:lnTo>
                <a:lnTo>
                  <a:pt x="0" y="76199"/>
                </a:lnTo>
                <a:lnTo>
                  <a:pt x="6345" y="46539"/>
                </a:lnTo>
                <a:lnTo>
                  <a:pt x="23652" y="22318"/>
                </a:lnTo>
                <a:lnTo>
                  <a:pt x="49326" y="5988"/>
                </a:lnTo>
                <a:lnTo>
                  <a:pt x="80771" y="0"/>
                </a:lnTo>
                <a:lnTo>
                  <a:pt x="112217" y="5988"/>
                </a:lnTo>
                <a:lnTo>
                  <a:pt x="137891" y="22318"/>
                </a:lnTo>
                <a:lnTo>
                  <a:pt x="155198" y="46539"/>
                </a:lnTo>
                <a:lnTo>
                  <a:pt x="161543" y="76199"/>
                </a:lnTo>
                <a:lnTo>
                  <a:pt x="155198" y="105860"/>
                </a:lnTo>
                <a:lnTo>
                  <a:pt x="137891" y="130081"/>
                </a:lnTo>
                <a:lnTo>
                  <a:pt x="112217" y="146411"/>
                </a:lnTo>
                <a:lnTo>
                  <a:pt x="80771" y="152399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8332267" y="2829816"/>
            <a:ext cx="142875" cy="134471"/>
          </a:xfrm>
          <a:custGeom>
            <a:avLst/>
            <a:gdLst/>
            <a:ahLst/>
            <a:cxnLst/>
            <a:rect l="l" t="t" r="r" b="b"/>
            <a:pathLst>
              <a:path w="161925" h="152400">
                <a:moveTo>
                  <a:pt x="161543" y="76199"/>
                </a:moveTo>
                <a:lnTo>
                  <a:pt x="155198" y="105860"/>
                </a:lnTo>
                <a:lnTo>
                  <a:pt x="137891" y="130081"/>
                </a:lnTo>
                <a:lnTo>
                  <a:pt x="112217" y="146411"/>
                </a:lnTo>
                <a:lnTo>
                  <a:pt x="80771" y="152399"/>
                </a:lnTo>
                <a:lnTo>
                  <a:pt x="49326" y="146411"/>
                </a:lnTo>
                <a:lnTo>
                  <a:pt x="23652" y="130081"/>
                </a:lnTo>
                <a:lnTo>
                  <a:pt x="6345" y="105860"/>
                </a:lnTo>
                <a:lnTo>
                  <a:pt x="0" y="76199"/>
                </a:lnTo>
                <a:lnTo>
                  <a:pt x="6345" y="46539"/>
                </a:lnTo>
                <a:lnTo>
                  <a:pt x="23652" y="22318"/>
                </a:lnTo>
                <a:lnTo>
                  <a:pt x="49326" y="5988"/>
                </a:lnTo>
                <a:lnTo>
                  <a:pt x="80771" y="0"/>
                </a:lnTo>
                <a:lnTo>
                  <a:pt x="112217" y="5988"/>
                </a:lnTo>
                <a:lnTo>
                  <a:pt x="137891" y="22318"/>
                </a:lnTo>
                <a:lnTo>
                  <a:pt x="155198" y="46539"/>
                </a:lnTo>
                <a:lnTo>
                  <a:pt x="161543" y="761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952099" y="3057071"/>
            <a:ext cx="2181225" cy="45943"/>
          </a:xfrm>
          <a:custGeom>
            <a:avLst/>
            <a:gdLst/>
            <a:ahLst/>
            <a:cxnLst/>
            <a:rect l="l" t="t" r="r" b="b"/>
            <a:pathLst>
              <a:path w="2472054" h="52069">
                <a:moveTo>
                  <a:pt x="0" y="51815"/>
                </a:moveTo>
                <a:lnTo>
                  <a:pt x="2471927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5133213" y="3014041"/>
            <a:ext cx="91887" cy="89087"/>
          </a:xfrm>
          <a:custGeom>
            <a:avLst/>
            <a:gdLst/>
            <a:ahLst/>
            <a:cxnLst/>
            <a:rect l="l" t="t" r="r" b="b"/>
            <a:pathLst>
              <a:path w="104139" h="100964">
                <a:moveTo>
                  <a:pt x="0" y="0"/>
                </a:moveTo>
                <a:lnTo>
                  <a:pt x="3048" y="100584"/>
                </a:lnTo>
                <a:lnTo>
                  <a:pt x="103632" y="487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5512418" y="2927979"/>
            <a:ext cx="2654674" cy="94129"/>
          </a:xfrm>
          <a:custGeom>
            <a:avLst/>
            <a:gdLst/>
            <a:ahLst/>
            <a:cxnLst/>
            <a:rect l="l" t="t" r="r" b="b"/>
            <a:pathLst>
              <a:path w="3008629" h="106680">
                <a:moveTo>
                  <a:pt x="0" y="106679"/>
                </a:moveTo>
                <a:lnTo>
                  <a:pt x="3008375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8166868" y="2884948"/>
            <a:ext cx="91887" cy="89087"/>
          </a:xfrm>
          <a:custGeom>
            <a:avLst/>
            <a:gdLst/>
            <a:ahLst/>
            <a:cxnLst/>
            <a:rect l="l" t="t" r="r" b="b"/>
            <a:pathLst>
              <a:path w="104140" h="100964">
                <a:moveTo>
                  <a:pt x="0" y="0"/>
                </a:moveTo>
                <a:lnTo>
                  <a:pt x="3048" y="100584"/>
                </a:lnTo>
                <a:lnTo>
                  <a:pt x="103632" y="487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2786251" y="2228283"/>
            <a:ext cx="963706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latin typeface="Times New Roman"/>
                <a:cs typeface="Times New Roman"/>
              </a:rPr>
              <a:t>I(x,y,1)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51228" y="2206769"/>
            <a:ext cx="3725396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773043" algn="l"/>
              </a:tabLst>
            </a:pPr>
            <a:r>
              <a:rPr sz="2471" spc="-4" dirty="0">
                <a:latin typeface="Times New Roman"/>
                <a:cs typeface="Times New Roman"/>
              </a:rPr>
              <a:t>I(x,y,2)	I(x,y,k)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54963" y="3239503"/>
            <a:ext cx="783291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spc="-4" dirty="0">
                <a:latin typeface="Times New Roman"/>
                <a:cs typeface="Times New Roman"/>
              </a:rPr>
              <a:t>(x(1),y(1))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52934" y="3131926"/>
            <a:ext cx="783291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spc="-4" dirty="0">
                <a:latin typeface="Times New Roman"/>
                <a:cs typeface="Times New Roman"/>
              </a:rPr>
              <a:t>(x(2),y(2))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02727" y="3005524"/>
            <a:ext cx="783291" cy="217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12" spc="-4" dirty="0">
                <a:latin typeface="Times New Roman"/>
                <a:cs typeface="Times New Roman"/>
              </a:rPr>
              <a:t>(x(k),y(k))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08519" y="4516973"/>
            <a:ext cx="7762723" cy="76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/>
            <a:r>
              <a:rPr lang="en-US" sz="2471" b="1" spc="-4" dirty="0">
                <a:solidFill>
                  <a:srgbClr val="FF0000"/>
                </a:solidFill>
                <a:cs typeface="Times New Roman"/>
              </a:rPr>
              <a:t>C</a:t>
            </a:r>
            <a:r>
              <a:rPr sz="2471" b="1" spc="-4" dirty="0">
                <a:solidFill>
                  <a:srgbClr val="FF0000"/>
                </a:solidFill>
                <a:cs typeface="Times New Roman"/>
              </a:rPr>
              <a:t>laim: </a:t>
            </a:r>
            <a:r>
              <a:rPr sz="2471" spc="-4" dirty="0">
                <a:cs typeface="Times New Roman"/>
              </a:rPr>
              <a:t>its brightness/color will remain </a:t>
            </a:r>
            <a:r>
              <a:rPr sz="2471" dirty="0">
                <a:cs typeface="Times New Roman"/>
              </a:rPr>
              <a:t>the same </a:t>
            </a:r>
            <a:r>
              <a:rPr sz="2471" spc="-4" dirty="0">
                <a:cs typeface="Times New Roman"/>
              </a:rPr>
              <a:t>(that’s  partly </a:t>
            </a:r>
            <a:r>
              <a:rPr sz="2471" dirty="0">
                <a:cs typeface="Times New Roman"/>
              </a:rPr>
              <a:t>how we can </a:t>
            </a:r>
            <a:r>
              <a:rPr sz="2471" spc="-4" dirty="0">
                <a:cs typeface="Times New Roman"/>
              </a:rPr>
              <a:t>recognize that it </a:t>
            </a:r>
            <a:r>
              <a:rPr sz="2471" dirty="0">
                <a:cs typeface="Times New Roman"/>
              </a:rPr>
              <a:t>IS the same</a:t>
            </a:r>
            <a:r>
              <a:rPr sz="2471" spc="-35" dirty="0">
                <a:cs typeface="Times New Roman"/>
              </a:rPr>
              <a:t> </a:t>
            </a:r>
            <a:r>
              <a:rPr sz="2471" spc="-4" dirty="0">
                <a:cs typeface="Times New Roman"/>
              </a:rPr>
              <a:t>point)</a:t>
            </a:r>
            <a:endParaRPr sz="2471" dirty="0"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47903" y="5617711"/>
            <a:ext cx="344581" cy="510988"/>
          </a:xfrm>
          <a:custGeom>
            <a:avLst/>
            <a:gdLst/>
            <a:ahLst/>
            <a:cxnLst/>
            <a:rect l="l" t="t" r="r" b="b"/>
            <a:pathLst>
              <a:path w="390525" h="579120">
                <a:moveTo>
                  <a:pt x="0" y="0"/>
                </a:moveTo>
                <a:lnTo>
                  <a:pt x="390144" y="0"/>
                </a:lnTo>
                <a:lnTo>
                  <a:pt x="390144" y="579119"/>
                </a:lnTo>
                <a:lnTo>
                  <a:pt x="0" y="5791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0BC54D-3085-2E4E-BE3B-880B622D856E}"/>
                  </a:ext>
                </a:extLst>
              </p:cNvPr>
              <p:cNvSpPr txBox="1"/>
              <p:nvPr/>
            </p:nvSpPr>
            <p:spPr>
              <a:xfrm>
                <a:off x="3919152" y="5600453"/>
                <a:ext cx="4141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0BC54D-3085-2E4E-BE3B-880B622D8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52" y="5600453"/>
                <a:ext cx="4141455" cy="430887"/>
              </a:xfrm>
              <a:prstGeom prst="rect">
                <a:avLst/>
              </a:prstGeom>
              <a:blipFill>
                <a:blip r:embed="rId2"/>
                <a:stretch>
                  <a:fillRect l="-1529" r="-61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831AFEE-A8F4-BE47-9028-9CE1BF1F5FBE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262809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Brightness Constancy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A685AB-90B3-4843-85C5-CE457CC17CD5}"/>
                  </a:ext>
                </a:extLst>
              </p:cNvPr>
              <p:cNvSpPr txBox="1"/>
              <p:nvPr/>
            </p:nvSpPr>
            <p:spPr>
              <a:xfrm>
                <a:off x="435387" y="1906166"/>
                <a:ext cx="5465855" cy="3865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Taking derivative with respect to time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Using chain rule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A685AB-90B3-4843-85C5-CE457CC1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7" y="1906166"/>
                <a:ext cx="5465855" cy="3865354"/>
              </a:xfrm>
              <a:prstGeom prst="rect">
                <a:avLst/>
              </a:prstGeom>
              <a:blipFill>
                <a:blip r:embed="rId2"/>
                <a:stretch>
                  <a:fillRect l="-3704" r="-2778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7">
            <a:extLst>
              <a:ext uri="{FF2B5EF4-FFF2-40B4-BE49-F238E27FC236}">
                <a16:creationId xmlns:a16="http://schemas.microsoft.com/office/drawing/2014/main" id="{43536F78-D7D3-8C47-A8C0-D2092CAA5F38}"/>
              </a:ext>
            </a:extLst>
          </p:cNvPr>
          <p:cNvSpPr/>
          <p:nvPr/>
        </p:nvSpPr>
        <p:spPr>
          <a:xfrm>
            <a:off x="5901242" y="4159916"/>
            <a:ext cx="5641410" cy="18270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 dirty="0"/>
          </a:p>
        </p:txBody>
      </p:sp>
    </p:spTree>
    <p:extLst>
      <p:ext uri="{BB962C8B-B14F-4D97-AF65-F5344CB8AC3E}">
        <p14:creationId xmlns:p14="http://schemas.microsoft.com/office/powerpoint/2010/main" val="157379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B281-7417-5942-A50F-AA2A57D3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Optic Flow: observed 2D displacements of local brightness patterns in the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3CEC2-7C35-5A4C-8683-17C1933DD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175"/>
            <a:ext cx="6415549" cy="43742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666D78-D3B4-CB44-913F-027EC2B2C7A3}"/>
              </a:ext>
            </a:extLst>
          </p:cNvPr>
          <p:cNvSpPr txBox="1">
            <a:spLocks/>
          </p:cNvSpPr>
          <p:nvPr/>
        </p:nvSpPr>
        <p:spPr>
          <a:xfrm>
            <a:off x="7384211" y="2222665"/>
            <a:ext cx="3848819" cy="35572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Motion field is what we want to know.</a:t>
            </a:r>
          </a:p>
          <a:p>
            <a:r>
              <a:rPr lang="en-US" dirty="0"/>
              <a:t>Optic flow is what we can estimate.</a:t>
            </a:r>
          </a:p>
          <a:p>
            <a:r>
              <a:rPr lang="en-US" dirty="0"/>
              <a:t>Sometimes optic flow is a good approximation to the unknown motion flow.</a:t>
            </a:r>
          </a:p>
        </p:txBody>
      </p:sp>
    </p:spTree>
    <p:extLst>
      <p:ext uri="{BB962C8B-B14F-4D97-AF65-F5344CB8AC3E}">
        <p14:creationId xmlns:p14="http://schemas.microsoft.com/office/powerpoint/2010/main" val="2721225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Implications: Aperture problem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CF43C2E-0127-3848-8622-7CFA7908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944" cy="4351338"/>
          </a:xfrm>
        </p:spPr>
        <p:txBody>
          <a:bodyPr/>
          <a:lstStyle/>
          <a:p>
            <a:r>
              <a:rPr lang="en-US" dirty="0"/>
              <a:t>The component of the flow in the gradient  direction is determined (called Normal Flow)</a:t>
            </a:r>
          </a:p>
          <a:p>
            <a:endParaRPr lang="en-US" dirty="0"/>
          </a:p>
          <a:p>
            <a:r>
              <a:rPr lang="en-US" dirty="0"/>
              <a:t>The component of the flow parallel to an edge is  unknown</a:t>
            </a:r>
          </a:p>
        </p:txBody>
      </p:sp>
      <p:sp>
        <p:nvSpPr>
          <p:cNvPr id="5" name="object 5"/>
          <p:cNvSpPr/>
          <p:nvPr/>
        </p:nvSpPr>
        <p:spPr>
          <a:xfrm>
            <a:off x="2615370" y="5296450"/>
            <a:ext cx="3590557" cy="101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EDBA6387-C0CF-CF4F-B77E-1ABFE0F20DB2}"/>
              </a:ext>
            </a:extLst>
          </p:cNvPr>
          <p:cNvSpPr/>
          <p:nvPr/>
        </p:nvSpPr>
        <p:spPr>
          <a:xfrm>
            <a:off x="8924510" y="2572269"/>
            <a:ext cx="1183341" cy="2124635"/>
          </a:xfrm>
          <a:custGeom>
            <a:avLst/>
            <a:gdLst/>
            <a:ahLst/>
            <a:cxnLst/>
            <a:rect l="l" t="t" r="r" b="b"/>
            <a:pathLst>
              <a:path w="1341120" h="2407920">
                <a:moveTo>
                  <a:pt x="0" y="0"/>
                </a:moveTo>
                <a:lnTo>
                  <a:pt x="1341120" y="0"/>
                </a:lnTo>
                <a:lnTo>
                  <a:pt x="1341120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88C4C5E8-C18C-E147-A293-95264E7155C1}"/>
              </a:ext>
            </a:extLst>
          </p:cNvPr>
          <p:cNvSpPr/>
          <p:nvPr/>
        </p:nvSpPr>
        <p:spPr>
          <a:xfrm>
            <a:off x="7243629" y="1926809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1911095" y="0"/>
                </a:moveTo>
                <a:lnTo>
                  <a:pt x="1813559" y="3048"/>
                </a:lnTo>
                <a:lnTo>
                  <a:pt x="1716024" y="9143"/>
                </a:lnTo>
                <a:lnTo>
                  <a:pt x="1621536" y="21336"/>
                </a:lnTo>
                <a:lnTo>
                  <a:pt x="1527047" y="36575"/>
                </a:lnTo>
                <a:lnTo>
                  <a:pt x="1432559" y="57912"/>
                </a:lnTo>
                <a:lnTo>
                  <a:pt x="1344168" y="82295"/>
                </a:lnTo>
                <a:lnTo>
                  <a:pt x="1255776" y="112775"/>
                </a:lnTo>
                <a:lnTo>
                  <a:pt x="1167383" y="146303"/>
                </a:lnTo>
                <a:lnTo>
                  <a:pt x="1082039" y="182879"/>
                </a:lnTo>
                <a:lnTo>
                  <a:pt x="999744" y="225551"/>
                </a:lnTo>
                <a:lnTo>
                  <a:pt x="920495" y="268224"/>
                </a:lnTo>
                <a:lnTo>
                  <a:pt x="844295" y="316991"/>
                </a:lnTo>
                <a:lnTo>
                  <a:pt x="768095" y="368807"/>
                </a:lnTo>
                <a:lnTo>
                  <a:pt x="694944" y="423671"/>
                </a:lnTo>
                <a:lnTo>
                  <a:pt x="627888" y="481583"/>
                </a:lnTo>
                <a:lnTo>
                  <a:pt x="560832" y="545591"/>
                </a:lnTo>
                <a:lnTo>
                  <a:pt x="496823" y="609600"/>
                </a:lnTo>
                <a:lnTo>
                  <a:pt x="435863" y="676655"/>
                </a:lnTo>
                <a:lnTo>
                  <a:pt x="381000" y="746759"/>
                </a:lnTo>
                <a:lnTo>
                  <a:pt x="326135" y="819912"/>
                </a:lnTo>
                <a:lnTo>
                  <a:pt x="277367" y="896112"/>
                </a:lnTo>
                <a:lnTo>
                  <a:pt x="231647" y="972312"/>
                </a:lnTo>
                <a:lnTo>
                  <a:pt x="188975" y="1054607"/>
                </a:lnTo>
                <a:lnTo>
                  <a:pt x="149351" y="1136903"/>
                </a:lnTo>
                <a:lnTo>
                  <a:pt x="115823" y="1219200"/>
                </a:lnTo>
                <a:lnTo>
                  <a:pt x="85343" y="1307591"/>
                </a:lnTo>
                <a:lnTo>
                  <a:pt x="60959" y="1395983"/>
                </a:lnTo>
                <a:lnTo>
                  <a:pt x="39623" y="1484376"/>
                </a:lnTo>
                <a:lnTo>
                  <a:pt x="21335" y="1575815"/>
                </a:lnTo>
                <a:lnTo>
                  <a:pt x="9143" y="1670303"/>
                </a:lnTo>
                <a:lnTo>
                  <a:pt x="3047" y="1764791"/>
                </a:lnTo>
                <a:lnTo>
                  <a:pt x="0" y="1859279"/>
                </a:lnTo>
                <a:lnTo>
                  <a:pt x="3047" y="1953767"/>
                </a:lnTo>
                <a:lnTo>
                  <a:pt x="9143" y="2048255"/>
                </a:lnTo>
                <a:lnTo>
                  <a:pt x="21335" y="2142743"/>
                </a:lnTo>
                <a:lnTo>
                  <a:pt x="39623" y="2234183"/>
                </a:lnTo>
                <a:lnTo>
                  <a:pt x="60959" y="2325624"/>
                </a:lnTo>
                <a:lnTo>
                  <a:pt x="85343" y="2410967"/>
                </a:lnTo>
                <a:lnTo>
                  <a:pt x="115823" y="2499359"/>
                </a:lnTo>
                <a:lnTo>
                  <a:pt x="149351" y="2584704"/>
                </a:lnTo>
                <a:lnTo>
                  <a:pt x="188975" y="2667000"/>
                </a:lnTo>
                <a:lnTo>
                  <a:pt x="231647" y="2746248"/>
                </a:lnTo>
                <a:lnTo>
                  <a:pt x="277367" y="2822447"/>
                </a:lnTo>
                <a:lnTo>
                  <a:pt x="326135" y="2898647"/>
                </a:lnTo>
                <a:lnTo>
                  <a:pt x="381000" y="2971799"/>
                </a:lnTo>
                <a:lnTo>
                  <a:pt x="435863" y="3041904"/>
                </a:lnTo>
                <a:lnTo>
                  <a:pt x="496823" y="3108960"/>
                </a:lnTo>
                <a:lnTo>
                  <a:pt x="560832" y="3172967"/>
                </a:lnTo>
                <a:lnTo>
                  <a:pt x="627888" y="3236976"/>
                </a:lnTo>
                <a:lnTo>
                  <a:pt x="694944" y="3294887"/>
                </a:lnTo>
                <a:lnTo>
                  <a:pt x="768095" y="3349752"/>
                </a:lnTo>
                <a:lnTo>
                  <a:pt x="844295" y="3401567"/>
                </a:lnTo>
                <a:lnTo>
                  <a:pt x="920495" y="3450335"/>
                </a:lnTo>
                <a:lnTo>
                  <a:pt x="999744" y="3493007"/>
                </a:lnTo>
                <a:lnTo>
                  <a:pt x="1082039" y="3535679"/>
                </a:lnTo>
                <a:lnTo>
                  <a:pt x="1167383" y="3572255"/>
                </a:lnTo>
                <a:lnTo>
                  <a:pt x="1255776" y="3605783"/>
                </a:lnTo>
                <a:lnTo>
                  <a:pt x="1344168" y="3636264"/>
                </a:lnTo>
                <a:lnTo>
                  <a:pt x="1432559" y="3660648"/>
                </a:lnTo>
                <a:lnTo>
                  <a:pt x="1527047" y="3681983"/>
                </a:lnTo>
                <a:lnTo>
                  <a:pt x="1621536" y="3697224"/>
                </a:lnTo>
                <a:lnTo>
                  <a:pt x="1716024" y="3709416"/>
                </a:lnTo>
                <a:lnTo>
                  <a:pt x="1813559" y="3715511"/>
                </a:lnTo>
                <a:lnTo>
                  <a:pt x="1911096" y="3718560"/>
                </a:lnTo>
                <a:lnTo>
                  <a:pt x="2008632" y="3715511"/>
                </a:lnTo>
                <a:lnTo>
                  <a:pt x="2106168" y="3709416"/>
                </a:lnTo>
                <a:lnTo>
                  <a:pt x="2203704" y="3697224"/>
                </a:lnTo>
                <a:lnTo>
                  <a:pt x="2298192" y="3681983"/>
                </a:lnTo>
                <a:lnTo>
                  <a:pt x="2389632" y="3660648"/>
                </a:lnTo>
                <a:lnTo>
                  <a:pt x="2481072" y="3636264"/>
                </a:lnTo>
                <a:lnTo>
                  <a:pt x="2569464" y="3605783"/>
                </a:lnTo>
                <a:lnTo>
                  <a:pt x="2657856" y="3572255"/>
                </a:lnTo>
                <a:lnTo>
                  <a:pt x="2740152" y="3535679"/>
                </a:lnTo>
                <a:lnTo>
                  <a:pt x="2904744" y="3450335"/>
                </a:lnTo>
                <a:lnTo>
                  <a:pt x="2980944" y="3401567"/>
                </a:lnTo>
                <a:lnTo>
                  <a:pt x="3057144" y="3349752"/>
                </a:lnTo>
                <a:lnTo>
                  <a:pt x="3130296" y="3294887"/>
                </a:lnTo>
                <a:lnTo>
                  <a:pt x="3197352" y="3236976"/>
                </a:lnTo>
                <a:lnTo>
                  <a:pt x="3264407" y="3172967"/>
                </a:lnTo>
                <a:lnTo>
                  <a:pt x="3328416" y="3108960"/>
                </a:lnTo>
                <a:lnTo>
                  <a:pt x="3389376" y="3041904"/>
                </a:lnTo>
                <a:lnTo>
                  <a:pt x="3444240" y="2971799"/>
                </a:lnTo>
                <a:lnTo>
                  <a:pt x="3499104" y="2898647"/>
                </a:lnTo>
                <a:lnTo>
                  <a:pt x="3547872" y="2822447"/>
                </a:lnTo>
                <a:lnTo>
                  <a:pt x="3593592" y="2746248"/>
                </a:lnTo>
                <a:lnTo>
                  <a:pt x="3636264" y="2667000"/>
                </a:lnTo>
                <a:lnTo>
                  <a:pt x="3670017" y="2596895"/>
                </a:lnTo>
                <a:lnTo>
                  <a:pt x="1911095" y="2596895"/>
                </a:lnTo>
                <a:lnTo>
                  <a:pt x="1834895" y="2593848"/>
                </a:lnTo>
                <a:lnTo>
                  <a:pt x="1758695" y="2581655"/>
                </a:lnTo>
                <a:lnTo>
                  <a:pt x="1685544" y="2563367"/>
                </a:lnTo>
                <a:lnTo>
                  <a:pt x="1615439" y="2538983"/>
                </a:lnTo>
                <a:lnTo>
                  <a:pt x="1551432" y="2508504"/>
                </a:lnTo>
                <a:lnTo>
                  <a:pt x="1487424" y="2471928"/>
                </a:lnTo>
                <a:lnTo>
                  <a:pt x="1429512" y="2429255"/>
                </a:lnTo>
                <a:lnTo>
                  <a:pt x="1377695" y="2380488"/>
                </a:lnTo>
                <a:lnTo>
                  <a:pt x="1328927" y="2328671"/>
                </a:lnTo>
                <a:lnTo>
                  <a:pt x="1283208" y="2270759"/>
                </a:lnTo>
                <a:lnTo>
                  <a:pt x="1246632" y="2212848"/>
                </a:lnTo>
                <a:lnTo>
                  <a:pt x="1216152" y="2145791"/>
                </a:lnTo>
                <a:lnTo>
                  <a:pt x="1188720" y="2078736"/>
                </a:lnTo>
                <a:lnTo>
                  <a:pt x="1170432" y="2008631"/>
                </a:lnTo>
                <a:lnTo>
                  <a:pt x="1158239" y="1935479"/>
                </a:lnTo>
                <a:lnTo>
                  <a:pt x="1155192" y="1859279"/>
                </a:lnTo>
                <a:lnTo>
                  <a:pt x="1158239" y="1783079"/>
                </a:lnTo>
                <a:lnTo>
                  <a:pt x="1170432" y="1709927"/>
                </a:lnTo>
                <a:lnTo>
                  <a:pt x="1188720" y="1639824"/>
                </a:lnTo>
                <a:lnTo>
                  <a:pt x="1216152" y="1572767"/>
                </a:lnTo>
                <a:lnTo>
                  <a:pt x="1246632" y="1508759"/>
                </a:lnTo>
                <a:lnTo>
                  <a:pt x="1283208" y="1447800"/>
                </a:lnTo>
                <a:lnTo>
                  <a:pt x="1328927" y="1389888"/>
                </a:lnTo>
                <a:lnTo>
                  <a:pt x="1377695" y="1338071"/>
                </a:lnTo>
                <a:lnTo>
                  <a:pt x="1429512" y="1292352"/>
                </a:lnTo>
                <a:lnTo>
                  <a:pt x="1487424" y="1249679"/>
                </a:lnTo>
                <a:lnTo>
                  <a:pt x="1551432" y="1210055"/>
                </a:lnTo>
                <a:lnTo>
                  <a:pt x="1615439" y="1179576"/>
                </a:lnTo>
                <a:lnTo>
                  <a:pt x="1685544" y="1155191"/>
                </a:lnTo>
                <a:lnTo>
                  <a:pt x="1758695" y="1136903"/>
                </a:lnTo>
                <a:lnTo>
                  <a:pt x="1834895" y="1124712"/>
                </a:lnTo>
                <a:lnTo>
                  <a:pt x="1911095" y="1121664"/>
                </a:lnTo>
                <a:lnTo>
                  <a:pt x="3668550" y="1121664"/>
                </a:lnTo>
                <a:lnTo>
                  <a:pt x="3636264" y="1054607"/>
                </a:lnTo>
                <a:lnTo>
                  <a:pt x="3593592" y="972312"/>
                </a:lnTo>
                <a:lnTo>
                  <a:pt x="3547872" y="896112"/>
                </a:lnTo>
                <a:lnTo>
                  <a:pt x="3499104" y="819912"/>
                </a:lnTo>
                <a:lnTo>
                  <a:pt x="3444240" y="746759"/>
                </a:lnTo>
                <a:lnTo>
                  <a:pt x="3389376" y="676655"/>
                </a:lnTo>
                <a:lnTo>
                  <a:pt x="3328416" y="609600"/>
                </a:lnTo>
                <a:lnTo>
                  <a:pt x="3264407" y="545591"/>
                </a:lnTo>
                <a:lnTo>
                  <a:pt x="3197352" y="481583"/>
                </a:lnTo>
                <a:lnTo>
                  <a:pt x="3130296" y="423671"/>
                </a:lnTo>
                <a:lnTo>
                  <a:pt x="3057144" y="368807"/>
                </a:lnTo>
                <a:lnTo>
                  <a:pt x="2980944" y="316991"/>
                </a:lnTo>
                <a:lnTo>
                  <a:pt x="2904744" y="268224"/>
                </a:lnTo>
                <a:lnTo>
                  <a:pt x="2740152" y="182879"/>
                </a:lnTo>
                <a:lnTo>
                  <a:pt x="2657856" y="146303"/>
                </a:lnTo>
                <a:lnTo>
                  <a:pt x="2569464" y="112775"/>
                </a:lnTo>
                <a:lnTo>
                  <a:pt x="2481072" y="82295"/>
                </a:lnTo>
                <a:lnTo>
                  <a:pt x="2389632" y="57912"/>
                </a:lnTo>
                <a:lnTo>
                  <a:pt x="2298192" y="36575"/>
                </a:lnTo>
                <a:lnTo>
                  <a:pt x="2203704" y="21336"/>
                </a:lnTo>
                <a:lnTo>
                  <a:pt x="2106168" y="9143"/>
                </a:lnTo>
                <a:lnTo>
                  <a:pt x="2008632" y="3048"/>
                </a:lnTo>
                <a:lnTo>
                  <a:pt x="1911095" y="0"/>
                </a:lnTo>
                <a:close/>
              </a:path>
              <a:path w="3825240" h="3718560">
                <a:moveTo>
                  <a:pt x="3668550" y="1121664"/>
                </a:moveTo>
                <a:lnTo>
                  <a:pt x="1911095" y="1121664"/>
                </a:lnTo>
                <a:lnTo>
                  <a:pt x="1990344" y="1124712"/>
                </a:lnTo>
                <a:lnTo>
                  <a:pt x="2063495" y="1136903"/>
                </a:lnTo>
                <a:lnTo>
                  <a:pt x="2136647" y="1155191"/>
                </a:lnTo>
                <a:lnTo>
                  <a:pt x="2206752" y="1179576"/>
                </a:lnTo>
                <a:lnTo>
                  <a:pt x="2273808" y="1210055"/>
                </a:lnTo>
                <a:lnTo>
                  <a:pt x="2334768" y="1249679"/>
                </a:lnTo>
                <a:lnTo>
                  <a:pt x="2395728" y="1292352"/>
                </a:lnTo>
                <a:lnTo>
                  <a:pt x="2447544" y="1338071"/>
                </a:lnTo>
                <a:lnTo>
                  <a:pt x="2496311" y="1389888"/>
                </a:lnTo>
                <a:lnTo>
                  <a:pt x="2542032" y="1447800"/>
                </a:lnTo>
                <a:lnTo>
                  <a:pt x="2578608" y="1508759"/>
                </a:lnTo>
                <a:lnTo>
                  <a:pt x="2612135" y="1572767"/>
                </a:lnTo>
                <a:lnTo>
                  <a:pt x="2636520" y="1639824"/>
                </a:lnTo>
                <a:lnTo>
                  <a:pt x="2654808" y="1709927"/>
                </a:lnTo>
                <a:lnTo>
                  <a:pt x="2666999" y="1783079"/>
                </a:lnTo>
                <a:lnTo>
                  <a:pt x="2670047" y="1859279"/>
                </a:lnTo>
                <a:lnTo>
                  <a:pt x="2666999" y="1935479"/>
                </a:lnTo>
                <a:lnTo>
                  <a:pt x="2654808" y="2008631"/>
                </a:lnTo>
                <a:lnTo>
                  <a:pt x="2636520" y="2078736"/>
                </a:lnTo>
                <a:lnTo>
                  <a:pt x="2612135" y="2145791"/>
                </a:lnTo>
                <a:lnTo>
                  <a:pt x="2578608" y="2212848"/>
                </a:lnTo>
                <a:lnTo>
                  <a:pt x="2542032" y="2270759"/>
                </a:lnTo>
                <a:lnTo>
                  <a:pt x="2496311" y="2328671"/>
                </a:lnTo>
                <a:lnTo>
                  <a:pt x="2447544" y="2380488"/>
                </a:lnTo>
                <a:lnTo>
                  <a:pt x="2395728" y="2429255"/>
                </a:lnTo>
                <a:lnTo>
                  <a:pt x="2334768" y="2471928"/>
                </a:lnTo>
                <a:lnTo>
                  <a:pt x="2273808" y="2508504"/>
                </a:lnTo>
                <a:lnTo>
                  <a:pt x="2206752" y="2538983"/>
                </a:lnTo>
                <a:lnTo>
                  <a:pt x="2136647" y="2563367"/>
                </a:lnTo>
                <a:lnTo>
                  <a:pt x="2063495" y="2581655"/>
                </a:lnTo>
                <a:lnTo>
                  <a:pt x="1990344" y="2593848"/>
                </a:lnTo>
                <a:lnTo>
                  <a:pt x="1911095" y="2596895"/>
                </a:lnTo>
                <a:lnTo>
                  <a:pt x="3670017" y="2596895"/>
                </a:lnTo>
                <a:lnTo>
                  <a:pt x="3709416" y="2499359"/>
                </a:lnTo>
                <a:lnTo>
                  <a:pt x="3739896" y="2410967"/>
                </a:lnTo>
                <a:lnTo>
                  <a:pt x="3764279" y="2325624"/>
                </a:lnTo>
                <a:lnTo>
                  <a:pt x="3785616" y="2234183"/>
                </a:lnTo>
                <a:lnTo>
                  <a:pt x="3803904" y="2142743"/>
                </a:lnTo>
                <a:lnTo>
                  <a:pt x="3816096" y="2048255"/>
                </a:lnTo>
                <a:lnTo>
                  <a:pt x="3822192" y="1953767"/>
                </a:lnTo>
                <a:lnTo>
                  <a:pt x="3825240" y="1859279"/>
                </a:lnTo>
                <a:lnTo>
                  <a:pt x="3822192" y="1764791"/>
                </a:lnTo>
                <a:lnTo>
                  <a:pt x="3816096" y="1670303"/>
                </a:lnTo>
                <a:lnTo>
                  <a:pt x="3803904" y="1575815"/>
                </a:lnTo>
                <a:lnTo>
                  <a:pt x="3785616" y="1484376"/>
                </a:lnTo>
                <a:lnTo>
                  <a:pt x="3764279" y="1395983"/>
                </a:lnTo>
                <a:lnTo>
                  <a:pt x="3739896" y="1307591"/>
                </a:lnTo>
                <a:lnTo>
                  <a:pt x="3709416" y="1219200"/>
                </a:lnTo>
                <a:lnTo>
                  <a:pt x="3675887" y="1136903"/>
                </a:lnTo>
                <a:lnTo>
                  <a:pt x="3668550" y="1121664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7D044C76-D1CF-044F-B56A-D5624F1713DE}"/>
              </a:ext>
            </a:extLst>
          </p:cNvPr>
          <p:cNvSpPr/>
          <p:nvPr/>
        </p:nvSpPr>
        <p:spPr>
          <a:xfrm>
            <a:off x="7244973" y="1928154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0" y="1859279"/>
                </a:moveTo>
                <a:lnTo>
                  <a:pt x="3047" y="1764791"/>
                </a:lnTo>
                <a:lnTo>
                  <a:pt x="9143" y="1670303"/>
                </a:lnTo>
                <a:lnTo>
                  <a:pt x="21335" y="1575815"/>
                </a:lnTo>
                <a:lnTo>
                  <a:pt x="39623" y="1484375"/>
                </a:lnTo>
                <a:lnTo>
                  <a:pt x="60959" y="1395983"/>
                </a:lnTo>
                <a:lnTo>
                  <a:pt x="85343" y="1307591"/>
                </a:lnTo>
                <a:lnTo>
                  <a:pt x="115823" y="1219199"/>
                </a:lnTo>
                <a:lnTo>
                  <a:pt x="149351" y="1136903"/>
                </a:lnTo>
                <a:lnTo>
                  <a:pt x="188975" y="1054607"/>
                </a:lnTo>
                <a:lnTo>
                  <a:pt x="231647" y="972311"/>
                </a:lnTo>
                <a:lnTo>
                  <a:pt x="277367" y="896111"/>
                </a:lnTo>
                <a:lnTo>
                  <a:pt x="326135" y="819911"/>
                </a:lnTo>
                <a:lnTo>
                  <a:pt x="380999" y="746759"/>
                </a:lnTo>
                <a:lnTo>
                  <a:pt x="435863" y="676655"/>
                </a:lnTo>
                <a:lnTo>
                  <a:pt x="496823" y="609599"/>
                </a:lnTo>
                <a:lnTo>
                  <a:pt x="560831" y="545591"/>
                </a:lnTo>
                <a:lnTo>
                  <a:pt x="627887" y="481583"/>
                </a:lnTo>
                <a:lnTo>
                  <a:pt x="694943" y="423671"/>
                </a:lnTo>
                <a:lnTo>
                  <a:pt x="768095" y="368807"/>
                </a:lnTo>
                <a:lnTo>
                  <a:pt x="844295" y="316991"/>
                </a:lnTo>
                <a:lnTo>
                  <a:pt x="920495" y="268223"/>
                </a:lnTo>
                <a:lnTo>
                  <a:pt x="999743" y="225551"/>
                </a:lnTo>
                <a:lnTo>
                  <a:pt x="1082039" y="182879"/>
                </a:lnTo>
                <a:lnTo>
                  <a:pt x="1167383" y="146303"/>
                </a:lnTo>
                <a:lnTo>
                  <a:pt x="1255775" y="112775"/>
                </a:lnTo>
                <a:lnTo>
                  <a:pt x="1344167" y="82295"/>
                </a:lnTo>
                <a:lnTo>
                  <a:pt x="1432559" y="57911"/>
                </a:lnTo>
                <a:lnTo>
                  <a:pt x="1527047" y="36575"/>
                </a:lnTo>
                <a:lnTo>
                  <a:pt x="1621535" y="21335"/>
                </a:lnTo>
                <a:lnTo>
                  <a:pt x="1716023" y="9143"/>
                </a:lnTo>
                <a:lnTo>
                  <a:pt x="1813559" y="3047"/>
                </a:lnTo>
                <a:lnTo>
                  <a:pt x="1911095" y="0"/>
                </a:lnTo>
                <a:lnTo>
                  <a:pt x="2008631" y="3047"/>
                </a:lnTo>
                <a:lnTo>
                  <a:pt x="2106167" y="9143"/>
                </a:lnTo>
                <a:lnTo>
                  <a:pt x="2203703" y="21335"/>
                </a:lnTo>
                <a:lnTo>
                  <a:pt x="2298191" y="36575"/>
                </a:lnTo>
                <a:lnTo>
                  <a:pt x="2389631" y="57911"/>
                </a:lnTo>
                <a:lnTo>
                  <a:pt x="2481071" y="82295"/>
                </a:lnTo>
                <a:lnTo>
                  <a:pt x="2569463" y="112775"/>
                </a:lnTo>
                <a:lnTo>
                  <a:pt x="2657855" y="146303"/>
                </a:lnTo>
                <a:lnTo>
                  <a:pt x="2740151" y="182879"/>
                </a:lnTo>
                <a:lnTo>
                  <a:pt x="2822447" y="225551"/>
                </a:lnTo>
                <a:lnTo>
                  <a:pt x="2904743" y="268223"/>
                </a:lnTo>
                <a:lnTo>
                  <a:pt x="2980943" y="316991"/>
                </a:lnTo>
                <a:lnTo>
                  <a:pt x="3057143" y="368807"/>
                </a:lnTo>
                <a:lnTo>
                  <a:pt x="3130295" y="423671"/>
                </a:lnTo>
                <a:lnTo>
                  <a:pt x="3197351" y="481583"/>
                </a:lnTo>
                <a:lnTo>
                  <a:pt x="3264407" y="545591"/>
                </a:lnTo>
                <a:lnTo>
                  <a:pt x="3328415" y="609599"/>
                </a:lnTo>
                <a:lnTo>
                  <a:pt x="3389375" y="676655"/>
                </a:lnTo>
                <a:lnTo>
                  <a:pt x="3444239" y="746759"/>
                </a:lnTo>
                <a:lnTo>
                  <a:pt x="3499103" y="819911"/>
                </a:lnTo>
                <a:lnTo>
                  <a:pt x="3547871" y="896111"/>
                </a:lnTo>
                <a:lnTo>
                  <a:pt x="3593591" y="972311"/>
                </a:lnTo>
                <a:lnTo>
                  <a:pt x="3636263" y="1054607"/>
                </a:lnTo>
                <a:lnTo>
                  <a:pt x="3675887" y="1136903"/>
                </a:lnTo>
                <a:lnTo>
                  <a:pt x="3709415" y="1219199"/>
                </a:lnTo>
                <a:lnTo>
                  <a:pt x="3739895" y="1307591"/>
                </a:lnTo>
                <a:lnTo>
                  <a:pt x="3764279" y="1395983"/>
                </a:lnTo>
                <a:lnTo>
                  <a:pt x="3785615" y="1484375"/>
                </a:lnTo>
                <a:lnTo>
                  <a:pt x="3803903" y="1575815"/>
                </a:lnTo>
                <a:lnTo>
                  <a:pt x="3816095" y="1670303"/>
                </a:lnTo>
                <a:lnTo>
                  <a:pt x="3822191" y="1764791"/>
                </a:lnTo>
                <a:lnTo>
                  <a:pt x="3825239" y="1859279"/>
                </a:lnTo>
                <a:lnTo>
                  <a:pt x="3822191" y="1953767"/>
                </a:lnTo>
                <a:lnTo>
                  <a:pt x="3816095" y="2048255"/>
                </a:lnTo>
                <a:lnTo>
                  <a:pt x="3803903" y="2142743"/>
                </a:lnTo>
                <a:lnTo>
                  <a:pt x="3785615" y="2234183"/>
                </a:lnTo>
                <a:lnTo>
                  <a:pt x="3764279" y="2325623"/>
                </a:lnTo>
                <a:lnTo>
                  <a:pt x="3739895" y="2410967"/>
                </a:lnTo>
                <a:lnTo>
                  <a:pt x="3709415" y="2499359"/>
                </a:lnTo>
                <a:lnTo>
                  <a:pt x="3675887" y="2584703"/>
                </a:lnTo>
                <a:lnTo>
                  <a:pt x="3636263" y="2666999"/>
                </a:lnTo>
                <a:lnTo>
                  <a:pt x="3593591" y="2746247"/>
                </a:lnTo>
                <a:lnTo>
                  <a:pt x="3547871" y="2822447"/>
                </a:lnTo>
                <a:lnTo>
                  <a:pt x="3499103" y="2898647"/>
                </a:lnTo>
                <a:lnTo>
                  <a:pt x="3444239" y="2971799"/>
                </a:lnTo>
                <a:lnTo>
                  <a:pt x="3389375" y="3041903"/>
                </a:lnTo>
                <a:lnTo>
                  <a:pt x="3328415" y="3108959"/>
                </a:lnTo>
                <a:lnTo>
                  <a:pt x="3264407" y="3172967"/>
                </a:lnTo>
                <a:lnTo>
                  <a:pt x="3197351" y="3236975"/>
                </a:lnTo>
                <a:lnTo>
                  <a:pt x="3130295" y="3294887"/>
                </a:lnTo>
                <a:lnTo>
                  <a:pt x="3057143" y="3349751"/>
                </a:lnTo>
                <a:lnTo>
                  <a:pt x="2980943" y="3401567"/>
                </a:lnTo>
                <a:lnTo>
                  <a:pt x="2904743" y="3450335"/>
                </a:lnTo>
                <a:lnTo>
                  <a:pt x="2822447" y="3493007"/>
                </a:lnTo>
                <a:lnTo>
                  <a:pt x="2740151" y="3535679"/>
                </a:lnTo>
                <a:lnTo>
                  <a:pt x="2657855" y="3572255"/>
                </a:lnTo>
                <a:lnTo>
                  <a:pt x="2569463" y="3605783"/>
                </a:lnTo>
                <a:lnTo>
                  <a:pt x="2481071" y="3636263"/>
                </a:lnTo>
                <a:lnTo>
                  <a:pt x="2389631" y="3660647"/>
                </a:lnTo>
                <a:lnTo>
                  <a:pt x="2298191" y="3681983"/>
                </a:lnTo>
                <a:lnTo>
                  <a:pt x="2203703" y="3697223"/>
                </a:lnTo>
                <a:lnTo>
                  <a:pt x="2106167" y="3709415"/>
                </a:lnTo>
                <a:lnTo>
                  <a:pt x="2008631" y="3715511"/>
                </a:lnTo>
                <a:lnTo>
                  <a:pt x="1911095" y="3718559"/>
                </a:lnTo>
                <a:lnTo>
                  <a:pt x="1813559" y="3715511"/>
                </a:lnTo>
                <a:lnTo>
                  <a:pt x="1716023" y="3709415"/>
                </a:lnTo>
                <a:lnTo>
                  <a:pt x="1621535" y="3697223"/>
                </a:lnTo>
                <a:lnTo>
                  <a:pt x="1527047" y="3681983"/>
                </a:lnTo>
                <a:lnTo>
                  <a:pt x="1432559" y="3660647"/>
                </a:lnTo>
                <a:lnTo>
                  <a:pt x="1344167" y="3636263"/>
                </a:lnTo>
                <a:lnTo>
                  <a:pt x="1255775" y="3605783"/>
                </a:lnTo>
                <a:lnTo>
                  <a:pt x="1167383" y="3572255"/>
                </a:lnTo>
                <a:lnTo>
                  <a:pt x="1082039" y="3535679"/>
                </a:lnTo>
                <a:lnTo>
                  <a:pt x="999743" y="3493007"/>
                </a:lnTo>
                <a:lnTo>
                  <a:pt x="920495" y="3450335"/>
                </a:lnTo>
                <a:lnTo>
                  <a:pt x="844295" y="3401567"/>
                </a:lnTo>
                <a:lnTo>
                  <a:pt x="768095" y="3349751"/>
                </a:lnTo>
                <a:lnTo>
                  <a:pt x="694943" y="3294887"/>
                </a:lnTo>
                <a:lnTo>
                  <a:pt x="627887" y="3236975"/>
                </a:lnTo>
                <a:lnTo>
                  <a:pt x="560831" y="3172967"/>
                </a:lnTo>
                <a:lnTo>
                  <a:pt x="496823" y="3108959"/>
                </a:lnTo>
                <a:lnTo>
                  <a:pt x="435863" y="3041903"/>
                </a:lnTo>
                <a:lnTo>
                  <a:pt x="380999" y="2971799"/>
                </a:lnTo>
                <a:lnTo>
                  <a:pt x="326135" y="2898647"/>
                </a:lnTo>
                <a:lnTo>
                  <a:pt x="277367" y="2822447"/>
                </a:lnTo>
                <a:lnTo>
                  <a:pt x="231647" y="2746247"/>
                </a:lnTo>
                <a:lnTo>
                  <a:pt x="188975" y="2666999"/>
                </a:lnTo>
                <a:lnTo>
                  <a:pt x="149351" y="2584703"/>
                </a:lnTo>
                <a:lnTo>
                  <a:pt x="115823" y="2499359"/>
                </a:lnTo>
                <a:lnTo>
                  <a:pt x="85343" y="2410967"/>
                </a:lnTo>
                <a:lnTo>
                  <a:pt x="60959" y="2325623"/>
                </a:lnTo>
                <a:lnTo>
                  <a:pt x="39623" y="2234183"/>
                </a:lnTo>
                <a:lnTo>
                  <a:pt x="21335" y="2142743"/>
                </a:lnTo>
                <a:lnTo>
                  <a:pt x="9143" y="2048255"/>
                </a:lnTo>
                <a:lnTo>
                  <a:pt x="3047" y="1953767"/>
                </a:lnTo>
                <a:lnTo>
                  <a:pt x="0" y="18592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3654EB6E-9B7A-754E-A854-28C04933C894}"/>
              </a:ext>
            </a:extLst>
          </p:cNvPr>
          <p:cNvSpPr/>
          <p:nvPr/>
        </p:nvSpPr>
        <p:spPr>
          <a:xfrm>
            <a:off x="8264260" y="2917857"/>
            <a:ext cx="1336862" cy="1302124"/>
          </a:xfrm>
          <a:custGeom>
            <a:avLst/>
            <a:gdLst/>
            <a:ahLst/>
            <a:cxnLst/>
            <a:rect l="l" t="t" r="r" b="b"/>
            <a:pathLst>
              <a:path w="1515110" h="1475739">
                <a:moveTo>
                  <a:pt x="0" y="737615"/>
                </a:moveTo>
                <a:lnTo>
                  <a:pt x="3047" y="813815"/>
                </a:lnTo>
                <a:lnTo>
                  <a:pt x="15239" y="886967"/>
                </a:lnTo>
                <a:lnTo>
                  <a:pt x="33527" y="957071"/>
                </a:lnTo>
                <a:lnTo>
                  <a:pt x="60959" y="1024127"/>
                </a:lnTo>
                <a:lnTo>
                  <a:pt x="91439" y="1091183"/>
                </a:lnTo>
                <a:lnTo>
                  <a:pt x="128015" y="1149095"/>
                </a:lnTo>
                <a:lnTo>
                  <a:pt x="173735" y="1207007"/>
                </a:lnTo>
                <a:lnTo>
                  <a:pt x="222503" y="1258823"/>
                </a:lnTo>
                <a:lnTo>
                  <a:pt x="274319" y="1307591"/>
                </a:lnTo>
                <a:lnTo>
                  <a:pt x="332231" y="1350263"/>
                </a:lnTo>
                <a:lnTo>
                  <a:pt x="396239" y="1386839"/>
                </a:lnTo>
                <a:lnTo>
                  <a:pt x="460247" y="1417319"/>
                </a:lnTo>
                <a:lnTo>
                  <a:pt x="530351" y="1441703"/>
                </a:lnTo>
                <a:lnTo>
                  <a:pt x="603503" y="1459991"/>
                </a:lnTo>
                <a:lnTo>
                  <a:pt x="679703" y="1472183"/>
                </a:lnTo>
                <a:lnTo>
                  <a:pt x="755903" y="1475231"/>
                </a:lnTo>
                <a:lnTo>
                  <a:pt x="835151" y="1472183"/>
                </a:lnTo>
                <a:lnTo>
                  <a:pt x="908303" y="1459991"/>
                </a:lnTo>
                <a:lnTo>
                  <a:pt x="981455" y="1441703"/>
                </a:lnTo>
                <a:lnTo>
                  <a:pt x="1051559" y="1417319"/>
                </a:lnTo>
                <a:lnTo>
                  <a:pt x="1118615" y="1386839"/>
                </a:lnTo>
                <a:lnTo>
                  <a:pt x="1179575" y="1350263"/>
                </a:lnTo>
                <a:lnTo>
                  <a:pt x="1240535" y="1307591"/>
                </a:lnTo>
                <a:lnTo>
                  <a:pt x="1292351" y="1258823"/>
                </a:lnTo>
                <a:lnTo>
                  <a:pt x="1341119" y="1207007"/>
                </a:lnTo>
                <a:lnTo>
                  <a:pt x="1386839" y="1149095"/>
                </a:lnTo>
                <a:lnTo>
                  <a:pt x="1423415" y="1091183"/>
                </a:lnTo>
                <a:lnTo>
                  <a:pt x="1456943" y="1024127"/>
                </a:lnTo>
                <a:lnTo>
                  <a:pt x="1481327" y="957071"/>
                </a:lnTo>
                <a:lnTo>
                  <a:pt x="1499615" y="886967"/>
                </a:lnTo>
                <a:lnTo>
                  <a:pt x="1511807" y="813815"/>
                </a:lnTo>
                <a:lnTo>
                  <a:pt x="1514855" y="737615"/>
                </a:lnTo>
                <a:lnTo>
                  <a:pt x="1511807" y="661415"/>
                </a:lnTo>
                <a:lnTo>
                  <a:pt x="1499615" y="588263"/>
                </a:lnTo>
                <a:lnTo>
                  <a:pt x="1481327" y="518159"/>
                </a:lnTo>
                <a:lnTo>
                  <a:pt x="1456943" y="451103"/>
                </a:lnTo>
                <a:lnTo>
                  <a:pt x="1423415" y="387095"/>
                </a:lnTo>
                <a:lnTo>
                  <a:pt x="1386839" y="326135"/>
                </a:lnTo>
                <a:lnTo>
                  <a:pt x="1341119" y="268223"/>
                </a:lnTo>
                <a:lnTo>
                  <a:pt x="1292351" y="216407"/>
                </a:lnTo>
                <a:lnTo>
                  <a:pt x="1240535" y="170687"/>
                </a:lnTo>
                <a:lnTo>
                  <a:pt x="1179575" y="128015"/>
                </a:lnTo>
                <a:lnTo>
                  <a:pt x="1118615" y="88391"/>
                </a:lnTo>
                <a:lnTo>
                  <a:pt x="1051559" y="57911"/>
                </a:lnTo>
                <a:lnTo>
                  <a:pt x="981455" y="33527"/>
                </a:lnTo>
                <a:lnTo>
                  <a:pt x="908303" y="15239"/>
                </a:lnTo>
                <a:lnTo>
                  <a:pt x="835151" y="3047"/>
                </a:lnTo>
                <a:lnTo>
                  <a:pt x="755903" y="0"/>
                </a:lnTo>
                <a:lnTo>
                  <a:pt x="679703" y="3047"/>
                </a:lnTo>
                <a:lnTo>
                  <a:pt x="603503" y="15239"/>
                </a:lnTo>
                <a:lnTo>
                  <a:pt x="530351" y="33527"/>
                </a:lnTo>
                <a:lnTo>
                  <a:pt x="460247" y="57911"/>
                </a:lnTo>
                <a:lnTo>
                  <a:pt x="396239" y="88391"/>
                </a:lnTo>
                <a:lnTo>
                  <a:pt x="332231" y="128015"/>
                </a:lnTo>
                <a:lnTo>
                  <a:pt x="274319" y="170687"/>
                </a:lnTo>
                <a:lnTo>
                  <a:pt x="222503" y="216407"/>
                </a:lnTo>
                <a:lnTo>
                  <a:pt x="173735" y="268223"/>
                </a:lnTo>
                <a:lnTo>
                  <a:pt x="128015" y="326135"/>
                </a:lnTo>
                <a:lnTo>
                  <a:pt x="91439" y="387095"/>
                </a:lnTo>
                <a:lnTo>
                  <a:pt x="60959" y="451103"/>
                </a:lnTo>
                <a:lnTo>
                  <a:pt x="33527" y="518159"/>
                </a:lnTo>
                <a:lnTo>
                  <a:pt x="15239" y="588263"/>
                </a:lnTo>
                <a:lnTo>
                  <a:pt x="3047" y="661415"/>
                </a:lnTo>
                <a:lnTo>
                  <a:pt x="0" y="7376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174D5E-67F0-6F43-AE4E-FE7927AF9268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652051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Aperture Problem</a:t>
            </a:r>
          </a:p>
        </p:txBody>
      </p:sp>
      <p:sp>
        <p:nvSpPr>
          <p:cNvPr id="5" name="object 5"/>
          <p:cNvSpPr/>
          <p:nvPr/>
        </p:nvSpPr>
        <p:spPr>
          <a:xfrm>
            <a:off x="4307540" y="2197250"/>
            <a:ext cx="1183341" cy="2124635"/>
          </a:xfrm>
          <a:custGeom>
            <a:avLst/>
            <a:gdLst/>
            <a:ahLst/>
            <a:cxnLst/>
            <a:rect l="l" t="t" r="r" b="b"/>
            <a:pathLst>
              <a:path w="1341120" h="2407920">
                <a:moveTo>
                  <a:pt x="0" y="0"/>
                </a:moveTo>
                <a:lnTo>
                  <a:pt x="1341120" y="0"/>
                </a:lnTo>
                <a:lnTo>
                  <a:pt x="1341120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626659" y="1551790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1911095" y="0"/>
                </a:moveTo>
                <a:lnTo>
                  <a:pt x="1813559" y="3048"/>
                </a:lnTo>
                <a:lnTo>
                  <a:pt x="1716024" y="9143"/>
                </a:lnTo>
                <a:lnTo>
                  <a:pt x="1621536" y="21336"/>
                </a:lnTo>
                <a:lnTo>
                  <a:pt x="1527047" y="36575"/>
                </a:lnTo>
                <a:lnTo>
                  <a:pt x="1432559" y="57912"/>
                </a:lnTo>
                <a:lnTo>
                  <a:pt x="1344168" y="82295"/>
                </a:lnTo>
                <a:lnTo>
                  <a:pt x="1255776" y="112775"/>
                </a:lnTo>
                <a:lnTo>
                  <a:pt x="1167383" y="146303"/>
                </a:lnTo>
                <a:lnTo>
                  <a:pt x="1082039" y="182879"/>
                </a:lnTo>
                <a:lnTo>
                  <a:pt x="999744" y="225551"/>
                </a:lnTo>
                <a:lnTo>
                  <a:pt x="920495" y="268224"/>
                </a:lnTo>
                <a:lnTo>
                  <a:pt x="844295" y="316991"/>
                </a:lnTo>
                <a:lnTo>
                  <a:pt x="768095" y="368807"/>
                </a:lnTo>
                <a:lnTo>
                  <a:pt x="694944" y="423671"/>
                </a:lnTo>
                <a:lnTo>
                  <a:pt x="627888" y="481583"/>
                </a:lnTo>
                <a:lnTo>
                  <a:pt x="560832" y="545591"/>
                </a:lnTo>
                <a:lnTo>
                  <a:pt x="496823" y="609600"/>
                </a:lnTo>
                <a:lnTo>
                  <a:pt x="435863" y="676655"/>
                </a:lnTo>
                <a:lnTo>
                  <a:pt x="381000" y="746759"/>
                </a:lnTo>
                <a:lnTo>
                  <a:pt x="326135" y="819912"/>
                </a:lnTo>
                <a:lnTo>
                  <a:pt x="277367" y="896112"/>
                </a:lnTo>
                <a:lnTo>
                  <a:pt x="231647" y="972312"/>
                </a:lnTo>
                <a:lnTo>
                  <a:pt x="188975" y="1054607"/>
                </a:lnTo>
                <a:lnTo>
                  <a:pt x="149351" y="1136903"/>
                </a:lnTo>
                <a:lnTo>
                  <a:pt x="115823" y="1219200"/>
                </a:lnTo>
                <a:lnTo>
                  <a:pt x="85343" y="1307591"/>
                </a:lnTo>
                <a:lnTo>
                  <a:pt x="60959" y="1395983"/>
                </a:lnTo>
                <a:lnTo>
                  <a:pt x="39623" y="1484376"/>
                </a:lnTo>
                <a:lnTo>
                  <a:pt x="21335" y="1575815"/>
                </a:lnTo>
                <a:lnTo>
                  <a:pt x="9143" y="1670303"/>
                </a:lnTo>
                <a:lnTo>
                  <a:pt x="3047" y="1764791"/>
                </a:lnTo>
                <a:lnTo>
                  <a:pt x="0" y="1859279"/>
                </a:lnTo>
                <a:lnTo>
                  <a:pt x="3047" y="1953767"/>
                </a:lnTo>
                <a:lnTo>
                  <a:pt x="9143" y="2048255"/>
                </a:lnTo>
                <a:lnTo>
                  <a:pt x="21335" y="2142743"/>
                </a:lnTo>
                <a:lnTo>
                  <a:pt x="39623" y="2234183"/>
                </a:lnTo>
                <a:lnTo>
                  <a:pt x="60959" y="2325624"/>
                </a:lnTo>
                <a:lnTo>
                  <a:pt x="85343" y="2410967"/>
                </a:lnTo>
                <a:lnTo>
                  <a:pt x="115823" y="2499359"/>
                </a:lnTo>
                <a:lnTo>
                  <a:pt x="149351" y="2584704"/>
                </a:lnTo>
                <a:lnTo>
                  <a:pt x="188975" y="2667000"/>
                </a:lnTo>
                <a:lnTo>
                  <a:pt x="231647" y="2746248"/>
                </a:lnTo>
                <a:lnTo>
                  <a:pt x="277367" y="2822447"/>
                </a:lnTo>
                <a:lnTo>
                  <a:pt x="326135" y="2898647"/>
                </a:lnTo>
                <a:lnTo>
                  <a:pt x="381000" y="2971799"/>
                </a:lnTo>
                <a:lnTo>
                  <a:pt x="435863" y="3041904"/>
                </a:lnTo>
                <a:lnTo>
                  <a:pt x="496823" y="3108960"/>
                </a:lnTo>
                <a:lnTo>
                  <a:pt x="560832" y="3172967"/>
                </a:lnTo>
                <a:lnTo>
                  <a:pt x="627888" y="3236976"/>
                </a:lnTo>
                <a:lnTo>
                  <a:pt x="694944" y="3294887"/>
                </a:lnTo>
                <a:lnTo>
                  <a:pt x="768095" y="3349752"/>
                </a:lnTo>
                <a:lnTo>
                  <a:pt x="844295" y="3401567"/>
                </a:lnTo>
                <a:lnTo>
                  <a:pt x="920495" y="3450335"/>
                </a:lnTo>
                <a:lnTo>
                  <a:pt x="999744" y="3493007"/>
                </a:lnTo>
                <a:lnTo>
                  <a:pt x="1082039" y="3535679"/>
                </a:lnTo>
                <a:lnTo>
                  <a:pt x="1167383" y="3572255"/>
                </a:lnTo>
                <a:lnTo>
                  <a:pt x="1255776" y="3605783"/>
                </a:lnTo>
                <a:lnTo>
                  <a:pt x="1344168" y="3636264"/>
                </a:lnTo>
                <a:lnTo>
                  <a:pt x="1432559" y="3660648"/>
                </a:lnTo>
                <a:lnTo>
                  <a:pt x="1527047" y="3681983"/>
                </a:lnTo>
                <a:lnTo>
                  <a:pt x="1621536" y="3697224"/>
                </a:lnTo>
                <a:lnTo>
                  <a:pt x="1716024" y="3709416"/>
                </a:lnTo>
                <a:lnTo>
                  <a:pt x="1813559" y="3715511"/>
                </a:lnTo>
                <a:lnTo>
                  <a:pt x="1911096" y="3718560"/>
                </a:lnTo>
                <a:lnTo>
                  <a:pt x="2008632" y="3715511"/>
                </a:lnTo>
                <a:lnTo>
                  <a:pt x="2106168" y="3709416"/>
                </a:lnTo>
                <a:lnTo>
                  <a:pt x="2203704" y="3697224"/>
                </a:lnTo>
                <a:lnTo>
                  <a:pt x="2298192" y="3681983"/>
                </a:lnTo>
                <a:lnTo>
                  <a:pt x="2389632" y="3660648"/>
                </a:lnTo>
                <a:lnTo>
                  <a:pt x="2481072" y="3636264"/>
                </a:lnTo>
                <a:lnTo>
                  <a:pt x="2569464" y="3605783"/>
                </a:lnTo>
                <a:lnTo>
                  <a:pt x="2657856" y="3572255"/>
                </a:lnTo>
                <a:lnTo>
                  <a:pt x="2740152" y="3535679"/>
                </a:lnTo>
                <a:lnTo>
                  <a:pt x="2904744" y="3450335"/>
                </a:lnTo>
                <a:lnTo>
                  <a:pt x="2980944" y="3401567"/>
                </a:lnTo>
                <a:lnTo>
                  <a:pt x="3057144" y="3349752"/>
                </a:lnTo>
                <a:lnTo>
                  <a:pt x="3130296" y="3294887"/>
                </a:lnTo>
                <a:lnTo>
                  <a:pt x="3197352" y="3236976"/>
                </a:lnTo>
                <a:lnTo>
                  <a:pt x="3264407" y="3172967"/>
                </a:lnTo>
                <a:lnTo>
                  <a:pt x="3328416" y="3108960"/>
                </a:lnTo>
                <a:lnTo>
                  <a:pt x="3389376" y="3041904"/>
                </a:lnTo>
                <a:lnTo>
                  <a:pt x="3444240" y="2971799"/>
                </a:lnTo>
                <a:lnTo>
                  <a:pt x="3499104" y="2898647"/>
                </a:lnTo>
                <a:lnTo>
                  <a:pt x="3547872" y="2822447"/>
                </a:lnTo>
                <a:lnTo>
                  <a:pt x="3593592" y="2746248"/>
                </a:lnTo>
                <a:lnTo>
                  <a:pt x="3636264" y="2667000"/>
                </a:lnTo>
                <a:lnTo>
                  <a:pt x="3670017" y="2596895"/>
                </a:lnTo>
                <a:lnTo>
                  <a:pt x="1911095" y="2596895"/>
                </a:lnTo>
                <a:lnTo>
                  <a:pt x="1834895" y="2593848"/>
                </a:lnTo>
                <a:lnTo>
                  <a:pt x="1758695" y="2581655"/>
                </a:lnTo>
                <a:lnTo>
                  <a:pt x="1685544" y="2563367"/>
                </a:lnTo>
                <a:lnTo>
                  <a:pt x="1615439" y="2538983"/>
                </a:lnTo>
                <a:lnTo>
                  <a:pt x="1551432" y="2508504"/>
                </a:lnTo>
                <a:lnTo>
                  <a:pt x="1487424" y="2471928"/>
                </a:lnTo>
                <a:lnTo>
                  <a:pt x="1429512" y="2429255"/>
                </a:lnTo>
                <a:lnTo>
                  <a:pt x="1377695" y="2380488"/>
                </a:lnTo>
                <a:lnTo>
                  <a:pt x="1328927" y="2328671"/>
                </a:lnTo>
                <a:lnTo>
                  <a:pt x="1283208" y="2270759"/>
                </a:lnTo>
                <a:lnTo>
                  <a:pt x="1246632" y="2212848"/>
                </a:lnTo>
                <a:lnTo>
                  <a:pt x="1216152" y="2145791"/>
                </a:lnTo>
                <a:lnTo>
                  <a:pt x="1188720" y="2078736"/>
                </a:lnTo>
                <a:lnTo>
                  <a:pt x="1170432" y="2008631"/>
                </a:lnTo>
                <a:lnTo>
                  <a:pt x="1158239" y="1935479"/>
                </a:lnTo>
                <a:lnTo>
                  <a:pt x="1155192" y="1859279"/>
                </a:lnTo>
                <a:lnTo>
                  <a:pt x="1158239" y="1783079"/>
                </a:lnTo>
                <a:lnTo>
                  <a:pt x="1170432" y="1709927"/>
                </a:lnTo>
                <a:lnTo>
                  <a:pt x="1188720" y="1639824"/>
                </a:lnTo>
                <a:lnTo>
                  <a:pt x="1216152" y="1572767"/>
                </a:lnTo>
                <a:lnTo>
                  <a:pt x="1246632" y="1508759"/>
                </a:lnTo>
                <a:lnTo>
                  <a:pt x="1283208" y="1447800"/>
                </a:lnTo>
                <a:lnTo>
                  <a:pt x="1328927" y="1389888"/>
                </a:lnTo>
                <a:lnTo>
                  <a:pt x="1377695" y="1338071"/>
                </a:lnTo>
                <a:lnTo>
                  <a:pt x="1429512" y="1292352"/>
                </a:lnTo>
                <a:lnTo>
                  <a:pt x="1487424" y="1249679"/>
                </a:lnTo>
                <a:lnTo>
                  <a:pt x="1551432" y="1210055"/>
                </a:lnTo>
                <a:lnTo>
                  <a:pt x="1615439" y="1179576"/>
                </a:lnTo>
                <a:lnTo>
                  <a:pt x="1685544" y="1155191"/>
                </a:lnTo>
                <a:lnTo>
                  <a:pt x="1758695" y="1136903"/>
                </a:lnTo>
                <a:lnTo>
                  <a:pt x="1834895" y="1124712"/>
                </a:lnTo>
                <a:lnTo>
                  <a:pt x="1911095" y="1121664"/>
                </a:lnTo>
                <a:lnTo>
                  <a:pt x="3668550" y="1121664"/>
                </a:lnTo>
                <a:lnTo>
                  <a:pt x="3636264" y="1054607"/>
                </a:lnTo>
                <a:lnTo>
                  <a:pt x="3593592" y="972312"/>
                </a:lnTo>
                <a:lnTo>
                  <a:pt x="3547872" y="896112"/>
                </a:lnTo>
                <a:lnTo>
                  <a:pt x="3499104" y="819912"/>
                </a:lnTo>
                <a:lnTo>
                  <a:pt x="3444240" y="746759"/>
                </a:lnTo>
                <a:lnTo>
                  <a:pt x="3389376" y="676655"/>
                </a:lnTo>
                <a:lnTo>
                  <a:pt x="3328416" y="609600"/>
                </a:lnTo>
                <a:lnTo>
                  <a:pt x="3264407" y="545591"/>
                </a:lnTo>
                <a:lnTo>
                  <a:pt x="3197352" y="481583"/>
                </a:lnTo>
                <a:lnTo>
                  <a:pt x="3130296" y="423671"/>
                </a:lnTo>
                <a:lnTo>
                  <a:pt x="3057144" y="368807"/>
                </a:lnTo>
                <a:lnTo>
                  <a:pt x="2980944" y="316991"/>
                </a:lnTo>
                <a:lnTo>
                  <a:pt x="2904744" y="268224"/>
                </a:lnTo>
                <a:lnTo>
                  <a:pt x="2740152" y="182879"/>
                </a:lnTo>
                <a:lnTo>
                  <a:pt x="2657856" y="146303"/>
                </a:lnTo>
                <a:lnTo>
                  <a:pt x="2569464" y="112775"/>
                </a:lnTo>
                <a:lnTo>
                  <a:pt x="2481072" y="82295"/>
                </a:lnTo>
                <a:lnTo>
                  <a:pt x="2389632" y="57912"/>
                </a:lnTo>
                <a:lnTo>
                  <a:pt x="2298192" y="36575"/>
                </a:lnTo>
                <a:lnTo>
                  <a:pt x="2203704" y="21336"/>
                </a:lnTo>
                <a:lnTo>
                  <a:pt x="2106168" y="9143"/>
                </a:lnTo>
                <a:lnTo>
                  <a:pt x="2008632" y="3048"/>
                </a:lnTo>
                <a:lnTo>
                  <a:pt x="1911095" y="0"/>
                </a:lnTo>
                <a:close/>
              </a:path>
              <a:path w="3825240" h="3718560">
                <a:moveTo>
                  <a:pt x="3668550" y="1121664"/>
                </a:moveTo>
                <a:lnTo>
                  <a:pt x="1911095" y="1121664"/>
                </a:lnTo>
                <a:lnTo>
                  <a:pt x="1990344" y="1124712"/>
                </a:lnTo>
                <a:lnTo>
                  <a:pt x="2063495" y="1136903"/>
                </a:lnTo>
                <a:lnTo>
                  <a:pt x="2136647" y="1155191"/>
                </a:lnTo>
                <a:lnTo>
                  <a:pt x="2206752" y="1179576"/>
                </a:lnTo>
                <a:lnTo>
                  <a:pt x="2273808" y="1210055"/>
                </a:lnTo>
                <a:lnTo>
                  <a:pt x="2334768" y="1249679"/>
                </a:lnTo>
                <a:lnTo>
                  <a:pt x="2395728" y="1292352"/>
                </a:lnTo>
                <a:lnTo>
                  <a:pt x="2447544" y="1338071"/>
                </a:lnTo>
                <a:lnTo>
                  <a:pt x="2496311" y="1389888"/>
                </a:lnTo>
                <a:lnTo>
                  <a:pt x="2542032" y="1447800"/>
                </a:lnTo>
                <a:lnTo>
                  <a:pt x="2578608" y="1508759"/>
                </a:lnTo>
                <a:lnTo>
                  <a:pt x="2612135" y="1572767"/>
                </a:lnTo>
                <a:lnTo>
                  <a:pt x="2636520" y="1639824"/>
                </a:lnTo>
                <a:lnTo>
                  <a:pt x="2654808" y="1709927"/>
                </a:lnTo>
                <a:lnTo>
                  <a:pt x="2666999" y="1783079"/>
                </a:lnTo>
                <a:lnTo>
                  <a:pt x="2670047" y="1859279"/>
                </a:lnTo>
                <a:lnTo>
                  <a:pt x="2666999" y="1935479"/>
                </a:lnTo>
                <a:lnTo>
                  <a:pt x="2654808" y="2008631"/>
                </a:lnTo>
                <a:lnTo>
                  <a:pt x="2636520" y="2078736"/>
                </a:lnTo>
                <a:lnTo>
                  <a:pt x="2612135" y="2145791"/>
                </a:lnTo>
                <a:lnTo>
                  <a:pt x="2578608" y="2212848"/>
                </a:lnTo>
                <a:lnTo>
                  <a:pt x="2542032" y="2270759"/>
                </a:lnTo>
                <a:lnTo>
                  <a:pt x="2496311" y="2328671"/>
                </a:lnTo>
                <a:lnTo>
                  <a:pt x="2447544" y="2380488"/>
                </a:lnTo>
                <a:lnTo>
                  <a:pt x="2395728" y="2429255"/>
                </a:lnTo>
                <a:lnTo>
                  <a:pt x="2334768" y="2471928"/>
                </a:lnTo>
                <a:lnTo>
                  <a:pt x="2273808" y="2508504"/>
                </a:lnTo>
                <a:lnTo>
                  <a:pt x="2206752" y="2538983"/>
                </a:lnTo>
                <a:lnTo>
                  <a:pt x="2136647" y="2563367"/>
                </a:lnTo>
                <a:lnTo>
                  <a:pt x="2063495" y="2581655"/>
                </a:lnTo>
                <a:lnTo>
                  <a:pt x="1990344" y="2593848"/>
                </a:lnTo>
                <a:lnTo>
                  <a:pt x="1911095" y="2596895"/>
                </a:lnTo>
                <a:lnTo>
                  <a:pt x="3670017" y="2596895"/>
                </a:lnTo>
                <a:lnTo>
                  <a:pt x="3709416" y="2499359"/>
                </a:lnTo>
                <a:lnTo>
                  <a:pt x="3739896" y="2410967"/>
                </a:lnTo>
                <a:lnTo>
                  <a:pt x="3764279" y="2325624"/>
                </a:lnTo>
                <a:lnTo>
                  <a:pt x="3785616" y="2234183"/>
                </a:lnTo>
                <a:lnTo>
                  <a:pt x="3803904" y="2142743"/>
                </a:lnTo>
                <a:lnTo>
                  <a:pt x="3816096" y="2048255"/>
                </a:lnTo>
                <a:lnTo>
                  <a:pt x="3822192" y="1953767"/>
                </a:lnTo>
                <a:lnTo>
                  <a:pt x="3825240" y="1859279"/>
                </a:lnTo>
                <a:lnTo>
                  <a:pt x="3822192" y="1764791"/>
                </a:lnTo>
                <a:lnTo>
                  <a:pt x="3816096" y="1670303"/>
                </a:lnTo>
                <a:lnTo>
                  <a:pt x="3803904" y="1575815"/>
                </a:lnTo>
                <a:lnTo>
                  <a:pt x="3785616" y="1484376"/>
                </a:lnTo>
                <a:lnTo>
                  <a:pt x="3764279" y="1395983"/>
                </a:lnTo>
                <a:lnTo>
                  <a:pt x="3739896" y="1307591"/>
                </a:lnTo>
                <a:lnTo>
                  <a:pt x="3709416" y="1219200"/>
                </a:lnTo>
                <a:lnTo>
                  <a:pt x="3675887" y="1136903"/>
                </a:lnTo>
                <a:lnTo>
                  <a:pt x="3668550" y="1121664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628003" y="1553135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0" y="1859279"/>
                </a:moveTo>
                <a:lnTo>
                  <a:pt x="3047" y="1764791"/>
                </a:lnTo>
                <a:lnTo>
                  <a:pt x="9143" y="1670303"/>
                </a:lnTo>
                <a:lnTo>
                  <a:pt x="21335" y="1575815"/>
                </a:lnTo>
                <a:lnTo>
                  <a:pt x="39623" y="1484375"/>
                </a:lnTo>
                <a:lnTo>
                  <a:pt x="60959" y="1395983"/>
                </a:lnTo>
                <a:lnTo>
                  <a:pt x="85343" y="1307591"/>
                </a:lnTo>
                <a:lnTo>
                  <a:pt x="115823" y="1219199"/>
                </a:lnTo>
                <a:lnTo>
                  <a:pt x="149351" y="1136903"/>
                </a:lnTo>
                <a:lnTo>
                  <a:pt x="188975" y="1054607"/>
                </a:lnTo>
                <a:lnTo>
                  <a:pt x="231647" y="972311"/>
                </a:lnTo>
                <a:lnTo>
                  <a:pt x="277367" y="896111"/>
                </a:lnTo>
                <a:lnTo>
                  <a:pt x="326135" y="819911"/>
                </a:lnTo>
                <a:lnTo>
                  <a:pt x="380999" y="746759"/>
                </a:lnTo>
                <a:lnTo>
                  <a:pt x="435863" y="676655"/>
                </a:lnTo>
                <a:lnTo>
                  <a:pt x="496823" y="609599"/>
                </a:lnTo>
                <a:lnTo>
                  <a:pt x="560831" y="545591"/>
                </a:lnTo>
                <a:lnTo>
                  <a:pt x="627887" y="481583"/>
                </a:lnTo>
                <a:lnTo>
                  <a:pt x="694943" y="423671"/>
                </a:lnTo>
                <a:lnTo>
                  <a:pt x="768095" y="368807"/>
                </a:lnTo>
                <a:lnTo>
                  <a:pt x="844295" y="316991"/>
                </a:lnTo>
                <a:lnTo>
                  <a:pt x="920495" y="268223"/>
                </a:lnTo>
                <a:lnTo>
                  <a:pt x="999743" y="225551"/>
                </a:lnTo>
                <a:lnTo>
                  <a:pt x="1082039" y="182879"/>
                </a:lnTo>
                <a:lnTo>
                  <a:pt x="1167383" y="146303"/>
                </a:lnTo>
                <a:lnTo>
                  <a:pt x="1255775" y="112775"/>
                </a:lnTo>
                <a:lnTo>
                  <a:pt x="1344167" y="82295"/>
                </a:lnTo>
                <a:lnTo>
                  <a:pt x="1432559" y="57911"/>
                </a:lnTo>
                <a:lnTo>
                  <a:pt x="1527047" y="36575"/>
                </a:lnTo>
                <a:lnTo>
                  <a:pt x="1621535" y="21335"/>
                </a:lnTo>
                <a:lnTo>
                  <a:pt x="1716023" y="9143"/>
                </a:lnTo>
                <a:lnTo>
                  <a:pt x="1813559" y="3047"/>
                </a:lnTo>
                <a:lnTo>
                  <a:pt x="1911095" y="0"/>
                </a:lnTo>
                <a:lnTo>
                  <a:pt x="2008631" y="3047"/>
                </a:lnTo>
                <a:lnTo>
                  <a:pt x="2106167" y="9143"/>
                </a:lnTo>
                <a:lnTo>
                  <a:pt x="2203703" y="21335"/>
                </a:lnTo>
                <a:lnTo>
                  <a:pt x="2298191" y="36575"/>
                </a:lnTo>
                <a:lnTo>
                  <a:pt x="2389631" y="57911"/>
                </a:lnTo>
                <a:lnTo>
                  <a:pt x="2481071" y="82295"/>
                </a:lnTo>
                <a:lnTo>
                  <a:pt x="2569463" y="112775"/>
                </a:lnTo>
                <a:lnTo>
                  <a:pt x="2657855" y="146303"/>
                </a:lnTo>
                <a:lnTo>
                  <a:pt x="2740151" y="182879"/>
                </a:lnTo>
                <a:lnTo>
                  <a:pt x="2822447" y="225551"/>
                </a:lnTo>
                <a:lnTo>
                  <a:pt x="2904743" y="268223"/>
                </a:lnTo>
                <a:lnTo>
                  <a:pt x="2980943" y="316991"/>
                </a:lnTo>
                <a:lnTo>
                  <a:pt x="3057143" y="368807"/>
                </a:lnTo>
                <a:lnTo>
                  <a:pt x="3130295" y="423671"/>
                </a:lnTo>
                <a:lnTo>
                  <a:pt x="3197351" y="481583"/>
                </a:lnTo>
                <a:lnTo>
                  <a:pt x="3264407" y="545591"/>
                </a:lnTo>
                <a:lnTo>
                  <a:pt x="3328415" y="609599"/>
                </a:lnTo>
                <a:lnTo>
                  <a:pt x="3389375" y="676655"/>
                </a:lnTo>
                <a:lnTo>
                  <a:pt x="3444239" y="746759"/>
                </a:lnTo>
                <a:lnTo>
                  <a:pt x="3499103" y="819911"/>
                </a:lnTo>
                <a:lnTo>
                  <a:pt x="3547871" y="896111"/>
                </a:lnTo>
                <a:lnTo>
                  <a:pt x="3593591" y="972311"/>
                </a:lnTo>
                <a:lnTo>
                  <a:pt x="3636263" y="1054607"/>
                </a:lnTo>
                <a:lnTo>
                  <a:pt x="3675887" y="1136903"/>
                </a:lnTo>
                <a:lnTo>
                  <a:pt x="3709415" y="1219199"/>
                </a:lnTo>
                <a:lnTo>
                  <a:pt x="3739895" y="1307591"/>
                </a:lnTo>
                <a:lnTo>
                  <a:pt x="3764279" y="1395983"/>
                </a:lnTo>
                <a:lnTo>
                  <a:pt x="3785615" y="1484375"/>
                </a:lnTo>
                <a:lnTo>
                  <a:pt x="3803903" y="1575815"/>
                </a:lnTo>
                <a:lnTo>
                  <a:pt x="3816095" y="1670303"/>
                </a:lnTo>
                <a:lnTo>
                  <a:pt x="3822191" y="1764791"/>
                </a:lnTo>
                <a:lnTo>
                  <a:pt x="3825239" y="1859279"/>
                </a:lnTo>
                <a:lnTo>
                  <a:pt x="3822191" y="1953767"/>
                </a:lnTo>
                <a:lnTo>
                  <a:pt x="3816095" y="2048255"/>
                </a:lnTo>
                <a:lnTo>
                  <a:pt x="3803903" y="2142743"/>
                </a:lnTo>
                <a:lnTo>
                  <a:pt x="3785615" y="2234183"/>
                </a:lnTo>
                <a:lnTo>
                  <a:pt x="3764279" y="2325623"/>
                </a:lnTo>
                <a:lnTo>
                  <a:pt x="3739895" y="2410967"/>
                </a:lnTo>
                <a:lnTo>
                  <a:pt x="3709415" y="2499359"/>
                </a:lnTo>
                <a:lnTo>
                  <a:pt x="3675887" y="2584703"/>
                </a:lnTo>
                <a:lnTo>
                  <a:pt x="3636263" y="2666999"/>
                </a:lnTo>
                <a:lnTo>
                  <a:pt x="3593591" y="2746247"/>
                </a:lnTo>
                <a:lnTo>
                  <a:pt x="3547871" y="2822447"/>
                </a:lnTo>
                <a:lnTo>
                  <a:pt x="3499103" y="2898647"/>
                </a:lnTo>
                <a:lnTo>
                  <a:pt x="3444239" y="2971799"/>
                </a:lnTo>
                <a:lnTo>
                  <a:pt x="3389375" y="3041903"/>
                </a:lnTo>
                <a:lnTo>
                  <a:pt x="3328415" y="3108959"/>
                </a:lnTo>
                <a:lnTo>
                  <a:pt x="3264407" y="3172967"/>
                </a:lnTo>
                <a:lnTo>
                  <a:pt x="3197351" y="3236975"/>
                </a:lnTo>
                <a:lnTo>
                  <a:pt x="3130295" y="3294887"/>
                </a:lnTo>
                <a:lnTo>
                  <a:pt x="3057143" y="3349751"/>
                </a:lnTo>
                <a:lnTo>
                  <a:pt x="2980943" y="3401567"/>
                </a:lnTo>
                <a:lnTo>
                  <a:pt x="2904743" y="3450335"/>
                </a:lnTo>
                <a:lnTo>
                  <a:pt x="2822447" y="3493007"/>
                </a:lnTo>
                <a:lnTo>
                  <a:pt x="2740151" y="3535679"/>
                </a:lnTo>
                <a:lnTo>
                  <a:pt x="2657855" y="3572255"/>
                </a:lnTo>
                <a:lnTo>
                  <a:pt x="2569463" y="3605783"/>
                </a:lnTo>
                <a:lnTo>
                  <a:pt x="2481071" y="3636263"/>
                </a:lnTo>
                <a:lnTo>
                  <a:pt x="2389631" y="3660647"/>
                </a:lnTo>
                <a:lnTo>
                  <a:pt x="2298191" y="3681983"/>
                </a:lnTo>
                <a:lnTo>
                  <a:pt x="2203703" y="3697223"/>
                </a:lnTo>
                <a:lnTo>
                  <a:pt x="2106167" y="3709415"/>
                </a:lnTo>
                <a:lnTo>
                  <a:pt x="2008631" y="3715511"/>
                </a:lnTo>
                <a:lnTo>
                  <a:pt x="1911095" y="3718559"/>
                </a:lnTo>
                <a:lnTo>
                  <a:pt x="1813559" y="3715511"/>
                </a:lnTo>
                <a:lnTo>
                  <a:pt x="1716023" y="3709415"/>
                </a:lnTo>
                <a:lnTo>
                  <a:pt x="1621535" y="3697223"/>
                </a:lnTo>
                <a:lnTo>
                  <a:pt x="1527047" y="3681983"/>
                </a:lnTo>
                <a:lnTo>
                  <a:pt x="1432559" y="3660647"/>
                </a:lnTo>
                <a:lnTo>
                  <a:pt x="1344167" y="3636263"/>
                </a:lnTo>
                <a:lnTo>
                  <a:pt x="1255775" y="3605783"/>
                </a:lnTo>
                <a:lnTo>
                  <a:pt x="1167383" y="3572255"/>
                </a:lnTo>
                <a:lnTo>
                  <a:pt x="1082039" y="3535679"/>
                </a:lnTo>
                <a:lnTo>
                  <a:pt x="999743" y="3493007"/>
                </a:lnTo>
                <a:lnTo>
                  <a:pt x="920495" y="3450335"/>
                </a:lnTo>
                <a:lnTo>
                  <a:pt x="844295" y="3401567"/>
                </a:lnTo>
                <a:lnTo>
                  <a:pt x="768095" y="3349751"/>
                </a:lnTo>
                <a:lnTo>
                  <a:pt x="694943" y="3294887"/>
                </a:lnTo>
                <a:lnTo>
                  <a:pt x="627887" y="3236975"/>
                </a:lnTo>
                <a:lnTo>
                  <a:pt x="560831" y="3172967"/>
                </a:lnTo>
                <a:lnTo>
                  <a:pt x="496823" y="3108959"/>
                </a:lnTo>
                <a:lnTo>
                  <a:pt x="435863" y="3041903"/>
                </a:lnTo>
                <a:lnTo>
                  <a:pt x="380999" y="2971799"/>
                </a:lnTo>
                <a:lnTo>
                  <a:pt x="326135" y="2898647"/>
                </a:lnTo>
                <a:lnTo>
                  <a:pt x="277367" y="2822447"/>
                </a:lnTo>
                <a:lnTo>
                  <a:pt x="231647" y="2746247"/>
                </a:lnTo>
                <a:lnTo>
                  <a:pt x="188975" y="2666999"/>
                </a:lnTo>
                <a:lnTo>
                  <a:pt x="149351" y="2584703"/>
                </a:lnTo>
                <a:lnTo>
                  <a:pt x="115823" y="2499359"/>
                </a:lnTo>
                <a:lnTo>
                  <a:pt x="85343" y="2410967"/>
                </a:lnTo>
                <a:lnTo>
                  <a:pt x="60959" y="2325623"/>
                </a:lnTo>
                <a:lnTo>
                  <a:pt x="39623" y="2234183"/>
                </a:lnTo>
                <a:lnTo>
                  <a:pt x="21335" y="2142743"/>
                </a:lnTo>
                <a:lnTo>
                  <a:pt x="9143" y="2048255"/>
                </a:lnTo>
                <a:lnTo>
                  <a:pt x="3047" y="1953767"/>
                </a:lnTo>
                <a:lnTo>
                  <a:pt x="0" y="18592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647290" y="2542838"/>
            <a:ext cx="1336862" cy="1302124"/>
          </a:xfrm>
          <a:custGeom>
            <a:avLst/>
            <a:gdLst/>
            <a:ahLst/>
            <a:cxnLst/>
            <a:rect l="l" t="t" r="r" b="b"/>
            <a:pathLst>
              <a:path w="1515110" h="1475739">
                <a:moveTo>
                  <a:pt x="0" y="737615"/>
                </a:moveTo>
                <a:lnTo>
                  <a:pt x="3047" y="813815"/>
                </a:lnTo>
                <a:lnTo>
                  <a:pt x="15239" y="886967"/>
                </a:lnTo>
                <a:lnTo>
                  <a:pt x="33527" y="957071"/>
                </a:lnTo>
                <a:lnTo>
                  <a:pt x="60959" y="1024127"/>
                </a:lnTo>
                <a:lnTo>
                  <a:pt x="91439" y="1091183"/>
                </a:lnTo>
                <a:lnTo>
                  <a:pt x="128015" y="1149095"/>
                </a:lnTo>
                <a:lnTo>
                  <a:pt x="173735" y="1207007"/>
                </a:lnTo>
                <a:lnTo>
                  <a:pt x="222503" y="1258823"/>
                </a:lnTo>
                <a:lnTo>
                  <a:pt x="274319" y="1307591"/>
                </a:lnTo>
                <a:lnTo>
                  <a:pt x="332231" y="1350263"/>
                </a:lnTo>
                <a:lnTo>
                  <a:pt x="396239" y="1386839"/>
                </a:lnTo>
                <a:lnTo>
                  <a:pt x="460247" y="1417319"/>
                </a:lnTo>
                <a:lnTo>
                  <a:pt x="530351" y="1441703"/>
                </a:lnTo>
                <a:lnTo>
                  <a:pt x="603503" y="1459991"/>
                </a:lnTo>
                <a:lnTo>
                  <a:pt x="679703" y="1472183"/>
                </a:lnTo>
                <a:lnTo>
                  <a:pt x="755903" y="1475231"/>
                </a:lnTo>
                <a:lnTo>
                  <a:pt x="835151" y="1472183"/>
                </a:lnTo>
                <a:lnTo>
                  <a:pt x="908303" y="1459991"/>
                </a:lnTo>
                <a:lnTo>
                  <a:pt x="981455" y="1441703"/>
                </a:lnTo>
                <a:lnTo>
                  <a:pt x="1051559" y="1417319"/>
                </a:lnTo>
                <a:lnTo>
                  <a:pt x="1118615" y="1386839"/>
                </a:lnTo>
                <a:lnTo>
                  <a:pt x="1179575" y="1350263"/>
                </a:lnTo>
                <a:lnTo>
                  <a:pt x="1240535" y="1307591"/>
                </a:lnTo>
                <a:lnTo>
                  <a:pt x="1292351" y="1258823"/>
                </a:lnTo>
                <a:lnTo>
                  <a:pt x="1341119" y="1207007"/>
                </a:lnTo>
                <a:lnTo>
                  <a:pt x="1386839" y="1149095"/>
                </a:lnTo>
                <a:lnTo>
                  <a:pt x="1423415" y="1091183"/>
                </a:lnTo>
                <a:lnTo>
                  <a:pt x="1456943" y="1024127"/>
                </a:lnTo>
                <a:lnTo>
                  <a:pt x="1481327" y="957071"/>
                </a:lnTo>
                <a:lnTo>
                  <a:pt x="1499615" y="886967"/>
                </a:lnTo>
                <a:lnTo>
                  <a:pt x="1511807" y="813815"/>
                </a:lnTo>
                <a:lnTo>
                  <a:pt x="1514855" y="737615"/>
                </a:lnTo>
                <a:lnTo>
                  <a:pt x="1511807" y="661415"/>
                </a:lnTo>
                <a:lnTo>
                  <a:pt x="1499615" y="588263"/>
                </a:lnTo>
                <a:lnTo>
                  <a:pt x="1481327" y="518159"/>
                </a:lnTo>
                <a:lnTo>
                  <a:pt x="1456943" y="451103"/>
                </a:lnTo>
                <a:lnTo>
                  <a:pt x="1423415" y="387095"/>
                </a:lnTo>
                <a:lnTo>
                  <a:pt x="1386839" y="326135"/>
                </a:lnTo>
                <a:lnTo>
                  <a:pt x="1341119" y="268223"/>
                </a:lnTo>
                <a:lnTo>
                  <a:pt x="1292351" y="216407"/>
                </a:lnTo>
                <a:lnTo>
                  <a:pt x="1240535" y="170687"/>
                </a:lnTo>
                <a:lnTo>
                  <a:pt x="1179575" y="128015"/>
                </a:lnTo>
                <a:lnTo>
                  <a:pt x="1118615" y="88391"/>
                </a:lnTo>
                <a:lnTo>
                  <a:pt x="1051559" y="57911"/>
                </a:lnTo>
                <a:lnTo>
                  <a:pt x="981455" y="33527"/>
                </a:lnTo>
                <a:lnTo>
                  <a:pt x="908303" y="15239"/>
                </a:lnTo>
                <a:lnTo>
                  <a:pt x="835151" y="3047"/>
                </a:lnTo>
                <a:lnTo>
                  <a:pt x="755903" y="0"/>
                </a:lnTo>
                <a:lnTo>
                  <a:pt x="679703" y="3047"/>
                </a:lnTo>
                <a:lnTo>
                  <a:pt x="603503" y="15239"/>
                </a:lnTo>
                <a:lnTo>
                  <a:pt x="530351" y="33527"/>
                </a:lnTo>
                <a:lnTo>
                  <a:pt x="460247" y="57911"/>
                </a:lnTo>
                <a:lnTo>
                  <a:pt x="396239" y="88391"/>
                </a:lnTo>
                <a:lnTo>
                  <a:pt x="332231" y="128015"/>
                </a:lnTo>
                <a:lnTo>
                  <a:pt x="274319" y="170687"/>
                </a:lnTo>
                <a:lnTo>
                  <a:pt x="222503" y="216407"/>
                </a:lnTo>
                <a:lnTo>
                  <a:pt x="173735" y="268223"/>
                </a:lnTo>
                <a:lnTo>
                  <a:pt x="128015" y="326135"/>
                </a:lnTo>
                <a:lnTo>
                  <a:pt x="91439" y="387095"/>
                </a:lnTo>
                <a:lnTo>
                  <a:pt x="60959" y="451103"/>
                </a:lnTo>
                <a:lnTo>
                  <a:pt x="33527" y="518159"/>
                </a:lnTo>
                <a:lnTo>
                  <a:pt x="15239" y="588263"/>
                </a:lnTo>
                <a:lnTo>
                  <a:pt x="3047" y="661415"/>
                </a:lnTo>
                <a:lnTo>
                  <a:pt x="0" y="7376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FA086-EB99-0C42-ACC8-105369452715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323072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Aperture Problem</a:t>
            </a:r>
          </a:p>
        </p:txBody>
      </p:sp>
      <p:sp>
        <p:nvSpPr>
          <p:cNvPr id="5" name="object 5"/>
          <p:cNvSpPr/>
          <p:nvPr/>
        </p:nvSpPr>
        <p:spPr>
          <a:xfrm>
            <a:off x="3941781" y="1941755"/>
            <a:ext cx="1186143" cy="2124635"/>
          </a:xfrm>
          <a:custGeom>
            <a:avLst/>
            <a:gdLst/>
            <a:ahLst/>
            <a:cxnLst/>
            <a:rect l="l" t="t" r="r" b="b"/>
            <a:pathLst>
              <a:path w="1344295" h="2407920">
                <a:moveTo>
                  <a:pt x="0" y="0"/>
                </a:moveTo>
                <a:lnTo>
                  <a:pt x="1344168" y="0"/>
                </a:lnTo>
                <a:lnTo>
                  <a:pt x="1344168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626659" y="1551790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1911095" y="0"/>
                </a:moveTo>
                <a:lnTo>
                  <a:pt x="1813559" y="3048"/>
                </a:lnTo>
                <a:lnTo>
                  <a:pt x="1716024" y="9143"/>
                </a:lnTo>
                <a:lnTo>
                  <a:pt x="1621536" y="21336"/>
                </a:lnTo>
                <a:lnTo>
                  <a:pt x="1527047" y="36575"/>
                </a:lnTo>
                <a:lnTo>
                  <a:pt x="1432559" y="57912"/>
                </a:lnTo>
                <a:lnTo>
                  <a:pt x="1344168" y="82295"/>
                </a:lnTo>
                <a:lnTo>
                  <a:pt x="1255776" y="112775"/>
                </a:lnTo>
                <a:lnTo>
                  <a:pt x="1167383" y="146303"/>
                </a:lnTo>
                <a:lnTo>
                  <a:pt x="1082039" y="182879"/>
                </a:lnTo>
                <a:lnTo>
                  <a:pt x="999744" y="225551"/>
                </a:lnTo>
                <a:lnTo>
                  <a:pt x="920495" y="268224"/>
                </a:lnTo>
                <a:lnTo>
                  <a:pt x="844295" y="316991"/>
                </a:lnTo>
                <a:lnTo>
                  <a:pt x="768095" y="368807"/>
                </a:lnTo>
                <a:lnTo>
                  <a:pt x="694944" y="423671"/>
                </a:lnTo>
                <a:lnTo>
                  <a:pt x="627888" y="481583"/>
                </a:lnTo>
                <a:lnTo>
                  <a:pt x="560832" y="545591"/>
                </a:lnTo>
                <a:lnTo>
                  <a:pt x="496823" y="609600"/>
                </a:lnTo>
                <a:lnTo>
                  <a:pt x="435863" y="676655"/>
                </a:lnTo>
                <a:lnTo>
                  <a:pt x="381000" y="746759"/>
                </a:lnTo>
                <a:lnTo>
                  <a:pt x="326135" y="819912"/>
                </a:lnTo>
                <a:lnTo>
                  <a:pt x="277367" y="896112"/>
                </a:lnTo>
                <a:lnTo>
                  <a:pt x="231647" y="972312"/>
                </a:lnTo>
                <a:lnTo>
                  <a:pt x="188975" y="1054607"/>
                </a:lnTo>
                <a:lnTo>
                  <a:pt x="149351" y="1136903"/>
                </a:lnTo>
                <a:lnTo>
                  <a:pt x="115823" y="1219200"/>
                </a:lnTo>
                <a:lnTo>
                  <a:pt x="85343" y="1307591"/>
                </a:lnTo>
                <a:lnTo>
                  <a:pt x="60959" y="1395983"/>
                </a:lnTo>
                <a:lnTo>
                  <a:pt x="39623" y="1484376"/>
                </a:lnTo>
                <a:lnTo>
                  <a:pt x="21335" y="1575815"/>
                </a:lnTo>
                <a:lnTo>
                  <a:pt x="9143" y="1670303"/>
                </a:lnTo>
                <a:lnTo>
                  <a:pt x="3047" y="1764791"/>
                </a:lnTo>
                <a:lnTo>
                  <a:pt x="0" y="1859279"/>
                </a:lnTo>
                <a:lnTo>
                  <a:pt x="3047" y="1953767"/>
                </a:lnTo>
                <a:lnTo>
                  <a:pt x="9143" y="2048255"/>
                </a:lnTo>
                <a:lnTo>
                  <a:pt x="21335" y="2142743"/>
                </a:lnTo>
                <a:lnTo>
                  <a:pt x="39623" y="2234183"/>
                </a:lnTo>
                <a:lnTo>
                  <a:pt x="60959" y="2325624"/>
                </a:lnTo>
                <a:lnTo>
                  <a:pt x="85343" y="2410967"/>
                </a:lnTo>
                <a:lnTo>
                  <a:pt x="115823" y="2499359"/>
                </a:lnTo>
                <a:lnTo>
                  <a:pt x="149351" y="2584704"/>
                </a:lnTo>
                <a:lnTo>
                  <a:pt x="188975" y="2667000"/>
                </a:lnTo>
                <a:lnTo>
                  <a:pt x="231647" y="2746248"/>
                </a:lnTo>
                <a:lnTo>
                  <a:pt x="277367" y="2822447"/>
                </a:lnTo>
                <a:lnTo>
                  <a:pt x="326135" y="2898647"/>
                </a:lnTo>
                <a:lnTo>
                  <a:pt x="381000" y="2971799"/>
                </a:lnTo>
                <a:lnTo>
                  <a:pt x="435863" y="3041904"/>
                </a:lnTo>
                <a:lnTo>
                  <a:pt x="496823" y="3108960"/>
                </a:lnTo>
                <a:lnTo>
                  <a:pt x="560832" y="3172967"/>
                </a:lnTo>
                <a:lnTo>
                  <a:pt x="627888" y="3236976"/>
                </a:lnTo>
                <a:lnTo>
                  <a:pt x="694944" y="3294887"/>
                </a:lnTo>
                <a:lnTo>
                  <a:pt x="768095" y="3349752"/>
                </a:lnTo>
                <a:lnTo>
                  <a:pt x="844295" y="3401567"/>
                </a:lnTo>
                <a:lnTo>
                  <a:pt x="920495" y="3450335"/>
                </a:lnTo>
                <a:lnTo>
                  <a:pt x="999744" y="3493007"/>
                </a:lnTo>
                <a:lnTo>
                  <a:pt x="1082039" y="3535679"/>
                </a:lnTo>
                <a:lnTo>
                  <a:pt x="1167383" y="3572255"/>
                </a:lnTo>
                <a:lnTo>
                  <a:pt x="1255776" y="3605783"/>
                </a:lnTo>
                <a:lnTo>
                  <a:pt x="1344168" y="3636264"/>
                </a:lnTo>
                <a:lnTo>
                  <a:pt x="1432559" y="3660648"/>
                </a:lnTo>
                <a:lnTo>
                  <a:pt x="1527047" y="3681983"/>
                </a:lnTo>
                <a:lnTo>
                  <a:pt x="1621536" y="3697224"/>
                </a:lnTo>
                <a:lnTo>
                  <a:pt x="1716024" y="3709416"/>
                </a:lnTo>
                <a:lnTo>
                  <a:pt x="1813559" y="3715511"/>
                </a:lnTo>
                <a:lnTo>
                  <a:pt x="1911096" y="3718560"/>
                </a:lnTo>
                <a:lnTo>
                  <a:pt x="2008632" y="3715511"/>
                </a:lnTo>
                <a:lnTo>
                  <a:pt x="2106168" y="3709416"/>
                </a:lnTo>
                <a:lnTo>
                  <a:pt x="2203704" y="3697224"/>
                </a:lnTo>
                <a:lnTo>
                  <a:pt x="2298192" y="3681983"/>
                </a:lnTo>
                <a:lnTo>
                  <a:pt x="2389632" y="3660648"/>
                </a:lnTo>
                <a:lnTo>
                  <a:pt x="2481072" y="3636264"/>
                </a:lnTo>
                <a:lnTo>
                  <a:pt x="2569464" y="3605783"/>
                </a:lnTo>
                <a:lnTo>
                  <a:pt x="2657856" y="3572255"/>
                </a:lnTo>
                <a:lnTo>
                  <a:pt x="2740152" y="3535679"/>
                </a:lnTo>
                <a:lnTo>
                  <a:pt x="2904744" y="3450335"/>
                </a:lnTo>
                <a:lnTo>
                  <a:pt x="2980944" y="3401567"/>
                </a:lnTo>
                <a:lnTo>
                  <a:pt x="3057144" y="3349752"/>
                </a:lnTo>
                <a:lnTo>
                  <a:pt x="3130296" y="3294887"/>
                </a:lnTo>
                <a:lnTo>
                  <a:pt x="3197352" y="3236976"/>
                </a:lnTo>
                <a:lnTo>
                  <a:pt x="3264407" y="3172967"/>
                </a:lnTo>
                <a:lnTo>
                  <a:pt x="3328416" y="3108960"/>
                </a:lnTo>
                <a:lnTo>
                  <a:pt x="3389376" y="3041904"/>
                </a:lnTo>
                <a:lnTo>
                  <a:pt x="3444240" y="2971799"/>
                </a:lnTo>
                <a:lnTo>
                  <a:pt x="3499104" y="2898647"/>
                </a:lnTo>
                <a:lnTo>
                  <a:pt x="3547872" y="2822447"/>
                </a:lnTo>
                <a:lnTo>
                  <a:pt x="3593592" y="2746248"/>
                </a:lnTo>
                <a:lnTo>
                  <a:pt x="3636264" y="2667000"/>
                </a:lnTo>
                <a:lnTo>
                  <a:pt x="3670017" y="2596895"/>
                </a:lnTo>
                <a:lnTo>
                  <a:pt x="1911095" y="2596895"/>
                </a:lnTo>
                <a:lnTo>
                  <a:pt x="1834895" y="2593848"/>
                </a:lnTo>
                <a:lnTo>
                  <a:pt x="1758695" y="2581655"/>
                </a:lnTo>
                <a:lnTo>
                  <a:pt x="1685544" y="2563367"/>
                </a:lnTo>
                <a:lnTo>
                  <a:pt x="1615439" y="2538983"/>
                </a:lnTo>
                <a:lnTo>
                  <a:pt x="1551432" y="2508504"/>
                </a:lnTo>
                <a:lnTo>
                  <a:pt x="1487424" y="2471928"/>
                </a:lnTo>
                <a:lnTo>
                  <a:pt x="1429512" y="2429255"/>
                </a:lnTo>
                <a:lnTo>
                  <a:pt x="1377695" y="2380488"/>
                </a:lnTo>
                <a:lnTo>
                  <a:pt x="1328927" y="2328671"/>
                </a:lnTo>
                <a:lnTo>
                  <a:pt x="1283208" y="2270759"/>
                </a:lnTo>
                <a:lnTo>
                  <a:pt x="1246632" y="2212848"/>
                </a:lnTo>
                <a:lnTo>
                  <a:pt x="1216152" y="2145791"/>
                </a:lnTo>
                <a:lnTo>
                  <a:pt x="1188720" y="2078736"/>
                </a:lnTo>
                <a:lnTo>
                  <a:pt x="1170432" y="2008631"/>
                </a:lnTo>
                <a:lnTo>
                  <a:pt x="1158239" y="1935479"/>
                </a:lnTo>
                <a:lnTo>
                  <a:pt x="1155192" y="1859279"/>
                </a:lnTo>
                <a:lnTo>
                  <a:pt x="1158239" y="1783079"/>
                </a:lnTo>
                <a:lnTo>
                  <a:pt x="1170432" y="1709927"/>
                </a:lnTo>
                <a:lnTo>
                  <a:pt x="1188720" y="1639824"/>
                </a:lnTo>
                <a:lnTo>
                  <a:pt x="1216152" y="1572767"/>
                </a:lnTo>
                <a:lnTo>
                  <a:pt x="1246632" y="1508759"/>
                </a:lnTo>
                <a:lnTo>
                  <a:pt x="1283208" y="1447800"/>
                </a:lnTo>
                <a:lnTo>
                  <a:pt x="1328927" y="1389888"/>
                </a:lnTo>
                <a:lnTo>
                  <a:pt x="1377695" y="1338071"/>
                </a:lnTo>
                <a:lnTo>
                  <a:pt x="1429512" y="1292352"/>
                </a:lnTo>
                <a:lnTo>
                  <a:pt x="1487424" y="1249679"/>
                </a:lnTo>
                <a:lnTo>
                  <a:pt x="1551432" y="1210055"/>
                </a:lnTo>
                <a:lnTo>
                  <a:pt x="1615439" y="1179576"/>
                </a:lnTo>
                <a:lnTo>
                  <a:pt x="1685544" y="1155191"/>
                </a:lnTo>
                <a:lnTo>
                  <a:pt x="1758695" y="1136903"/>
                </a:lnTo>
                <a:lnTo>
                  <a:pt x="1834895" y="1124712"/>
                </a:lnTo>
                <a:lnTo>
                  <a:pt x="1911095" y="1121664"/>
                </a:lnTo>
                <a:lnTo>
                  <a:pt x="3668550" y="1121664"/>
                </a:lnTo>
                <a:lnTo>
                  <a:pt x="3636264" y="1054607"/>
                </a:lnTo>
                <a:lnTo>
                  <a:pt x="3593592" y="972312"/>
                </a:lnTo>
                <a:lnTo>
                  <a:pt x="3547872" y="896112"/>
                </a:lnTo>
                <a:lnTo>
                  <a:pt x="3499104" y="819912"/>
                </a:lnTo>
                <a:lnTo>
                  <a:pt x="3444240" y="746759"/>
                </a:lnTo>
                <a:lnTo>
                  <a:pt x="3389376" y="676655"/>
                </a:lnTo>
                <a:lnTo>
                  <a:pt x="3328416" y="609600"/>
                </a:lnTo>
                <a:lnTo>
                  <a:pt x="3264407" y="545591"/>
                </a:lnTo>
                <a:lnTo>
                  <a:pt x="3197352" y="481583"/>
                </a:lnTo>
                <a:lnTo>
                  <a:pt x="3130296" y="423671"/>
                </a:lnTo>
                <a:lnTo>
                  <a:pt x="3057144" y="368807"/>
                </a:lnTo>
                <a:lnTo>
                  <a:pt x="2980944" y="316991"/>
                </a:lnTo>
                <a:lnTo>
                  <a:pt x="2904744" y="268224"/>
                </a:lnTo>
                <a:lnTo>
                  <a:pt x="2740152" y="182879"/>
                </a:lnTo>
                <a:lnTo>
                  <a:pt x="2657856" y="146303"/>
                </a:lnTo>
                <a:lnTo>
                  <a:pt x="2569464" y="112775"/>
                </a:lnTo>
                <a:lnTo>
                  <a:pt x="2481072" y="82295"/>
                </a:lnTo>
                <a:lnTo>
                  <a:pt x="2389632" y="57912"/>
                </a:lnTo>
                <a:lnTo>
                  <a:pt x="2298192" y="36575"/>
                </a:lnTo>
                <a:lnTo>
                  <a:pt x="2203704" y="21336"/>
                </a:lnTo>
                <a:lnTo>
                  <a:pt x="2106168" y="9143"/>
                </a:lnTo>
                <a:lnTo>
                  <a:pt x="2008632" y="3048"/>
                </a:lnTo>
                <a:lnTo>
                  <a:pt x="1911095" y="0"/>
                </a:lnTo>
                <a:close/>
              </a:path>
              <a:path w="3825240" h="3718560">
                <a:moveTo>
                  <a:pt x="3668550" y="1121664"/>
                </a:moveTo>
                <a:lnTo>
                  <a:pt x="1911095" y="1121664"/>
                </a:lnTo>
                <a:lnTo>
                  <a:pt x="1990344" y="1124712"/>
                </a:lnTo>
                <a:lnTo>
                  <a:pt x="2063495" y="1136903"/>
                </a:lnTo>
                <a:lnTo>
                  <a:pt x="2136647" y="1155191"/>
                </a:lnTo>
                <a:lnTo>
                  <a:pt x="2206752" y="1179576"/>
                </a:lnTo>
                <a:lnTo>
                  <a:pt x="2273808" y="1210055"/>
                </a:lnTo>
                <a:lnTo>
                  <a:pt x="2334768" y="1249679"/>
                </a:lnTo>
                <a:lnTo>
                  <a:pt x="2395728" y="1292352"/>
                </a:lnTo>
                <a:lnTo>
                  <a:pt x="2447544" y="1338071"/>
                </a:lnTo>
                <a:lnTo>
                  <a:pt x="2496311" y="1389888"/>
                </a:lnTo>
                <a:lnTo>
                  <a:pt x="2542032" y="1447800"/>
                </a:lnTo>
                <a:lnTo>
                  <a:pt x="2578608" y="1508759"/>
                </a:lnTo>
                <a:lnTo>
                  <a:pt x="2612135" y="1572767"/>
                </a:lnTo>
                <a:lnTo>
                  <a:pt x="2636520" y="1639824"/>
                </a:lnTo>
                <a:lnTo>
                  <a:pt x="2654808" y="1709927"/>
                </a:lnTo>
                <a:lnTo>
                  <a:pt x="2666999" y="1783079"/>
                </a:lnTo>
                <a:lnTo>
                  <a:pt x="2670047" y="1859279"/>
                </a:lnTo>
                <a:lnTo>
                  <a:pt x="2666999" y="1935479"/>
                </a:lnTo>
                <a:lnTo>
                  <a:pt x="2654808" y="2008631"/>
                </a:lnTo>
                <a:lnTo>
                  <a:pt x="2636520" y="2078736"/>
                </a:lnTo>
                <a:lnTo>
                  <a:pt x="2612135" y="2145791"/>
                </a:lnTo>
                <a:lnTo>
                  <a:pt x="2578608" y="2212848"/>
                </a:lnTo>
                <a:lnTo>
                  <a:pt x="2542032" y="2270759"/>
                </a:lnTo>
                <a:lnTo>
                  <a:pt x="2496311" y="2328671"/>
                </a:lnTo>
                <a:lnTo>
                  <a:pt x="2447544" y="2380488"/>
                </a:lnTo>
                <a:lnTo>
                  <a:pt x="2395728" y="2429255"/>
                </a:lnTo>
                <a:lnTo>
                  <a:pt x="2334768" y="2471928"/>
                </a:lnTo>
                <a:lnTo>
                  <a:pt x="2273808" y="2508504"/>
                </a:lnTo>
                <a:lnTo>
                  <a:pt x="2206752" y="2538983"/>
                </a:lnTo>
                <a:lnTo>
                  <a:pt x="2136647" y="2563367"/>
                </a:lnTo>
                <a:lnTo>
                  <a:pt x="2063495" y="2581655"/>
                </a:lnTo>
                <a:lnTo>
                  <a:pt x="1990344" y="2593848"/>
                </a:lnTo>
                <a:lnTo>
                  <a:pt x="1911095" y="2596895"/>
                </a:lnTo>
                <a:lnTo>
                  <a:pt x="3670017" y="2596895"/>
                </a:lnTo>
                <a:lnTo>
                  <a:pt x="3709416" y="2499359"/>
                </a:lnTo>
                <a:lnTo>
                  <a:pt x="3739896" y="2410967"/>
                </a:lnTo>
                <a:lnTo>
                  <a:pt x="3764279" y="2325624"/>
                </a:lnTo>
                <a:lnTo>
                  <a:pt x="3785616" y="2234183"/>
                </a:lnTo>
                <a:lnTo>
                  <a:pt x="3803904" y="2142743"/>
                </a:lnTo>
                <a:lnTo>
                  <a:pt x="3816096" y="2048255"/>
                </a:lnTo>
                <a:lnTo>
                  <a:pt x="3822192" y="1953767"/>
                </a:lnTo>
                <a:lnTo>
                  <a:pt x="3825240" y="1859279"/>
                </a:lnTo>
                <a:lnTo>
                  <a:pt x="3822192" y="1764791"/>
                </a:lnTo>
                <a:lnTo>
                  <a:pt x="3816096" y="1670303"/>
                </a:lnTo>
                <a:lnTo>
                  <a:pt x="3803904" y="1575815"/>
                </a:lnTo>
                <a:lnTo>
                  <a:pt x="3785616" y="1484376"/>
                </a:lnTo>
                <a:lnTo>
                  <a:pt x="3764279" y="1395983"/>
                </a:lnTo>
                <a:lnTo>
                  <a:pt x="3739896" y="1307591"/>
                </a:lnTo>
                <a:lnTo>
                  <a:pt x="3709416" y="1219200"/>
                </a:lnTo>
                <a:lnTo>
                  <a:pt x="3675887" y="1136903"/>
                </a:lnTo>
                <a:lnTo>
                  <a:pt x="3668550" y="1121664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628003" y="1553135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0" y="1859279"/>
                </a:moveTo>
                <a:lnTo>
                  <a:pt x="3047" y="1764791"/>
                </a:lnTo>
                <a:lnTo>
                  <a:pt x="9143" y="1670303"/>
                </a:lnTo>
                <a:lnTo>
                  <a:pt x="21335" y="1575815"/>
                </a:lnTo>
                <a:lnTo>
                  <a:pt x="39623" y="1484375"/>
                </a:lnTo>
                <a:lnTo>
                  <a:pt x="60959" y="1395983"/>
                </a:lnTo>
                <a:lnTo>
                  <a:pt x="85343" y="1307591"/>
                </a:lnTo>
                <a:lnTo>
                  <a:pt x="115823" y="1219199"/>
                </a:lnTo>
                <a:lnTo>
                  <a:pt x="149351" y="1136903"/>
                </a:lnTo>
                <a:lnTo>
                  <a:pt x="188975" y="1054607"/>
                </a:lnTo>
                <a:lnTo>
                  <a:pt x="231647" y="972311"/>
                </a:lnTo>
                <a:lnTo>
                  <a:pt x="277367" y="896111"/>
                </a:lnTo>
                <a:lnTo>
                  <a:pt x="326135" y="819911"/>
                </a:lnTo>
                <a:lnTo>
                  <a:pt x="380999" y="746759"/>
                </a:lnTo>
                <a:lnTo>
                  <a:pt x="435863" y="676655"/>
                </a:lnTo>
                <a:lnTo>
                  <a:pt x="496823" y="609599"/>
                </a:lnTo>
                <a:lnTo>
                  <a:pt x="560831" y="545591"/>
                </a:lnTo>
                <a:lnTo>
                  <a:pt x="627887" y="481583"/>
                </a:lnTo>
                <a:lnTo>
                  <a:pt x="694943" y="423671"/>
                </a:lnTo>
                <a:lnTo>
                  <a:pt x="768095" y="368807"/>
                </a:lnTo>
                <a:lnTo>
                  <a:pt x="844295" y="316991"/>
                </a:lnTo>
                <a:lnTo>
                  <a:pt x="920495" y="268223"/>
                </a:lnTo>
                <a:lnTo>
                  <a:pt x="999743" y="225551"/>
                </a:lnTo>
                <a:lnTo>
                  <a:pt x="1082039" y="182879"/>
                </a:lnTo>
                <a:lnTo>
                  <a:pt x="1167383" y="146303"/>
                </a:lnTo>
                <a:lnTo>
                  <a:pt x="1255775" y="112775"/>
                </a:lnTo>
                <a:lnTo>
                  <a:pt x="1344167" y="82295"/>
                </a:lnTo>
                <a:lnTo>
                  <a:pt x="1432559" y="57911"/>
                </a:lnTo>
                <a:lnTo>
                  <a:pt x="1527047" y="36575"/>
                </a:lnTo>
                <a:lnTo>
                  <a:pt x="1621535" y="21335"/>
                </a:lnTo>
                <a:lnTo>
                  <a:pt x="1716023" y="9143"/>
                </a:lnTo>
                <a:lnTo>
                  <a:pt x="1813559" y="3047"/>
                </a:lnTo>
                <a:lnTo>
                  <a:pt x="1911095" y="0"/>
                </a:lnTo>
                <a:lnTo>
                  <a:pt x="2008631" y="3047"/>
                </a:lnTo>
                <a:lnTo>
                  <a:pt x="2106167" y="9143"/>
                </a:lnTo>
                <a:lnTo>
                  <a:pt x="2203703" y="21335"/>
                </a:lnTo>
                <a:lnTo>
                  <a:pt x="2298191" y="36575"/>
                </a:lnTo>
                <a:lnTo>
                  <a:pt x="2389631" y="57911"/>
                </a:lnTo>
                <a:lnTo>
                  <a:pt x="2481071" y="82295"/>
                </a:lnTo>
                <a:lnTo>
                  <a:pt x="2569463" y="112775"/>
                </a:lnTo>
                <a:lnTo>
                  <a:pt x="2657855" y="146303"/>
                </a:lnTo>
                <a:lnTo>
                  <a:pt x="2740151" y="182879"/>
                </a:lnTo>
                <a:lnTo>
                  <a:pt x="2822447" y="225551"/>
                </a:lnTo>
                <a:lnTo>
                  <a:pt x="2904743" y="268223"/>
                </a:lnTo>
                <a:lnTo>
                  <a:pt x="2980943" y="316991"/>
                </a:lnTo>
                <a:lnTo>
                  <a:pt x="3057143" y="368807"/>
                </a:lnTo>
                <a:lnTo>
                  <a:pt x="3130295" y="423671"/>
                </a:lnTo>
                <a:lnTo>
                  <a:pt x="3197351" y="481583"/>
                </a:lnTo>
                <a:lnTo>
                  <a:pt x="3264407" y="545591"/>
                </a:lnTo>
                <a:lnTo>
                  <a:pt x="3328415" y="609599"/>
                </a:lnTo>
                <a:lnTo>
                  <a:pt x="3389375" y="676655"/>
                </a:lnTo>
                <a:lnTo>
                  <a:pt x="3444239" y="746759"/>
                </a:lnTo>
                <a:lnTo>
                  <a:pt x="3499103" y="819911"/>
                </a:lnTo>
                <a:lnTo>
                  <a:pt x="3547871" y="896111"/>
                </a:lnTo>
                <a:lnTo>
                  <a:pt x="3593591" y="972311"/>
                </a:lnTo>
                <a:lnTo>
                  <a:pt x="3636263" y="1054607"/>
                </a:lnTo>
                <a:lnTo>
                  <a:pt x="3675887" y="1136903"/>
                </a:lnTo>
                <a:lnTo>
                  <a:pt x="3709415" y="1219199"/>
                </a:lnTo>
                <a:lnTo>
                  <a:pt x="3739895" y="1307591"/>
                </a:lnTo>
                <a:lnTo>
                  <a:pt x="3764279" y="1395983"/>
                </a:lnTo>
                <a:lnTo>
                  <a:pt x="3785615" y="1484375"/>
                </a:lnTo>
                <a:lnTo>
                  <a:pt x="3803903" y="1575815"/>
                </a:lnTo>
                <a:lnTo>
                  <a:pt x="3816095" y="1670303"/>
                </a:lnTo>
                <a:lnTo>
                  <a:pt x="3822191" y="1764791"/>
                </a:lnTo>
                <a:lnTo>
                  <a:pt x="3825239" y="1859279"/>
                </a:lnTo>
                <a:lnTo>
                  <a:pt x="3822191" y="1953767"/>
                </a:lnTo>
                <a:lnTo>
                  <a:pt x="3816095" y="2048255"/>
                </a:lnTo>
                <a:lnTo>
                  <a:pt x="3803903" y="2142743"/>
                </a:lnTo>
                <a:lnTo>
                  <a:pt x="3785615" y="2234183"/>
                </a:lnTo>
                <a:lnTo>
                  <a:pt x="3764279" y="2325623"/>
                </a:lnTo>
                <a:lnTo>
                  <a:pt x="3739895" y="2410967"/>
                </a:lnTo>
                <a:lnTo>
                  <a:pt x="3709415" y="2499359"/>
                </a:lnTo>
                <a:lnTo>
                  <a:pt x="3675887" y="2584703"/>
                </a:lnTo>
                <a:lnTo>
                  <a:pt x="3636263" y="2666999"/>
                </a:lnTo>
                <a:lnTo>
                  <a:pt x="3593591" y="2746247"/>
                </a:lnTo>
                <a:lnTo>
                  <a:pt x="3547871" y="2822447"/>
                </a:lnTo>
                <a:lnTo>
                  <a:pt x="3499103" y="2898647"/>
                </a:lnTo>
                <a:lnTo>
                  <a:pt x="3444239" y="2971799"/>
                </a:lnTo>
                <a:lnTo>
                  <a:pt x="3389375" y="3041903"/>
                </a:lnTo>
                <a:lnTo>
                  <a:pt x="3328415" y="3108959"/>
                </a:lnTo>
                <a:lnTo>
                  <a:pt x="3264407" y="3172967"/>
                </a:lnTo>
                <a:lnTo>
                  <a:pt x="3197351" y="3236975"/>
                </a:lnTo>
                <a:lnTo>
                  <a:pt x="3130295" y="3294887"/>
                </a:lnTo>
                <a:lnTo>
                  <a:pt x="3057143" y="3349751"/>
                </a:lnTo>
                <a:lnTo>
                  <a:pt x="2980943" y="3401567"/>
                </a:lnTo>
                <a:lnTo>
                  <a:pt x="2904743" y="3450335"/>
                </a:lnTo>
                <a:lnTo>
                  <a:pt x="2822447" y="3493007"/>
                </a:lnTo>
                <a:lnTo>
                  <a:pt x="2740151" y="3535679"/>
                </a:lnTo>
                <a:lnTo>
                  <a:pt x="2657855" y="3572255"/>
                </a:lnTo>
                <a:lnTo>
                  <a:pt x="2569463" y="3605783"/>
                </a:lnTo>
                <a:lnTo>
                  <a:pt x="2481071" y="3636263"/>
                </a:lnTo>
                <a:lnTo>
                  <a:pt x="2389631" y="3660647"/>
                </a:lnTo>
                <a:lnTo>
                  <a:pt x="2298191" y="3681983"/>
                </a:lnTo>
                <a:lnTo>
                  <a:pt x="2203703" y="3697223"/>
                </a:lnTo>
                <a:lnTo>
                  <a:pt x="2106167" y="3709415"/>
                </a:lnTo>
                <a:lnTo>
                  <a:pt x="2008631" y="3715511"/>
                </a:lnTo>
                <a:lnTo>
                  <a:pt x="1911095" y="3718559"/>
                </a:lnTo>
                <a:lnTo>
                  <a:pt x="1813559" y="3715511"/>
                </a:lnTo>
                <a:lnTo>
                  <a:pt x="1716023" y="3709415"/>
                </a:lnTo>
                <a:lnTo>
                  <a:pt x="1621535" y="3697223"/>
                </a:lnTo>
                <a:lnTo>
                  <a:pt x="1527047" y="3681983"/>
                </a:lnTo>
                <a:lnTo>
                  <a:pt x="1432559" y="3660647"/>
                </a:lnTo>
                <a:lnTo>
                  <a:pt x="1344167" y="3636263"/>
                </a:lnTo>
                <a:lnTo>
                  <a:pt x="1255775" y="3605783"/>
                </a:lnTo>
                <a:lnTo>
                  <a:pt x="1167383" y="3572255"/>
                </a:lnTo>
                <a:lnTo>
                  <a:pt x="1082039" y="3535679"/>
                </a:lnTo>
                <a:lnTo>
                  <a:pt x="999743" y="3493007"/>
                </a:lnTo>
                <a:lnTo>
                  <a:pt x="920495" y="3450335"/>
                </a:lnTo>
                <a:lnTo>
                  <a:pt x="844295" y="3401567"/>
                </a:lnTo>
                <a:lnTo>
                  <a:pt x="768095" y="3349751"/>
                </a:lnTo>
                <a:lnTo>
                  <a:pt x="694943" y="3294887"/>
                </a:lnTo>
                <a:lnTo>
                  <a:pt x="627887" y="3236975"/>
                </a:lnTo>
                <a:lnTo>
                  <a:pt x="560831" y="3172967"/>
                </a:lnTo>
                <a:lnTo>
                  <a:pt x="496823" y="3108959"/>
                </a:lnTo>
                <a:lnTo>
                  <a:pt x="435863" y="3041903"/>
                </a:lnTo>
                <a:lnTo>
                  <a:pt x="380999" y="2971799"/>
                </a:lnTo>
                <a:lnTo>
                  <a:pt x="326135" y="2898647"/>
                </a:lnTo>
                <a:lnTo>
                  <a:pt x="277367" y="2822447"/>
                </a:lnTo>
                <a:lnTo>
                  <a:pt x="231647" y="2746247"/>
                </a:lnTo>
                <a:lnTo>
                  <a:pt x="188975" y="2666999"/>
                </a:lnTo>
                <a:lnTo>
                  <a:pt x="149351" y="2584703"/>
                </a:lnTo>
                <a:lnTo>
                  <a:pt x="115823" y="2499359"/>
                </a:lnTo>
                <a:lnTo>
                  <a:pt x="85343" y="2410967"/>
                </a:lnTo>
                <a:lnTo>
                  <a:pt x="60959" y="2325623"/>
                </a:lnTo>
                <a:lnTo>
                  <a:pt x="39623" y="2234183"/>
                </a:lnTo>
                <a:lnTo>
                  <a:pt x="21335" y="2142743"/>
                </a:lnTo>
                <a:lnTo>
                  <a:pt x="9143" y="2048255"/>
                </a:lnTo>
                <a:lnTo>
                  <a:pt x="3047" y="1953767"/>
                </a:lnTo>
                <a:lnTo>
                  <a:pt x="0" y="18592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647290" y="2542838"/>
            <a:ext cx="1336862" cy="1302124"/>
          </a:xfrm>
          <a:custGeom>
            <a:avLst/>
            <a:gdLst/>
            <a:ahLst/>
            <a:cxnLst/>
            <a:rect l="l" t="t" r="r" b="b"/>
            <a:pathLst>
              <a:path w="1515110" h="1475739">
                <a:moveTo>
                  <a:pt x="0" y="737615"/>
                </a:moveTo>
                <a:lnTo>
                  <a:pt x="3047" y="813815"/>
                </a:lnTo>
                <a:lnTo>
                  <a:pt x="15239" y="886967"/>
                </a:lnTo>
                <a:lnTo>
                  <a:pt x="33527" y="957071"/>
                </a:lnTo>
                <a:lnTo>
                  <a:pt x="60959" y="1024127"/>
                </a:lnTo>
                <a:lnTo>
                  <a:pt x="91439" y="1091183"/>
                </a:lnTo>
                <a:lnTo>
                  <a:pt x="128015" y="1149095"/>
                </a:lnTo>
                <a:lnTo>
                  <a:pt x="173735" y="1207007"/>
                </a:lnTo>
                <a:lnTo>
                  <a:pt x="222503" y="1258823"/>
                </a:lnTo>
                <a:lnTo>
                  <a:pt x="274319" y="1307591"/>
                </a:lnTo>
                <a:lnTo>
                  <a:pt x="332231" y="1350263"/>
                </a:lnTo>
                <a:lnTo>
                  <a:pt x="396239" y="1386839"/>
                </a:lnTo>
                <a:lnTo>
                  <a:pt x="460247" y="1417319"/>
                </a:lnTo>
                <a:lnTo>
                  <a:pt x="530351" y="1441703"/>
                </a:lnTo>
                <a:lnTo>
                  <a:pt x="603503" y="1459991"/>
                </a:lnTo>
                <a:lnTo>
                  <a:pt x="679703" y="1472183"/>
                </a:lnTo>
                <a:lnTo>
                  <a:pt x="755903" y="1475231"/>
                </a:lnTo>
                <a:lnTo>
                  <a:pt x="835151" y="1472183"/>
                </a:lnTo>
                <a:lnTo>
                  <a:pt x="908303" y="1459991"/>
                </a:lnTo>
                <a:lnTo>
                  <a:pt x="981455" y="1441703"/>
                </a:lnTo>
                <a:lnTo>
                  <a:pt x="1051559" y="1417319"/>
                </a:lnTo>
                <a:lnTo>
                  <a:pt x="1118615" y="1386839"/>
                </a:lnTo>
                <a:lnTo>
                  <a:pt x="1179575" y="1350263"/>
                </a:lnTo>
                <a:lnTo>
                  <a:pt x="1240535" y="1307591"/>
                </a:lnTo>
                <a:lnTo>
                  <a:pt x="1292351" y="1258823"/>
                </a:lnTo>
                <a:lnTo>
                  <a:pt x="1341119" y="1207007"/>
                </a:lnTo>
                <a:lnTo>
                  <a:pt x="1386839" y="1149095"/>
                </a:lnTo>
                <a:lnTo>
                  <a:pt x="1423415" y="1091183"/>
                </a:lnTo>
                <a:lnTo>
                  <a:pt x="1456943" y="1024127"/>
                </a:lnTo>
                <a:lnTo>
                  <a:pt x="1481327" y="957071"/>
                </a:lnTo>
                <a:lnTo>
                  <a:pt x="1499615" y="886967"/>
                </a:lnTo>
                <a:lnTo>
                  <a:pt x="1511807" y="813815"/>
                </a:lnTo>
                <a:lnTo>
                  <a:pt x="1514855" y="737615"/>
                </a:lnTo>
                <a:lnTo>
                  <a:pt x="1511807" y="661415"/>
                </a:lnTo>
                <a:lnTo>
                  <a:pt x="1499615" y="588263"/>
                </a:lnTo>
                <a:lnTo>
                  <a:pt x="1481327" y="518159"/>
                </a:lnTo>
                <a:lnTo>
                  <a:pt x="1456943" y="451103"/>
                </a:lnTo>
                <a:lnTo>
                  <a:pt x="1423415" y="387095"/>
                </a:lnTo>
                <a:lnTo>
                  <a:pt x="1386839" y="326135"/>
                </a:lnTo>
                <a:lnTo>
                  <a:pt x="1341119" y="268223"/>
                </a:lnTo>
                <a:lnTo>
                  <a:pt x="1292351" y="216407"/>
                </a:lnTo>
                <a:lnTo>
                  <a:pt x="1240535" y="170687"/>
                </a:lnTo>
                <a:lnTo>
                  <a:pt x="1179575" y="128015"/>
                </a:lnTo>
                <a:lnTo>
                  <a:pt x="1118615" y="88391"/>
                </a:lnTo>
                <a:lnTo>
                  <a:pt x="1051559" y="57911"/>
                </a:lnTo>
                <a:lnTo>
                  <a:pt x="981455" y="33527"/>
                </a:lnTo>
                <a:lnTo>
                  <a:pt x="908303" y="15239"/>
                </a:lnTo>
                <a:lnTo>
                  <a:pt x="835151" y="3047"/>
                </a:lnTo>
                <a:lnTo>
                  <a:pt x="755903" y="0"/>
                </a:lnTo>
                <a:lnTo>
                  <a:pt x="679703" y="3047"/>
                </a:lnTo>
                <a:lnTo>
                  <a:pt x="603503" y="15239"/>
                </a:lnTo>
                <a:lnTo>
                  <a:pt x="530351" y="33527"/>
                </a:lnTo>
                <a:lnTo>
                  <a:pt x="460247" y="57911"/>
                </a:lnTo>
                <a:lnTo>
                  <a:pt x="396239" y="88391"/>
                </a:lnTo>
                <a:lnTo>
                  <a:pt x="332231" y="128015"/>
                </a:lnTo>
                <a:lnTo>
                  <a:pt x="274319" y="170687"/>
                </a:lnTo>
                <a:lnTo>
                  <a:pt x="222503" y="216407"/>
                </a:lnTo>
                <a:lnTo>
                  <a:pt x="173735" y="268223"/>
                </a:lnTo>
                <a:lnTo>
                  <a:pt x="128015" y="326135"/>
                </a:lnTo>
                <a:lnTo>
                  <a:pt x="91439" y="387095"/>
                </a:lnTo>
                <a:lnTo>
                  <a:pt x="60959" y="451103"/>
                </a:lnTo>
                <a:lnTo>
                  <a:pt x="33527" y="518159"/>
                </a:lnTo>
                <a:lnTo>
                  <a:pt x="15239" y="588263"/>
                </a:lnTo>
                <a:lnTo>
                  <a:pt x="3047" y="661415"/>
                </a:lnTo>
                <a:lnTo>
                  <a:pt x="0" y="7376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270A3-D854-EC45-83AC-DA3B2FE21BB1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3634681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Aperture Problem</a:t>
            </a:r>
          </a:p>
        </p:txBody>
      </p:sp>
      <p:sp>
        <p:nvSpPr>
          <p:cNvPr id="4" name="object 4"/>
          <p:cNvSpPr/>
          <p:nvPr/>
        </p:nvSpPr>
        <p:spPr>
          <a:xfrm>
            <a:off x="6499412" y="1546412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1911096" y="0"/>
                </a:moveTo>
                <a:lnTo>
                  <a:pt x="1813559" y="3048"/>
                </a:lnTo>
                <a:lnTo>
                  <a:pt x="1716024" y="9144"/>
                </a:lnTo>
                <a:lnTo>
                  <a:pt x="1621535" y="21336"/>
                </a:lnTo>
                <a:lnTo>
                  <a:pt x="1527048" y="36575"/>
                </a:lnTo>
                <a:lnTo>
                  <a:pt x="1432559" y="57912"/>
                </a:lnTo>
                <a:lnTo>
                  <a:pt x="1344168" y="82296"/>
                </a:lnTo>
                <a:lnTo>
                  <a:pt x="1255776" y="112775"/>
                </a:lnTo>
                <a:lnTo>
                  <a:pt x="1167383" y="146303"/>
                </a:lnTo>
                <a:lnTo>
                  <a:pt x="1082040" y="182879"/>
                </a:lnTo>
                <a:lnTo>
                  <a:pt x="999744" y="225551"/>
                </a:lnTo>
                <a:lnTo>
                  <a:pt x="920496" y="268224"/>
                </a:lnTo>
                <a:lnTo>
                  <a:pt x="844296" y="316991"/>
                </a:lnTo>
                <a:lnTo>
                  <a:pt x="768096" y="368808"/>
                </a:lnTo>
                <a:lnTo>
                  <a:pt x="694944" y="423672"/>
                </a:lnTo>
                <a:lnTo>
                  <a:pt x="627888" y="481584"/>
                </a:lnTo>
                <a:lnTo>
                  <a:pt x="560832" y="545591"/>
                </a:lnTo>
                <a:lnTo>
                  <a:pt x="496824" y="609600"/>
                </a:lnTo>
                <a:lnTo>
                  <a:pt x="435863" y="676655"/>
                </a:lnTo>
                <a:lnTo>
                  <a:pt x="381000" y="746760"/>
                </a:lnTo>
                <a:lnTo>
                  <a:pt x="326136" y="819912"/>
                </a:lnTo>
                <a:lnTo>
                  <a:pt x="277367" y="896112"/>
                </a:lnTo>
                <a:lnTo>
                  <a:pt x="231648" y="972312"/>
                </a:lnTo>
                <a:lnTo>
                  <a:pt x="188975" y="1054608"/>
                </a:lnTo>
                <a:lnTo>
                  <a:pt x="149351" y="1136903"/>
                </a:lnTo>
                <a:lnTo>
                  <a:pt x="115824" y="1219200"/>
                </a:lnTo>
                <a:lnTo>
                  <a:pt x="85344" y="1307591"/>
                </a:lnTo>
                <a:lnTo>
                  <a:pt x="60960" y="1395984"/>
                </a:lnTo>
                <a:lnTo>
                  <a:pt x="39624" y="1484376"/>
                </a:lnTo>
                <a:lnTo>
                  <a:pt x="21336" y="1575815"/>
                </a:lnTo>
                <a:lnTo>
                  <a:pt x="9144" y="1670303"/>
                </a:lnTo>
                <a:lnTo>
                  <a:pt x="3048" y="1764791"/>
                </a:lnTo>
                <a:lnTo>
                  <a:pt x="0" y="1859279"/>
                </a:lnTo>
                <a:lnTo>
                  <a:pt x="3048" y="1953767"/>
                </a:lnTo>
                <a:lnTo>
                  <a:pt x="9144" y="2048255"/>
                </a:lnTo>
                <a:lnTo>
                  <a:pt x="21336" y="2142744"/>
                </a:lnTo>
                <a:lnTo>
                  <a:pt x="39624" y="2234184"/>
                </a:lnTo>
                <a:lnTo>
                  <a:pt x="60960" y="2325624"/>
                </a:lnTo>
                <a:lnTo>
                  <a:pt x="85344" y="2410967"/>
                </a:lnTo>
                <a:lnTo>
                  <a:pt x="115824" y="2499360"/>
                </a:lnTo>
                <a:lnTo>
                  <a:pt x="149351" y="2584704"/>
                </a:lnTo>
                <a:lnTo>
                  <a:pt x="188975" y="2667000"/>
                </a:lnTo>
                <a:lnTo>
                  <a:pt x="231648" y="2746248"/>
                </a:lnTo>
                <a:lnTo>
                  <a:pt x="277367" y="2822448"/>
                </a:lnTo>
                <a:lnTo>
                  <a:pt x="326136" y="2898648"/>
                </a:lnTo>
                <a:lnTo>
                  <a:pt x="381000" y="2971800"/>
                </a:lnTo>
                <a:lnTo>
                  <a:pt x="435863" y="3041904"/>
                </a:lnTo>
                <a:lnTo>
                  <a:pt x="496824" y="3108960"/>
                </a:lnTo>
                <a:lnTo>
                  <a:pt x="560832" y="3172968"/>
                </a:lnTo>
                <a:lnTo>
                  <a:pt x="627888" y="3236976"/>
                </a:lnTo>
                <a:lnTo>
                  <a:pt x="694944" y="3294888"/>
                </a:lnTo>
                <a:lnTo>
                  <a:pt x="768096" y="3349752"/>
                </a:lnTo>
                <a:lnTo>
                  <a:pt x="844296" y="3401568"/>
                </a:lnTo>
                <a:lnTo>
                  <a:pt x="920496" y="3450336"/>
                </a:lnTo>
                <a:lnTo>
                  <a:pt x="999744" y="3493007"/>
                </a:lnTo>
                <a:lnTo>
                  <a:pt x="1082040" y="3535679"/>
                </a:lnTo>
                <a:lnTo>
                  <a:pt x="1167383" y="3572255"/>
                </a:lnTo>
                <a:lnTo>
                  <a:pt x="1255776" y="3605783"/>
                </a:lnTo>
                <a:lnTo>
                  <a:pt x="1344168" y="3636264"/>
                </a:lnTo>
                <a:lnTo>
                  <a:pt x="1432559" y="3660648"/>
                </a:lnTo>
                <a:lnTo>
                  <a:pt x="1527048" y="3681983"/>
                </a:lnTo>
                <a:lnTo>
                  <a:pt x="1621535" y="3697224"/>
                </a:lnTo>
                <a:lnTo>
                  <a:pt x="1716024" y="3709416"/>
                </a:lnTo>
                <a:lnTo>
                  <a:pt x="1813559" y="3715512"/>
                </a:lnTo>
                <a:lnTo>
                  <a:pt x="1911096" y="3718560"/>
                </a:lnTo>
                <a:lnTo>
                  <a:pt x="2008631" y="3715512"/>
                </a:lnTo>
                <a:lnTo>
                  <a:pt x="2106168" y="3709416"/>
                </a:lnTo>
                <a:lnTo>
                  <a:pt x="2203704" y="3697224"/>
                </a:lnTo>
                <a:lnTo>
                  <a:pt x="2298192" y="3681983"/>
                </a:lnTo>
                <a:lnTo>
                  <a:pt x="2389631" y="3660648"/>
                </a:lnTo>
                <a:lnTo>
                  <a:pt x="2481072" y="3636264"/>
                </a:lnTo>
                <a:lnTo>
                  <a:pt x="2569464" y="3605783"/>
                </a:lnTo>
                <a:lnTo>
                  <a:pt x="2657855" y="3572255"/>
                </a:lnTo>
                <a:lnTo>
                  <a:pt x="2740152" y="3535679"/>
                </a:lnTo>
                <a:lnTo>
                  <a:pt x="2904744" y="3450336"/>
                </a:lnTo>
                <a:lnTo>
                  <a:pt x="2980944" y="3401568"/>
                </a:lnTo>
                <a:lnTo>
                  <a:pt x="3057144" y="3349752"/>
                </a:lnTo>
                <a:lnTo>
                  <a:pt x="3130296" y="3294888"/>
                </a:lnTo>
                <a:lnTo>
                  <a:pt x="3197352" y="3236976"/>
                </a:lnTo>
                <a:lnTo>
                  <a:pt x="3264407" y="3172968"/>
                </a:lnTo>
                <a:lnTo>
                  <a:pt x="3328416" y="3108960"/>
                </a:lnTo>
                <a:lnTo>
                  <a:pt x="3389376" y="3041904"/>
                </a:lnTo>
                <a:lnTo>
                  <a:pt x="3444240" y="2971800"/>
                </a:lnTo>
                <a:lnTo>
                  <a:pt x="3499104" y="2898648"/>
                </a:lnTo>
                <a:lnTo>
                  <a:pt x="3547872" y="2822448"/>
                </a:lnTo>
                <a:lnTo>
                  <a:pt x="3593592" y="2746248"/>
                </a:lnTo>
                <a:lnTo>
                  <a:pt x="3636264" y="2667000"/>
                </a:lnTo>
                <a:lnTo>
                  <a:pt x="3670017" y="2596896"/>
                </a:lnTo>
                <a:lnTo>
                  <a:pt x="1911096" y="2596896"/>
                </a:lnTo>
                <a:lnTo>
                  <a:pt x="1834896" y="2593848"/>
                </a:lnTo>
                <a:lnTo>
                  <a:pt x="1758696" y="2581655"/>
                </a:lnTo>
                <a:lnTo>
                  <a:pt x="1685544" y="2563367"/>
                </a:lnTo>
                <a:lnTo>
                  <a:pt x="1615440" y="2538984"/>
                </a:lnTo>
                <a:lnTo>
                  <a:pt x="1551431" y="2508504"/>
                </a:lnTo>
                <a:lnTo>
                  <a:pt x="1487424" y="2471928"/>
                </a:lnTo>
                <a:lnTo>
                  <a:pt x="1429511" y="2429255"/>
                </a:lnTo>
                <a:lnTo>
                  <a:pt x="1377696" y="2380488"/>
                </a:lnTo>
                <a:lnTo>
                  <a:pt x="1328927" y="2328672"/>
                </a:lnTo>
                <a:lnTo>
                  <a:pt x="1283207" y="2270760"/>
                </a:lnTo>
                <a:lnTo>
                  <a:pt x="1246631" y="2212848"/>
                </a:lnTo>
                <a:lnTo>
                  <a:pt x="1216152" y="2145791"/>
                </a:lnTo>
                <a:lnTo>
                  <a:pt x="1188720" y="2078736"/>
                </a:lnTo>
                <a:lnTo>
                  <a:pt x="1170431" y="2008632"/>
                </a:lnTo>
                <a:lnTo>
                  <a:pt x="1158240" y="1935479"/>
                </a:lnTo>
                <a:lnTo>
                  <a:pt x="1155192" y="1859279"/>
                </a:lnTo>
                <a:lnTo>
                  <a:pt x="1158240" y="1783079"/>
                </a:lnTo>
                <a:lnTo>
                  <a:pt x="1170431" y="1709927"/>
                </a:lnTo>
                <a:lnTo>
                  <a:pt x="1188720" y="1639824"/>
                </a:lnTo>
                <a:lnTo>
                  <a:pt x="1216152" y="1572767"/>
                </a:lnTo>
                <a:lnTo>
                  <a:pt x="1246631" y="1508760"/>
                </a:lnTo>
                <a:lnTo>
                  <a:pt x="1283207" y="1447800"/>
                </a:lnTo>
                <a:lnTo>
                  <a:pt x="1328927" y="1389888"/>
                </a:lnTo>
                <a:lnTo>
                  <a:pt x="1377696" y="1338072"/>
                </a:lnTo>
                <a:lnTo>
                  <a:pt x="1429511" y="1292352"/>
                </a:lnTo>
                <a:lnTo>
                  <a:pt x="1487424" y="1249679"/>
                </a:lnTo>
                <a:lnTo>
                  <a:pt x="1551431" y="1210055"/>
                </a:lnTo>
                <a:lnTo>
                  <a:pt x="1615440" y="1179576"/>
                </a:lnTo>
                <a:lnTo>
                  <a:pt x="1685544" y="1155191"/>
                </a:lnTo>
                <a:lnTo>
                  <a:pt x="1758696" y="1136903"/>
                </a:lnTo>
                <a:lnTo>
                  <a:pt x="1834896" y="1124712"/>
                </a:lnTo>
                <a:lnTo>
                  <a:pt x="1911096" y="1121664"/>
                </a:lnTo>
                <a:lnTo>
                  <a:pt x="3668550" y="1121664"/>
                </a:lnTo>
                <a:lnTo>
                  <a:pt x="3636264" y="1054608"/>
                </a:lnTo>
                <a:lnTo>
                  <a:pt x="3593592" y="972312"/>
                </a:lnTo>
                <a:lnTo>
                  <a:pt x="3547872" y="896112"/>
                </a:lnTo>
                <a:lnTo>
                  <a:pt x="3499104" y="819912"/>
                </a:lnTo>
                <a:lnTo>
                  <a:pt x="3444240" y="746760"/>
                </a:lnTo>
                <a:lnTo>
                  <a:pt x="3389376" y="676655"/>
                </a:lnTo>
                <a:lnTo>
                  <a:pt x="3328416" y="609600"/>
                </a:lnTo>
                <a:lnTo>
                  <a:pt x="3264407" y="545591"/>
                </a:lnTo>
                <a:lnTo>
                  <a:pt x="3197352" y="481584"/>
                </a:lnTo>
                <a:lnTo>
                  <a:pt x="3130296" y="423672"/>
                </a:lnTo>
                <a:lnTo>
                  <a:pt x="3057144" y="368808"/>
                </a:lnTo>
                <a:lnTo>
                  <a:pt x="2980944" y="316991"/>
                </a:lnTo>
                <a:lnTo>
                  <a:pt x="2904744" y="268224"/>
                </a:lnTo>
                <a:lnTo>
                  <a:pt x="2740152" y="182879"/>
                </a:lnTo>
                <a:lnTo>
                  <a:pt x="2657855" y="146303"/>
                </a:lnTo>
                <a:lnTo>
                  <a:pt x="2569464" y="112775"/>
                </a:lnTo>
                <a:lnTo>
                  <a:pt x="2481072" y="82296"/>
                </a:lnTo>
                <a:lnTo>
                  <a:pt x="2389631" y="57912"/>
                </a:lnTo>
                <a:lnTo>
                  <a:pt x="2298192" y="36575"/>
                </a:lnTo>
                <a:lnTo>
                  <a:pt x="2203704" y="21336"/>
                </a:lnTo>
                <a:lnTo>
                  <a:pt x="2106168" y="9144"/>
                </a:lnTo>
                <a:lnTo>
                  <a:pt x="2008631" y="3048"/>
                </a:lnTo>
                <a:lnTo>
                  <a:pt x="1911096" y="0"/>
                </a:lnTo>
                <a:close/>
              </a:path>
              <a:path w="3825240" h="3718560">
                <a:moveTo>
                  <a:pt x="3668550" y="1121664"/>
                </a:moveTo>
                <a:lnTo>
                  <a:pt x="1911096" y="1121664"/>
                </a:lnTo>
                <a:lnTo>
                  <a:pt x="1990344" y="1124712"/>
                </a:lnTo>
                <a:lnTo>
                  <a:pt x="2063496" y="1136903"/>
                </a:lnTo>
                <a:lnTo>
                  <a:pt x="2136648" y="1155191"/>
                </a:lnTo>
                <a:lnTo>
                  <a:pt x="2206752" y="1179576"/>
                </a:lnTo>
                <a:lnTo>
                  <a:pt x="2273807" y="1210055"/>
                </a:lnTo>
                <a:lnTo>
                  <a:pt x="2334768" y="1249679"/>
                </a:lnTo>
                <a:lnTo>
                  <a:pt x="2395728" y="1292352"/>
                </a:lnTo>
                <a:lnTo>
                  <a:pt x="2447544" y="1338072"/>
                </a:lnTo>
                <a:lnTo>
                  <a:pt x="2496311" y="1389888"/>
                </a:lnTo>
                <a:lnTo>
                  <a:pt x="2542031" y="1447800"/>
                </a:lnTo>
                <a:lnTo>
                  <a:pt x="2578607" y="1508760"/>
                </a:lnTo>
                <a:lnTo>
                  <a:pt x="2612135" y="1572767"/>
                </a:lnTo>
                <a:lnTo>
                  <a:pt x="2636520" y="1639824"/>
                </a:lnTo>
                <a:lnTo>
                  <a:pt x="2654807" y="1709927"/>
                </a:lnTo>
                <a:lnTo>
                  <a:pt x="2667000" y="1783079"/>
                </a:lnTo>
                <a:lnTo>
                  <a:pt x="2670048" y="1859279"/>
                </a:lnTo>
                <a:lnTo>
                  <a:pt x="2667000" y="1935479"/>
                </a:lnTo>
                <a:lnTo>
                  <a:pt x="2654807" y="2008632"/>
                </a:lnTo>
                <a:lnTo>
                  <a:pt x="2636520" y="2078736"/>
                </a:lnTo>
                <a:lnTo>
                  <a:pt x="2612135" y="2145791"/>
                </a:lnTo>
                <a:lnTo>
                  <a:pt x="2578607" y="2212848"/>
                </a:lnTo>
                <a:lnTo>
                  <a:pt x="2542031" y="2270760"/>
                </a:lnTo>
                <a:lnTo>
                  <a:pt x="2496311" y="2328672"/>
                </a:lnTo>
                <a:lnTo>
                  <a:pt x="2447544" y="2380488"/>
                </a:lnTo>
                <a:lnTo>
                  <a:pt x="2395728" y="2429255"/>
                </a:lnTo>
                <a:lnTo>
                  <a:pt x="2334768" y="2471928"/>
                </a:lnTo>
                <a:lnTo>
                  <a:pt x="2273807" y="2508504"/>
                </a:lnTo>
                <a:lnTo>
                  <a:pt x="2206752" y="2538984"/>
                </a:lnTo>
                <a:lnTo>
                  <a:pt x="2136648" y="2563367"/>
                </a:lnTo>
                <a:lnTo>
                  <a:pt x="2063496" y="2581655"/>
                </a:lnTo>
                <a:lnTo>
                  <a:pt x="1990344" y="2593848"/>
                </a:lnTo>
                <a:lnTo>
                  <a:pt x="1911096" y="2596896"/>
                </a:lnTo>
                <a:lnTo>
                  <a:pt x="3670017" y="2596896"/>
                </a:lnTo>
                <a:lnTo>
                  <a:pt x="3709416" y="2499360"/>
                </a:lnTo>
                <a:lnTo>
                  <a:pt x="3739896" y="2410967"/>
                </a:lnTo>
                <a:lnTo>
                  <a:pt x="3764279" y="2325624"/>
                </a:lnTo>
                <a:lnTo>
                  <a:pt x="3785616" y="2234184"/>
                </a:lnTo>
                <a:lnTo>
                  <a:pt x="3803904" y="2142744"/>
                </a:lnTo>
                <a:lnTo>
                  <a:pt x="3816096" y="2048255"/>
                </a:lnTo>
                <a:lnTo>
                  <a:pt x="3822192" y="1953767"/>
                </a:lnTo>
                <a:lnTo>
                  <a:pt x="3825240" y="1859279"/>
                </a:lnTo>
                <a:lnTo>
                  <a:pt x="3822192" y="1764791"/>
                </a:lnTo>
                <a:lnTo>
                  <a:pt x="3816096" y="1670303"/>
                </a:lnTo>
                <a:lnTo>
                  <a:pt x="3803904" y="1575815"/>
                </a:lnTo>
                <a:lnTo>
                  <a:pt x="3785616" y="1484376"/>
                </a:lnTo>
                <a:lnTo>
                  <a:pt x="3764279" y="1395984"/>
                </a:lnTo>
                <a:lnTo>
                  <a:pt x="3739896" y="1307591"/>
                </a:lnTo>
                <a:lnTo>
                  <a:pt x="3709416" y="1219200"/>
                </a:lnTo>
                <a:lnTo>
                  <a:pt x="3675888" y="1136903"/>
                </a:lnTo>
                <a:lnTo>
                  <a:pt x="3668550" y="1121664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500755" y="1547756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0" y="1859279"/>
                </a:moveTo>
                <a:lnTo>
                  <a:pt x="3047" y="1764791"/>
                </a:lnTo>
                <a:lnTo>
                  <a:pt x="9143" y="1670303"/>
                </a:lnTo>
                <a:lnTo>
                  <a:pt x="21335" y="1575815"/>
                </a:lnTo>
                <a:lnTo>
                  <a:pt x="39623" y="1484375"/>
                </a:lnTo>
                <a:lnTo>
                  <a:pt x="60959" y="1395983"/>
                </a:lnTo>
                <a:lnTo>
                  <a:pt x="85343" y="1307591"/>
                </a:lnTo>
                <a:lnTo>
                  <a:pt x="115823" y="1219199"/>
                </a:lnTo>
                <a:lnTo>
                  <a:pt x="149351" y="1136903"/>
                </a:lnTo>
                <a:lnTo>
                  <a:pt x="188975" y="1054607"/>
                </a:lnTo>
                <a:lnTo>
                  <a:pt x="231647" y="972311"/>
                </a:lnTo>
                <a:lnTo>
                  <a:pt x="277367" y="896111"/>
                </a:lnTo>
                <a:lnTo>
                  <a:pt x="326135" y="819911"/>
                </a:lnTo>
                <a:lnTo>
                  <a:pt x="380999" y="746759"/>
                </a:lnTo>
                <a:lnTo>
                  <a:pt x="435863" y="676655"/>
                </a:lnTo>
                <a:lnTo>
                  <a:pt x="496823" y="609599"/>
                </a:lnTo>
                <a:lnTo>
                  <a:pt x="560831" y="545591"/>
                </a:lnTo>
                <a:lnTo>
                  <a:pt x="627887" y="481583"/>
                </a:lnTo>
                <a:lnTo>
                  <a:pt x="694943" y="423671"/>
                </a:lnTo>
                <a:lnTo>
                  <a:pt x="768095" y="368807"/>
                </a:lnTo>
                <a:lnTo>
                  <a:pt x="844295" y="316991"/>
                </a:lnTo>
                <a:lnTo>
                  <a:pt x="920495" y="268223"/>
                </a:lnTo>
                <a:lnTo>
                  <a:pt x="999743" y="225551"/>
                </a:lnTo>
                <a:lnTo>
                  <a:pt x="1082039" y="182879"/>
                </a:lnTo>
                <a:lnTo>
                  <a:pt x="1167383" y="146303"/>
                </a:lnTo>
                <a:lnTo>
                  <a:pt x="1255775" y="112775"/>
                </a:lnTo>
                <a:lnTo>
                  <a:pt x="1344167" y="82295"/>
                </a:lnTo>
                <a:lnTo>
                  <a:pt x="1432559" y="57911"/>
                </a:lnTo>
                <a:lnTo>
                  <a:pt x="1527047" y="36575"/>
                </a:lnTo>
                <a:lnTo>
                  <a:pt x="1621535" y="21335"/>
                </a:lnTo>
                <a:lnTo>
                  <a:pt x="1716023" y="9143"/>
                </a:lnTo>
                <a:lnTo>
                  <a:pt x="1813559" y="3047"/>
                </a:lnTo>
                <a:lnTo>
                  <a:pt x="1911095" y="0"/>
                </a:lnTo>
                <a:lnTo>
                  <a:pt x="2008631" y="3047"/>
                </a:lnTo>
                <a:lnTo>
                  <a:pt x="2106167" y="9143"/>
                </a:lnTo>
                <a:lnTo>
                  <a:pt x="2203703" y="21335"/>
                </a:lnTo>
                <a:lnTo>
                  <a:pt x="2298191" y="36575"/>
                </a:lnTo>
                <a:lnTo>
                  <a:pt x="2389631" y="57911"/>
                </a:lnTo>
                <a:lnTo>
                  <a:pt x="2481071" y="82295"/>
                </a:lnTo>
                <a:lnTo>
                  <a:pt x="2569463" y="112775"/>
                </a:lnTo>
                <a:lnTo>
                  <a:pt x="2657855" y="146303"/>
                </a:lnTo>
                <a:lnTo>
                  <a:pt x="2740151" y="182879"/>
                </a:lnTo>
                <a:lnTo>
                  <a:pt x="2822447" y="225551"/>
                </a:lnTo>
                <a:lnTo>
                  <a:pt x="2904743" y="268223"/>
                </a:lnTo>
                <a:lnTo>
                  <a:pt x="2980943" y="316991"/>
                </a:lnTo>
                <a:lnTo>
                  <a:pt x="3057143" y="368807"/>
                </a:lnTo>
                <a:lnTo>
                  <a:pt x="3130295" y="423671"/>
                </a:lnTo>
                <a:lnTo>
                  <a:pt x="3197351" y="481583"/>
                </a:lnTo>
                <a:lnTo>
                  <a:pt x="3264407" y="545591"/>
                </a:lnTo>
                <a:lnTo>
                  <a:pt x="3328415" y="609599"/>
                </a:lnTo>
                <a:lnTo>
                  <a:pt x="3389375" y="676655"/>
                </a:lnTo>
                <a:lnTo>
                  <a:pt x="3444239" y="746759"/>
                </a:lnTo>
                <a:lnTo>
                  <a:pt x="3499103" y="819911"/>
                </a:lnTo>
                <a:lnTo>
                  <a:pt x="3547871" y="896111"/>
                </a:lnTo>
                <a:lnTo>
                  <a:pt x="3593591" y="972311"/>
                </a:lnTo>
                <a:lnTo>
                  <a:pt x="3636263" y="1054607"/>
                </a:lnTo>
                <a:lnTo>
                  <a:pt x="3675887" y="1136903"/>
                </a:lnTo>
                <a:lnTo>
                  <a:pt x="3709415" y="1219199"/>
                </a:lnTo>
                <a:lnTo>
                  <a:pt x="3739895" y="1307591"/>
                </a:lnTo>
                <a:lnTo>
                  <a:pt x="3764279" y="1395983"/>
                </a:lnTo>
                <a:lnTo>
                  <a:pt x="3785615" y="1484375"/>
                </a:lnTo>
                <a:lnTo>
                  <a:pt x="3803903" y="1575815"/>
                </a:lnTo>
                <a:lnTo>
                  <a:pt x="3816095" y="1670303"/>
                </a:lnTo>
                <a:lnTo>
                  <a:pt x="3822191" y="1764791"/>
                </a:lnTo>
                <a:lnTo>
                  <a:pt x="3825239" y="1859279"/>
                </a:lnTo>
                <a:lnTo>
                  <a:pt x="3822191" y="1953767"/>
                </a:lnTo>
                <a:lnTo>
                  <a:pt x="3816095" y="2048255"/>
                </a:lnTo>
                <a:lnTo>
                  <a:pt x="3803903" y="2142743"/>
                </a:lnTo>
                <a:lnTo>
                  <a:pt x="3785615" y="2234183"/>
                </a:lnTo>
                <a:lnTo>
                  <a:pt x="3764279" y="2325623"/>
                </a:lnTo>
                <a:lnTo>
                  <a:pt x="3739895" y="2410967"/>
                </a:lnTo>
                <a:lnTo>
                  <a:pt x="3709415" y="2499359"/>
                </a:lnTo>
                <a:lnTo>
                  <a:pt x="3675887" y="2584703"/>
                </a:lnTo>
                <a:lnTo>
                  <a:pt x="3636263" y="2666999"/>
                </a:lnTo>
                <a:lnTo>
                  <a:pt x="3593591" y="2746247"/>
                </a:lnTo>
                <a:lnTo>
                  <a:pt x="3547871" y="2822447"/>
                </a:lnTo>
                <a:lnTo>
                  <a:pt x="3499103" y="2898647"/>
                </a:lnTo>
                <a:lnTo>
                  <a:pt x="3444239" y="2971799"/>
                </a:lnTo>
                <a:lnTo>
                  <a:pt x="3389375" y="3041903"/>
                </a:lnTo>
                <a:lnTo>
                  <a:pt x="3328415" y="3108959"/>
                </a:lnTo>
                <a:lnTo>
                  <a:pt x="3264407" y="3172967"/>
                </a:lnTo>
                <a:lnTo>
                  <a:pt x="3197351" y="3236975"/>
                </a:lnTo>
                <a:lnTo>
                  <a:pt x="3130295" y="3294887"/>
                </a:lnTo>
                <a:lnTo>
                  <a:pt x="3057143" y="3349751"/>
                </a:lnTo>
                <a:lnTo>
                  <a:pt x="2980943" y="3401567"/>
                </a:lnTo>
                <a:lnTo>
                  <a:pt x="2904743" y="3450335"/>
                </a:lnTo>
                <a:lnTo>
                  <a:pt x="2822447" y="3493007"/>
                </a:lnTo>
                <a:lnTo>
                  <a:pt x="2740151" y="3535679"/>
                </a:lnTo>
                <a:lnTo>
                  <a:pt x="2657855" y="3572255"/>
                </a:lnTo>
                <a:lnTo>
                  <a:pt x="2569463" y="3605783"/>
                </a:lnTo>
                <a:lnTo>
                  <a:pt x="2481071" y="3636263"/>
                </a:lnTo>
                <a:lnTo>
                  <a:pt x="2389631" y="3660647"/>
                </a:lnTo>
                <a:lnTo>
                  <a:pt x="2298191" y="3681983"/>
                </a:lnTo>
                <a:lnTo>
                  <a:pt x="2203703" y="3697223"/>
                </a:lnTo>
                <a:lnTo>
                  <a:pt x="2106167" y="3709415"/>
                </a:lnTo>
                <a:lnTo>
                  <a:pt x="2008631" y="3715511"/>
                </a:lnTo>
                <a:lnTo>
                  <a:pt x="1911095" y="3718559"/>
                </a:lnTo>
                <a:lnTo>
                  <a:pt x="1813559" y="3715511"/>
                </a:lnTo>
                <a:lnTo>
                  <a:pt x="1716023" y="3709415"/>
                </a:lnTo>
                <a:lnTo>
                  <a:pt x="1621535" y="3697223"/>
                </a:lnTo>
                <a:lnTo>
                  <a:pt x="1527047" y="3681983"/>
                </a:lnTo>
                <a:lnTo>
                  <a:pt x="1432559" y="3660647"/>
                </a:lnTo>
                <a:lnTo>
                  <a:pt x="1344167" y="3636263"/>
                </a:lnTo>
                <a:lnTo>
                  <a:pt x="1255775" y="3605783"/>
                </a:lnTo>
                <a:lnTo>
                  <a:pt x="1167383" y="3572255"/>
                </a:lnTo>
                <a:lnTo>
                  <a:pt x="1082039" y="3535679"/>
                </a:lnTo>
                <a:lnTo>
                  <a:pt x="999743" y="3493007"/>
                </a:lnTo>
                <a:lnTo>
                  <a:pt x="920495" y="3450335"/>
                </a:lnTo>
                <a:lnTo>
                  <a:pt x="844295" y="3401567"/>
                </a:lnTo>
                <a:lnTo>
                  <a:pt x="768095" y="3349751"/>
                </a:lnTo>
                <a:lnTo>
                  <a:pt x="694943" y="3294887"/>
                </a:lnTo>
                <a:lnTo>
                  <a:pt x="627887" y="3236975"/>
                </a:lnTo>
                <a:lnTo>
                  <a:pt x="560831" y="3172967"/>
                </a:lnTo>
                <a:lnTo>
                  <a:pt x="496823" y="3108959"/>
                </a:lnTo>
                <a:lnTo>
                  <a:pt x="435863" y="3041903"/>
                </a:lnTo>
                <a:lnTo>
                  <a:pt x="380999" y="2971799"/>
                </a:lnTo>
                <a:lnTo>
                  <a:pt x="326135" y="2898647"/>
                </a:lnTo>
                <a:lnTo>
                  <a:pt x="277367" y="2822447"/>
                </a:lnTo>
                <a:lnTo>
                  <a:pt x="231647" y="2746247"/>
                </a:lnTo>
                <a:lnTo>
                  <a:pt x="188975" y="2666999"/>
                </a:lnTo>
                <a:lnTo>
                  <a:pt x="149351" y="2584703"/>
                </a:lnTo>
                <a:lnTo>
                  <a:pt x="115823" y="2499359"/>
                </a:lnTo>
                <a:lnTo>
                  <a:pt x="85343" y="2410967"/>
                </a:lnTo>
                <a:lnTo>
                  <a:pt x="60959" y="2325623"/>
                </a:lnTo>
                <a:lnTo>
                  <a:pt x="39623" y="2234183"/>
                </a:lnTo>
                <a:lnTo>
                  <a:pt x="21335" y="2142743"/>
                </a:lnTo>
                <a:lnTo>
                  <a:pt x="9143" y="2048255"/>
                </a:lnTo>
                <a:lnTo>
                  <a:pt x="3047" y="1953767"/>
                </a:lnTo>
                <a:lnTo>
                  <a:pt x="0" y="18592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7520043" y="2537460"/>
            <a:ext cx="1336862" cy="1302124"/>
          </a:xfrm>
          <a:custGeom>
            <a:avLst/>
            <a:gdLst/>
            <a:ahLst/>
            <a:cxnLst/>
            <a:rect l="l" t="t" r="r" b="b"/>
            <a:pathLst>
              <a:path w="1515109" h="1475739">
                <a:moveTo>
                  <a:pt x="0" y="737615"/>
                </a:moveTo>
                <a:lnTo>
                  <a:pt x="3047" y="813815"/>
                </a:lnTo>
                <a:lnTo>
                  <a:pt x="15239" y="886967"/>
                </a:lnTo>
                <a:lnTo>
                  <a:pt x="33527" y="957071"/>
                </a:lnTo>
                <a:lnTo>
                  <a:pt x="60959" y="1024127"/>
                </a:lnTo>
                <a:lnTo>
                  <a:pt x="91439" y="1091183"/>
                </a:lnTo>
                <a:lnTo>
                  <a:pt x="128015" y="1149095"/>
                </a:lnTo>
                <a:lnTo>
                  <a:pt x="173735" y="1207007"/>
                </a:lnTo>
                <a:lnTo>
                  <a:pt x="222503" y="1258823"/>
                </a:lnTo>
                <a:lnTo>
                  <a:pt x="274319" y="1307591"/>
                </a:lnTo>
                <a:lnTo>
                  <a:pt x="332231" y="1350263"/>
                </a:lnTo>
                <a:lnTo>
                  <a:pt x="396239" y="1386839"/>
                </a:lnTo>
                <a:lnTo>
                  <a:pt x="460247" y="1417319"/>
                </a:lnTo>
                <a:lnTo>
                  <a:pt x="530351" y="1441703"/>
                </a:lnTo>
                <a:lnTo>
                  <a:pt x="603503" y="1459991"/>
                </a:lnTo>
                <a:lnTo>
                  <a:pt x="679703" y="1472183"/>
                </a:lnTo>
                <a:lnTo>
                  <a:pt x="755903" y="1475231"/>
                </a:lnTo>
                <a:lnTo>
                  <a:pt x="835151" y="1472183"/>
                </a:lnTo>
                <a:lnTo>
                  <a:pt x="908303" y="1459991"/>
                </a:lnTo>
                <a:lnTo>
                  <a:pt x="981455" y="1441703"/>
                </a:lnTo>
                <a:lnTo>
                  <a:pt x="1051559" y="1417319"/>
                </a:lnTo>
                <a:lnTo>
                  <a:pt x="1118615" y="1386839"/>
                </a:lnTo>
                <a:lnTo>
                  <a:pt x="1179575" y="1350263"/>
                </a:lnTo>
                <a:lnTo>
                  <a:pt x="1240535" y="1307591"/>
                </a:lnTo>
                <a:lnTo>
                  <a:pt x="1292351" y="1258823"/>
                </a:lnTo>
                <a:lnTo>
                  <a:pt x="1341119" y="1207007"/>
                </a:lnTo>
                <a:lnTo>
                  <a:pt x="1386839" y="1149095"/>
                </a:lnTo>
                <a:lnTo>
                  <a:pt x="1423415" y="1091183"/>
                </a:lnTo>
                <a:lnTo>
                  <a:pt x="1456943" y="1024127"/>
                </a:lnTo>
                <a:lnTo>
                  <a:pt x="1481327" y="957071"/>
                </a:lnTo>
                <a:lnTo>
                  <a:pt x="1499615" y="886967"/>
                </a:lnTo>
                <a:lnTo>
                  <a:pt x="1511807" y="813815"/>
                </a:lnTo>
                <a:lnTo>
                  <a:pt x="1514855" y="737615"/>
                </a:lnTo>
                <a:lnTo>
                  <a:pt x="1511807" y="661415"/>
                </a:lnTo>
                <a:lnTo>
                  <a:pt x="1499615" y="588263"/>
                </a:lnTo>
                <a:lnTo>
                  <a:pt x="1481327" y="518159"/>
                </a:lnTo>
                <a:lnTo>
                  <a:pt x="1456943" y="451103"/>
                </a:lnTo>
                <a:lnTo>
                  <a:pt x="1423415" y="387095"/>
                </a:lnTo>
                <a:lnTo>
                  <a:pt x="1386839" y="326135"/>
                </a:lnTo>
                <a:lnTo>
                  <a:pt x="1341119" y="268223"/>
                </a:lnTo>
                <a:lnTo>
                  <a:pt x="1292351" y="216407"/>
                </a:lnTo>
                <a:lnTo>
                  <a:pt x="1240535" y="170687"/>
                </a:lnTo>
                <a:lnTo>
                  <a:pt x="1179575" y="128015"/>
                </a:lnTo>
                <a:lnTo>
                  <a:pt x="1118615" y="88391"/>
                </a:lnTo>
                <a:lnTo>
                  <a:pt x="1051559" y="57911"/>
                </a:lnTo>
                <a:lnTo>
                  <a:pt x="981455" y="33527"/>
                </a:lnTo>
                <a:lnTo>
                  <a:pt x="908303" y="15239"/>
                </a:lnTo>
                <a:lnTo>
                  <a:pt x="835151" y="3047"/>
                </a:lnTo>
                <a:lnTo>
                  <a:pt x="755903" y="0"/>
                </a:lnTo>
                <a:lnTo>
                  <a:pt x="679703" y="3047"/>
                </a:lnTo>
                <a:lnTo>
                  <a:pt x="603503" y="15239"/>
                </a:lnTo>
                <a:lnTo>
                  <a:pt x="530351" y="33527"/>
                </a:lnTo>
                <a:lnTo>
                  <a:pt x="460247" y="57911"/>
                </a:lnTo>
                <a:lnTo>
                  <a:pt x="396239" y="88391"/>
                </a:lnTo>
                <a:lnTo>
                  <a:pt x="332231" y="128015"/>
                </a:lnTo>
                <a:lnTo>
                  <a:pt x="274319" y="170687"/>
                </a:lnTo>
                <a:lnTo>
                  <a:pt x="222503" y="216407"/>
                </a:lnTo>
                <a:lnTo>
                  <a:pt x="173735" y="268223"/>
                </a:lnTo>
                <a:lnTo>
                  <a:pt x="128015" y="326135"/>
                </a:lnTo>
                <a:lnTo>
                  <a:pt x="91439" y="387095"/>
                </a:lnTo>
                <a:lnTo>
                  <a:pt x="60959" y="451103"/>
                </a:lnTo>
                <a:lnTo>
                  <a:pt x="33527" y="518159"/>
                </a:lnTo>
                <a:lnTo>
                  <a:pt x="15239" y="588263"/>
                </a:lnTo>
                <a:lnTo>
                  <a:pt x="3047" y="661415"/>
                </a:lnTo>
                <a:lnTo>
                  <a:pt x="0" y="7376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8180294" y="2191871"/>
            <a:ext cx="1183341" cy="2124635"/>
          </a:xfrm>
          <a:custGeom>
            <a:avLst/>
            <a:gdLst/>
            <a:ahLst/>
            <a:cxnLst/>
            <a:rect l="l" t="t" r="r" b="b"/>
            <a:pathLst>
              <a:path w="1341120" h="2407920">
                <a:moveTo>
                  <a:pt x="0" y="0"/>
                </a:moveTo>
                <a:lnTo>
                  <a:pt x="1341120" y="0"/>
                </a:lnTo>
                <a:lnTo>
                  <a:pt x="1341120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941781" y="1941755"/>
            <a:ext cx="1186143" cy="2124635"/>
          </a:xfrm>
          <a:custGeom>
            <a:avLst/>
            <a:gdLst/>
            <a:ahLst/>
            <a:cxnLst/>
            <a:rect l="l" t="t" r="r" b="b"/>
            <a:pathLst>
              <a:path w="1344295" h="2407920">
                <a:moveTo>
                  <a:pt x="0" y="0"/>
                </a:moveTo>
                <a:lnTo>
                  <a:pt x="1344168" y="0"/>
                </a:lnTo>
                <a:lnTo>
                  <a:pt x="1344168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307540" y="2197250"/>
            <a:ext cx="1183341" cy="2124635"/>
          </a:xfrm>
          <a:custGeom>
            <a:avLst/>
            <a:gdLst/>
            <a:ahLst/>
            <a:cxnLst/>
            <a:rect l="l" t="t" r="r" b="b"/>
            <a:pathLst>
              <a:path w="1341120" h="2407920">
                <a:moveTo>
                  <a:pt x="0" y="0"/>
                </a:moveTo>
                <a:lnTo>
                  <a:pt x="1341120" y="0"/>
                </a:lnTo>
                <a:lnTo>
                  <a:pt x="1341120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626659" y="1551790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1911095" y="0"/>
                </a:moveTo>
                <a:lnTo>
                  <a:pt x="1813559" y="3048"/>
                </a:lnTo>
                <a:lnTo>
                  <a:pt x="1716024" y="9143"/>
                </a:lnTo>
                <a:lnTo>
                  <a:pt x="1621536" y="21336"/>
                </a:lnTo>
                <a:lnTo>
                  <a:pt x="1527047" y="36575"/>
                </a:lnTo>
                <a:lnTo>
                  <a:pt x="1432559" y="57912"/>
                </a:lnTo>
                <a:lnTo>
                  <a:pt x="1344168" y="82295"/>
                </a:lnTo>
                <a:lnTo>
                  <a:pt x="1255776" y="112775"/>
                </a:lnTo>
                <a:lnTo>
                  <a:pt x="1167383" y="146303"/>
                </a:lnTo>
                <a:lnTo>
                  <a:pt x="1082039" y="182879"/>
                </a:lnTo>
                <a:lnTo>
                  <a:pt x="999744" y="225551"/>
                </a:lnTo>
                <a:lnTo>
                  <a:pt x="920495" y="268224"/>
                </a:lnTo>
                <a:lnTo>
                  <a:pt x="844295" y="316991"/>
                </a:lnTo>
                <a:lnTo>
                  <a:pt x="768095" y="368807"/>
                </a:lnTo>
                <a:lnTo>
                  <a:pt x="694944" y="423671"/>
                </a:lnTo>
                <a:lnTo>
                  <a:pt x="627888" y="481583"/>
                </a:lnTo>
                <a:lnTo>
                  <a:pt x="560832" y="545591"/>
                </a:lnTo>
                <a:lnTo>
                  <a:pt x="496823" y="609600"/>
                </a:lnTo>
                <a:lnTo>
                  <a:pt x="435863" y="676655"/>
                </a:lnTo>
                <a:lnTo>
                  <a:pt x="381000" y="746759"/>
                </a:lnTo>
                <a:lnTo>
                  <a:pt x="326135" y="819912"/>
                </a:lnTo>
                <a:lnTo>
                  <a:pt x="277367" y="896112"/>
                </a:lnTo>
                <a:lnTo>
                  <a:pt x="231647" y="972312"/>
                </a:lnTo>
                <a:lnTo>
                  <a:pt x="188975" y="1054607"/>
                </a:lnTo>
                <a:lnTo>
                  <a:pt x="149351" y="1136903"/>
                </a:lnTo>
                <a:lnTo>
                  <a:pt x="115823" y="1219200"/>
                </a:lnTo>
                <a:lnTo>
                  <a:pt x="85343" y="1307591"/>
                </a:lnTo>
                <a:lnTo>
                  <a:pt x="60959" y="1395983"/>
                </a:lnTo>
                <a:lnTo>
                  <a:pt x="39623" y="1484376"/>
                </a:lnTo>
                <a:lnTo>
                  <a:pt x="21335" y="1575815"/>
                </a:lnTo>
                <a:lnTo>
                  <a:pt x="9143" y="1670303"/>
                </a:lnTo>
                <a:lnTo>
                  <a:pt x="3047" y="1764791"/>
                </a:lnTo>
                <a:lnTo>
                  <a:pt x="0" y="1859279"/>
                </a:lnTo>
                <a:lnTo>
                  <a:pt x="3047" y="1953767"/>
                </a:lnTo>
                <a:lnTo>
                  <a:pt x="9143" y="2048255"/>
                </a:lnTo>
                <a:lnTo>
                  <a:pt x="21335" y="2142743"/>
                </a:lnTo>
                <a:lnTo>
                  <a:pt x="39623" y="2234183"/>
                </a:lnTo>
                <a:lnTo>
                  <a:pt x="60959" y="2325624"/>
                </a:lnTo>
                <a:lnTo>
                  <a:pt x="85343" y="2410967"/>
                </a:lnTo>
                <a:lnTo>
                  <a:pt x="115823" y="2499359"/>
                </a:lnTo>
                <a:lnTo>
                  <a:pt x="149351" y="2584704"/>
                </a:lnTo>
                <a:lnTo>
                  <a:pt x="188975" y="2667000"/>
                </a:lnTo>
                <a:lnTo>
                  <a:pt x="231647" y="2746248"/>
                </a:lnTo>
                <a:lnTo>
                  <a:pt x="277367" y="2822447"/>
                </a:lnTo>
                <a:lnTo>
                  <a:pt x="326135" y="2898647"/>
                </a:lnTo>
                <a:lnTo>
                  <a:pt x="381000" y="2971799"/>
                </a:lnTo>
                <a:lnTo>
                  <a:pt x="435863" y="3041904"/>
                </a:lnTo>
                <a:lnTo>
                  <a:pt x="496823" y="3108960"/>
                </a:lnTo>
                <a:lnTo>
                  <a:pt x="560832" y="3172967"/>
                </a:lnTo>
                <a:lnTo>
                  <a:pt x="627888" y="3236976"/>
                </a:lnTo>
                <a:lnTo>
                  <a:pt x="694944" y="3294887"/>
                </a:lnTo>
                <a:lnTo>
                  <a:pt x="768095" y="3349752"/>
                </a:lnTo>
                <a:lnTo>
                  <a:pt x="844295" y="3401567"/>
                </a:lnTo>
                <a:lnTo>
                  <a:pt x="920495" y="3450335"/>
                </a:lnTo>
                <a:lnTo>
                  <a:pt x="999744" y="3493007"/>
                </a:lnTo>
                <a:lnTo>
                  <a:pt x="1082039" y="3535679"/>
                </a:lnTo>
                <a:lnTo>
                  <a:pt x="1167383" y="3572255"/>
                </a:lnTo>
                <a:lnTo>
                  <a:pt x="1255776" y="3605783"/>
                </a:lnTo>
                <a:lnTo>
                  <a:pt x="1344168" y="3636264"/>
                </a:lnTo>
                <a:lnTo>
                  <a:pt x="1432559" y="3660648"/>
                </a:lnTo>
                <a:lnTo>
                  <a:pt x="1527047" y="3681983"/>
                </a:lnTo>
                <a:lnTo>
                  <a:pt x="1621536" y="3697224"/>
                </a:lnTo>
                <a:lnTo>
                  <a:pt x="1716024" y="3709416"/>
                </a:lnTo>
                <a:lnTo>
                  <a:pt x="1813559" y="3715511"/>
                </a:lnTo>
                <a:lnTo>
                  <a:pt x="1911096" y="3718560"/>
                </a:lnTo>
                <a:lnTo>
                  <a:pt x="2008632" y="3715511"/>
                </a:lnTo>
                <a:lnTo>
                  <a:pt x="2106168" y="3709416"/>
                </a:lnTo>
                <a:lnTo>
                  <a:pt x="2203704" y="3697224"/>
                </a:lnTo>
                <a:lnTo>
                  <a:pt x="2298192" y="3681983"/>
                </a:lnTo>
                <a:lnTo>
                  <a:pt x="2389632" y="3660648"/>
                </a:lnTo>
                <a:lnTo>
                  <a:pt x="2481072" y="3636264"/>
                </a:lnTo>
                <a:lnTo>
                  <a:pt x="2569464" y="3605783"/>
                </a:lnTo>
                <a:lnTo>
                  <a:pt x="2657856" y="3572255"/>
                </a:lnTo>
                <a:lnTo>
                  <a:pt x="2740152" y="3535679"/>
                </a:lnTo>
                <a:lnTo>
                  <a:pt x="2904744" y="3450335"/>
                </a:lnTo>
                <a:lnTo>
                  <a:pt x="2980944" y="3401567"/>
                </a:lnTo>
                <a:lnTo>
                  <a:pt x="3057144" y="3349752"/>
                </a:lnTo>
                <a:lnTo>
                  <a:pt x="3130296" y="3294887"/>
                </a:lnTo>
                <a:lnTo>
                  <a:pt x="3197352" y="3236976"/>
                </a:lnTo>
                <a:lnTo>
                  <a:pt x="3264407" y="3172967"/>
                </a:lnTo>
                <a:lnTo>
                  <a:pt x="3328416" y="3108960"/>
                </a:lnTo>
                <a:lnTo>
                  <a:pt x="3389376" y="3041904"/>
                </a:lnTo>
                <a:lnTo>
                  <a:pt x="3444240" y="2971799"/>
                </a:lnTo>
                <a:lnTo>
                  <a:pt x="3499104" y="2898647"/>
                </a:lnTo>
                <a:lnTo>
                  <a:pt x="3547872" y="2822447"/>
                </a:lnTo>
                <a:lnTo>
                  <a:pt x="3593592" y="2746248"/>
                </a:lnTo>
                <a:lnTo>
                  <a:pt x="3636264" y="2667000"/>
                </a:lnTo>
                <a:lnTo>
                  <a:pt x="3670017" y="2596895"/>
                </a:lnTo>
                <a:lnTo>
                  <a:pt x="1911095" y="2596895"/>
                </a:lnTo>
                <a:lnTo>
                  <a:pt x="1834895" y="2593848"/>
                </a:lnTo>
                <a:lnTo>
                  <a:pt x="1758695" y="2581655"/>
                </a:lnTo>
                <a:lnTo>
                  <a:pt x="1685544" y="2563367"/>
                </a:lnTo>
                <a:lnTo>
                  <a:pt x="1615439" y="2538983"/>
                </a:lnTo>
                <a:lnTo>
                  <a:pt x="1551432" y="2508504"/>
                </a:lnTo>
                <a:lnTo>
                  <a:pt x="1487424" y="2471928"/>
                </a:lnTo>
                <a:lnTo>
                  <a:pt x="1429512" y="2429255"/>
                </a:lnTo>
                <a:lnTo>
                  <a:pt x="1377695" y="2380488"/>
                </a:lnTo>
                <a:lnTo>
                  <a:pt x="1328927" y="2328671"/>
                </a:lnTo>
                <a:lnTo>
                  <a:pt x="1283208" y="2270759"/>
                </a:lnTo>
                <a:lnTo>
                  <a:pt x="1246632" y="2212848"/>
                </a:lnTo>
                <a:lnTo>
                  <a:pt x="1216152" y="2145791"/>
                </a:lnTo>
                <a:lnTo>
                  <a:pt x="1188720" y="2078736"/>
                </a:lnTo>
                <a:lnTo>
                  <a:pt x="1170432" y="2008631"/>
                </a:lnTo>
                <a:lnTo>
                  <a:pt x="1158239" y="1935479"/>
                </a:lnTo>
                <a:lnTo>
                  <a:pt x="1155192" y="1859279"/>
                </a:lnTo>
                <a:lnTo>
                  <a:pt x="1158239" y="1783079"/>
                </a:lnTo>
                <a:lnTo>
                  <a:pt x="1170432" y="1709927"/>
                </a:lnTo>
                <a:lnTo>
                  <a:pt x="1188720" y="1639824"/>
                </a:lnTo>
                <a:lnTo>
                  <a:pt x="1216152" y="1572767"/>
                </a:lnTo>
                <a:lnTo>
                  <a:pt x="1246632" y="1508759"/>
                </a:lnTo>
                <a:lnTo>
                  <a:pt x="1283208" y="1447800"/>
                </a:lnTo>
                <a:lnTo>
                  <a:pt x="1328927" y="1389888"/>
                </a:lnTo>
                <a:lnTo>
                  <a:pt x="1377695" y="1338071"/>
                </a:lnTo>
                <a:lnTo>
                  <a:pt x="1429512" y="1292352"/>
                </a:lnTo>
                <a:lnTo>
                  <a:pt x="1487424" y="1249679"/>
                </a:lnTo>
                <a:lnTo>
                  <a:pt x="1551432" y="1210055"/>
                </a:lnTo>
                <a:lnTo>
                  <a:pt x="1615439" y="1179576"/>
                </a:lnTo>
                <a:lnTo>
                  <a:pt x="1685544" y="1155191"/>
                </a:lnTo>
                <a:lnTo>
                  <a:pt x="1758695" y="1136903"/>
                </a:lnTo>
                <a:lnTo>
                  <a:pt x="1834895" y="1124712"/>
                </a:lnTo>
                <a:lnTo>
                  <a:pt x="1911095" y="1121664"/>
                </a:lnTo>
                <a:lnTo>
                  <a:pt x="3668550" y="1121664"/>
                </a:lnTo>
                <a:lnTo>
                  <a:pt x="3636264" y="1054607"/>
                </a:lnTo>
                <a:lnTo>
                  <a:pt x="3593592" y="972312"/>
                </a:lnTo>
                <a:lnTo>
                  <a:pt x="3547872" y="896112"/>
                </a:lnTo>
                <a:lnTo>
                  <a:pt x="3499104" y="819912"/>
                </a:lnTo>
                <a:lnTo>
                  <a:pt x="3444240" y="746759"/>
                </a:lnTo>
                <a:lnTo>
                  <a:pt x="3389376" y="676655"/>
                </a:lnTo>
                <a:lnTo>
                  <a:pt x="3328416" y="609600"/>
                </a:lnTo>
                <a:lnTo>
                  <a:pt x="3264407" y="545591"/>
                </a:lnTo>
                <a:lnTo>
                  <a:pt x="3197352" y="481583"/>
                </a:lnTo>
                <a:lnTo>
                  <a:pt x="3130296" y="423671"/>
                </a:lnTo>
                <a:lnTo>
                  <a:pt x="3057144" y="368807"/>
                </a:lnTo>
                <a:lnTo>
                  <a:pt x="2980944" y="316991"/>
                </a:lnTo>
                <a:lnTo>
                  <a:pt x="2904744" y="268224"/>
                </a:lnTo>
                <a:lnTo>
                  <a:pt x="2740152" y="182879"/>
                </a:lnTo>
                <a:lnTo>
                  <a:pt x="2657856" y="146303"/>
                </a:lnTo>
                <a:lnTo>
                  <a:pt x="2569464" y="112775"/>
                </a:lnTo>
                <a:lnTo>
                  <a:pt x="2481072" y="82295"/>
                </a:lnTo>
                <a:lnTo>
                  <a:pt x="2389632" y="57912"/>
                </a:lnTo>
                <a:lnTo>
                  <a:pt x="2298192" y="36575"/>
                </a:lnTo>
                <a:lnTo>
                  <a:pt x="2203704" y="21336"/>
                </a:lnTo>
                <a:lnTo>
                  <a:pt x="2106168" y="9143"/>
                </a:lnTo>
                <a:lnTo>
                  <a:pt x="2008632" y="3048"/>
                </a:lnTo>
                <a:lnTo>
                  <a:pt x="1911095" y="0"/>
                </a:lnTo>
                <a:close/>
              </a:path>
              <a:path w="3825240" h="3718560">
                <a:moveTo>
                  <a:pt x="3668550" y="1121664"/>
                </a:moveTo>
                <a:lnTo>
                  <a:pt x="1911095" y="1121664"/>
                </a:lnTo>
                <a:lnTo>
                  <a:pt x="1990344" y="1124712"/>
                </a:lnTo>
                <a:lnTo>
                  <a:pt x="2063495" y="1136903"/>
                </a:lnTo>
                <a:lnTo>
                  <a:pt x="2136647" y="1155191"/>
                </a:lnTo>
                <a:lnTo>
                  <a:pt x="2206752" y="1179576"/>
                </a:lnTo>
                <a:lnTo>
                  <a:pt x="2273808" y="1210055"/>
                </a:lnTo>
                <a:lnTo>
                  <a:pt x="2334768" y="1249679"/>
                </a:lnTo>
                <a:lnTo>
                  <a:pt x="2395728" y="1292352"/>
                </a:lnTo>
                <a:lnTo>
                  <a:pt x="2447544" y="1338071"/>
                </a:lnTo>
                <a:lnTo>
                  <a:pt x="2496311" y="1389888"/>
                </a:lnTo>
                <a:lnTo>
                  <a:pt x="2542032" y="1447800"/>
                </a:lnTo>
                <a:lnTo>
                  <a:pt x="2578608" y="1508759"/>
                </a:lnTo>
                <a:lnTo>
                  <a:pt x="2612135" y="1572767"/>
                </a:lnTo>
                <a:lnTo>
                  <a:pt x="2636520" y="1639824"/>
                </a:lnTo>
                <a:lnTo>
                  <a:pt x="2654808" y="1709927"/>
                </a:lnTo>
                <a:lnTo>
                  <a:pt x="2666999" y="1783079"/>
                </a:lnTo>
                <a:lnTo>
                  <a:pt x="2670047" y="1859279"/>
                </a:lnTo>
                <a:lnTo>
                  <a:pt x="2666999" y="1935479"/>
                </a:lnTo>
                <a:lnTo>
                  <a:pt x="2654808" y="2008631"/>
                </a:lnTo>
                <a:lnTo>
                  <a:pt x="2636520" y="2078736"/>
                </a:lnTo>
                <a:lnTo>
                  <a:pt x="2612135" y="2145791"/>
                </a:lnTo>
                <a:lnTo>
                  <a:pt x="2578608" y="2212848"/>
                </a:lnTo>
                <a:lnTo>
                  <a:pt x="2542032" y="2270759"/>
                </a:lnTo>
                <a:lnTo>
                  <a:pt x="2496311" y="2328671"/>
                </a:lnTo>
                <a:lnTo>
                  <a:pt x="2447544" y="2380488"/>
                </a:lnTo>
                <a:lnTo>
                  <a:pt x="2395728" y="2429255"/>
                </a:lnTo>
                <a:lnTo>
                  <a:pt x="2334768" y="2471928"/>
                </a:lnTo>
                <a:lnTo>
                  <a:pt x="2273808" y="2508504"/>
                </a:lnTo>
                <a:lnTo>
                  <a:pt x="2206752" y="2538983"/>
                </a:lnTo>
                <a:lnTo>
                  <a:pt x="2136647" y="2563367"/>
                </a:lnTo>
                <a:lnTo>
                  <a:pt x="2063495" y="2581655"/>
                </a:lnTo>
                <a:lnTo>
                  <a:pt x="1990344" y="2593848"/>
                </a:lnTo>
                <a:lnTo>
                  <a:pt x="1911095" y="2596895"/>
                </a:lnTo>
                <a:lnTo>
                  <a:pt x="3670017" y="2596895"/>
                </a:lnTo>
                <a:lnTo>
                  <a:pt x="3709416" y="2499359"/>
                </a:lnTo>
                <a:lnTo>
                  <a:pt x="3739896" y="2410967"/>
                </a:lnTo>
                <a:lnTo>
                  <a:pt x="3764279" y="2325624"/>
                </a:lnTo>
                <a:lnTo>
                  <a:pt x="3785616" y="2234183"/>
                </a:lnTo>
                <a:lnTo>
                  <a:pt x="3803904" y="2142743"/>
                </a:lnTo>
                <a:lnTo>
                  <a:pt x="3816096" y="2048255"/>
                </a:lnTo>
                <a:lnTo>
                  <a:pt x="3822192" y="1953767"/>
                </a:lnTo>
                <a:lnTo>
                  <a:pt x="3825240" y="1859279"/>
                </a:lnTo>
                <a:lnTo>
                  <a:pt x="3822192" y="1764791"/>
                </a:lnTo>
                <a:lnTo>
                  <a:pt x="3816096" y="1670303"/>
                </a:lnTo>
                <a:lnTo>
                  <a:pt x="3803904" y="1575815"/>
                </a:lnTo>
                <a:lnTo>
                  <a:pt x="3785616" y="1484376"/>
                </a:lnTo>
                <a:lnTo>
                  <a:pt x="3764279" y="1395983"/>
                </a:lnTo>
                <a:lnTo>
                  <a:pt x="3739896" y="1307591"/>
                </a:lnTo>
                <a:lnTo>
                  <a:pt x="3709416" y="1219200"/>
                </a:lnTo>
                <a:lnTo>
                  <a:pt x="3675887" y="1136903"/>
                </a:lnTo>
                <a:lnTo>
                  <a:pt x="3668550" y="1121664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628003" y="1553135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0" y="1859279"/>
                </a:moveTo>
                <a:lnTo>
                  <a:pt x="3047" y="1764791"/>
                </a:lnTo>
                <a:lnTo>
                  <a:pt x="9143" y="1670303"/>
                </a:lnTo>
                <a:lnTo>
                  <a:pt x="21335" y="1575815"/>
                </a:lnTo>
                <a:lnTo>
                  <a:pt x="39623" y="1484375"/>
                </a:lnTo>
                <a:lnTo>
                  <a:pt x="60959" y="1395983"/>
                </a:lnTo>
                <a:lnTo>
                  <a:pt x="85343" y="1307591"/>
                </a:lnTo>
                <a:lnTo>
                  <a:pt x="115823" y="1219199"/>
                </a:lnTo>
                <a:lnTo>
                  <a:pt x="149351" y="1136903"/>
                </a:lnTo>
                <a:lnTo>
                  <a:pt x="188975" y="1054607"/>
                </a:lnTo>
                <a:lnTo>
                  <a:pt x="231647" y="972311"/>
                </a:lnTo>
                <a:lnTo>
                  <a:pt x="277367" y="896111"/>
                </a:lnTo>
                <a:lnTo>
                  <a:pt x="326135" y="819911"/>
                </a:lnTo>
                <a:lnTo>
                  <a:pt x="380999" y="746759"/>
                </a:lnTo>
                <a:lnTo>
                  <a:pt x="435863" y="676655"/>
                </a:lnTo>
                <a:lnTo>
                  <a:pt x="496823" y="609599"/>
                </a:lnTo>
                <a:lnTo>
                  <a:pt x="560831" y="545591"/>
                </a:lnTo>
                <a:lnTo>
                  <a:pt x="627887" y="481583"/>
                </a:lnTo>
                <a:lnTo>
                  <a:pt x="694943" y="423671"/>
                </a:lnTo>
                <a:lnTo>
                  <a:pt x="768095" y="368807"/>
                </a:lnTo>
                <a:lnTo>
                  <a:pt x="844295" y="316991"/>
                </a:lnTo>
                <a:lnTo>
                  <a:pt x="920495" y="268223"/>
                </a:lnTo>
                <a:lnTo>
                  <a:pt x="999743" y="225551"/>
                </a:lnTo>
                <a:lnTo>
                  <a:pt x="1082039" y="182879"/>
                </a:lnTo>
                <a:lnTo>
                  <a:pt x="1167383" y="146303"/>
                </a:lnTo>
                <a:lnTo>
                  <a:pt x="1255775" y="112775"/>
                </a:lnTo>
                <a:lnTo>
                  <a:pt x="1344167" y="82295"/>
                </a:lnTo>
                <a:lnTo>
                  <a:pt x="1432559" y="57911"/>
                </a:lnTo>
                <a:lnTo>
                  <a:pt x="1527047" y="36575"/>
                </a:lnTo>
                <a:lnTo>
                  <a:pt x="1621535" y="21335"/>
                </a:lnTo>
                <a:lnTo>
                  <a:pt x="1716023" y="9143"/>
                </a:lnTo>
                <a:lnTo>
                  <a:pt x="1813559" y="3047"/>
                </a:lnTo>
                <a:lnTo>
                  <a:pt x="1911095" y="0"/>
                </a:lnTo>
                <a:lnTo>
                  <a:pt x="2008631" y="3047"/>
                </a:lnTo>
                <a:lnTo>
                  <a:pt x="2106167" y="9143"/>
                </a:lnTo>
                <a:lnTo>
                  <a:pt x="2203703" y="21335"/>
                </a:lnTo>
                <a:lnTo>
                  <a:pt x="2298191" y="36575"/>
                </a:lnTo>
                <a:lnTo>
                  <a:pt x="2389631" y="57911"/>
                </a:lnTo>
                <a:lnTo>
                  <a:pt x="2481071" y="82295"/>
                </a:lnTo>
                <a:lnTo>
                  <a:pt x="2569463" y="112775"/>
                </a:lnTo>
                <a:lnTo>
                  <a:pt x="2657855" y="146303"/>
                </a:lnTo>
                <a:lnTo>
                  <a:pt x="2740151" y="182879"/>
                </a:lnTo>
                <a:lnTo>
                  <a:pt x="2822447" y="225551"/>
                </a:lnTo>
                <a:lnTo>
                  <a:pt x="2904743" y="268223"/>
                </a:lnTo>
                <a:lnTo>
                  <a:pt x="2980943" y="316991"/>
                </a:lnTo>
                <a:lnTo>
                  <a:pt x="3057143" y="368807"/>
                </a:lnTo>
                <a:lnTo>
                  <a:pt x="3130295" y="423671"/>
                </a:lnTo>
                <a:lnTo>
                  <a:pt x="3197351" y="481583"/>
                </a:lnTo>
                <a:lnTo>
                  <a:pt x="3264407" y="545591"/>
                </a:lnTo>
                <a:lnTo>
                  <a:pt x="3328415" y="609599"/>
                </a:lnTo>
                <a:lnTo>
                  <a:pt x="3389375" y="676655"/>
                </a:lnTo>
                <a:lnTo>
                  <a:pt x="3444239" y="746759"/>
                </a:lnTo>
                <a:lnTo>
                  <a:pt x="3499103" y="819911"/>
                </a:lnTo>
                <a:lnTo>
                  <a:pt x="3547871" y="896111"/>
                </a:lnTo>
                <a:lnTo>
                  <a:pt x="3593591" y="972311"/>
                </a:lnTo>
                <a:lnTo>
                  <a:pt x="3636263" y="1054607"/>
                </a:lnTo>
                <a:lnTo>
                  <a:pt x="3675887" y="1136903"/>
                </a:lnTo>
                <a:lnTo>
                  <a:pt x="3709415" y="1219199"/>
                </a:lnTo>
                <a:lnTo>
                  <a:pt x="3739895" y="1307591"/>
                </a:lnTo>
                <a:lnTo>
                  <a:pt x="3764279" y="1395983"/>
                </a:lnTo>
                <a:lnTo>
                  <a:pt x="3785615" y="1484375"/>
                </a:lnTo>
                <a:lnTo>
                  <a:pt x="3803903" y="1575815"/>
                </a:lnTo>
                <a:lnTo>
                  <a:pt x="3816095" y="1670303"/>
                </a:lnTo>
                <a:lnTo>
                  <a:pt x="3822191" y="1764791"/>
                </a:lnTo>
                <a:lnTo>
                  <a:pt x="3825239" y="1859279"/>
                </a:lnTo>
                <a:lnTo>
                  <a:pt x="3822191" y="1953767"/>
                </a:lnTo>
                <a:lnTo>
                  <a:pt x="3816095" y="2048255"/>
                </a:lnTo>
                <a:lnTo>
                  <a:pt x="3803903" y="2142743"/>
                </a:lnTo>
                <a:lnTo>
                  <a:pt x="3785615" y="2234183"/>
                </a:lnTo>
                <a:lnTo>
                  <a:pt x="3764279" y="2325623"/>
                </a:lnTo>
                <a:lnTo>
                  <a:pt x="3739895" y="2410967"/>
                </a:lnTo>
                <a:lnTo>
                  <a:pt x="3709415" y="2499359"/>
                </a:lnTo>
                <a:lnTo>
                  <a:pt x="3675887" y="2584703"/>
                </a:lnTo>
                <a:lnTo>
                  <a:pt x="3636263" y="2666999"/>
                </a:lnTo>
                <a:lnTo>
                  <a:pt x="3593591" y="2746247"/>
                </a:lnTo>
                <a:lnTo>
                  <a:pt x="3547871" y="2822447"/>
                </a:lnTo>
                <a:lnTo>
                  <a:pt x="3499103" y="2898647"/>
                </a:lnTo>
                <a:lnTo>
                  <a:pt x="3444239" y="2971799"/>
                </a:lnTo>
                <a:lnTo>
                  <a:pt x="3389375" y="3041903"/>
                </a:lnTo>
                <a:lnTo>
                  <a:pt x="3328415" y="3108959"/>
                </a:lnTo>
                <a:lnTo>
                  <a:pt x="3264407" y="3172967"/>
                </a:lnTo>
                <a:lnTo>
                  <a:pt x="3197351" y="3236975"/>
                </a:lnTo>
                <a:lnTo>
                  <a:pt x="3130295" y="3294887"/>
                </a:lnTo>
                <a:lnTo>
                  <a:pt x="3057143" y="3349751"/>
                </a:lnTo>
                <a:lnTo>
                  <a:pt x="2980943" y="3401567"/>
                </a:lnTo>
                <a:lnTo>
                  <a:pt x="2904743" y="3450335"/>
                </a:lnTo>
                <a:lnTo>
                  <a:pt x="2822447" y="3493007"/>
                </a:lnTo>
                <a:lnTo>
                  <a:pt x="2740151" y="3535679"/>
                </a:lnTo>
                <a:lnTo>
                  <a:pt x="2657855" y="3572255"/>
                </a:lnTo>
                <a:lnTo>
                  <a:pt x="2569463" y="3605783"/>
                </a:lnTo>
                <a:lnTo>
                  <a:pt x="2481071" y="3636263"/>
                </a:lnTo>
                <a:lnTo>
                  <a:pt x="2389631" y="3660647"/>
                </a:lnTo>
                <a:lnTo>
                  <a:pt x="2298191" y="3681983"/>
                </a:lnTo>
                <a:lnTo>
                  <a:pt x="2203703" y="3697223"/>
                </a:lnTo>
                <a:lnTo>
                  <a:pt x="2106167" y="3709415"/>
                </a:lnTo>
                <a:lnTo>
                  <a:pt x="2008631" y="3715511"/>
                </a:lnTo>
                <a:lnTo>
                  <a:pt x="1911095" y="3718559"/>
                </a:lnTo>
                <a:lnTo>
                  <a:pt x="1813559" y="3715511"/>
                </a:lnTo>
                <a:lnTo>
                  <a:pt x="1716023" y="3709415"/>
                </a:lnTo>
                <a:lnTo>
                  <a:pt x="1621535" y="3697223"/>
                </a:lnTo>
                <a:lnTo>
                  <a:pt x="1527047" y="3681983"/>
                </a:lnTo>
                <a:lnTo>
                  <a:pt x="1432559" y="3660647"/>
                </a:lnTo>
                <a:lnTo>
                  <a:pt x="1344167" y="3636263"/>
                </a:lnTo>
                <a:lnTo>
                  <a:pt x="1255775" y="3605783"/>
                </a:lnTo>
                <a:lnTo>
                  <a:pt x="1167383" y="3572255"/>
                </a:lnTo>
                <a:lnTo>
                  <a:pt x="1082039" y="3535679"/>
                </a:lnTo>
                <a:lnTo>
                  <a:pt x="999743" y="3493007"/>
                </a:lnTo>
                <a:lnTo>
                  <a:pt x="920495" y="3450335"/>
                </a:lnTo>
                <a:lnTo>
                  <a:pt x="844295" y="3401567"/>
                </a:lnTo>
                <a:lnTo>
                  <a:pt x="768095" y="3349751"/>
                </a:lnTo>
                <a:lnTo>
                  <a:pt x="694943" y="3294887"/>
                </a:lnTo>
                <a:lnTo>
                  <a:pt x="627887" y="3236975"/>
                </a:lnTo>
                <a:lnTo>
                  <a:pt x="560831" y="3172967"/>
                </a:lnTo>
                <a:lnTo>
                  <a:pt x="496823" y="3108959"/>
                </a:lnTo>
                <a:lnTo>
                  <a:pt x="435863" y="3041903"/>
                </a:lnTo>
                <a:lnTo>
                  <a:pt x="380999" y="2971799"/>
                </a:lnTo>
                <a:lnTo>
                  <a:pt x="326135" y="2898647"/>
                </a:lnTo>
                <a:lnTo>
                  <a:pt x="277367" y="2822447"/>
                </a:lnTo>
                <a:lnTo>
                  <a:pt x="231647" y="2746247"/>
                </a:lnTo>
                <a:lnTo>
                  <a:pt x="188975" y="2666999"/>
                </a:lnTo>
                <a:lnTo>
                  <a:pt x="149351" y="2584703"/>
                </a:lnTo>
                <a:lnTo>
                  <a:pt x="115823" y="2499359"/>
                </a:lnTo>
                <a:lnTo>
                  <a:pt x="85343" y="2410967"/>
                </a:lnTo>
                <a:lnTo>
                  <a:pt x="60959" y="2325623"/>
                </a:lnTo>
                <a:lnTo>
                  <a:pt x="39623" y="2234183"/>
                </a:lnTo>
                <a:lnTo>
                  <a:pt x="21335" y="2142743"/>
                </a:lnTo>
                <a:lnTo>
                  <a:pt x="9143" y="2048255"/>
                </a:lnTo>
                <a:lnTo>
                  <a:pt x="3047" y="1953767"/>
                </a:lnTo>
                <a:lnTo>
                  <a:pt x="0" y="18592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647290" y="2542838"/>
            <a:ext cx="1336862" cy="1302124"/>
          </a:xfrm>
          <a:custGeom>
            <a:avLst/>
            <a:gdLst/>
            <a:ahLst/>
            <a:cxnLst/>
            <a:rect l="l" t="t" r="r" b="b"/>
            <a:pathLst>
              <a:path w="1515110" h="1475739">
                <a:moveTo>
                  <a:pt x="0" y="737615"/>
                </a:moveTo>
                <a:lnTo>
                  <a:pt x="3047" y="813815"/>
                </a:lnTo>
                <a:lnTo>
                  <a:pt x="15239" y="886967"/>
                </a:lnTo>
                <a:lnTo>
                  <a:pt x="33527" y="957071"/>
                </a:lnTo>
                <a:lnTo>
                  <a:pt x="60959" y="1024127"/>
                </a:lnTo>
                <a:lnTo>
                  <a:pt x="91439" y="1091183"/>
                </a:lnTo>
                <a:lnTo>
                  <a:pt x="128015" y="1149095"/>
                </a:lnTo>
                <a:lnTo>
                  <a:pt x="173735" y="1207007"/>
                </a:lnTo>
                <a:lnTo>
                  <a:pt x="222503" y="1258823"/>
                </a:lnTo>
                <a:lnTo>
                  <a:pt x="274319" y="1307591"/>
                </a:lnTo>
                <a:lnTo>
                  <a:pt x="332231" y="1350263"/>
                </a:lnTo>
                <a:lnTo>
                  <a:pt x="396239" y="1386839"/>
                </a:lnTo>
                <a:lnTo>
                  <a:pt x="460247" y="1417319"/>
                </a:lnTo>
                <a:lnTo>
                  <a:pt x="530351" y="1441703"/>
                </a:lnTo>
                <a:lnTo>
                  <a:pt x="603503" y="1459991"/>
                </a:lnTo>
                <a:lnTo>
                  <a:pt x="679703" y="1472183"/>
                </a:lnTo>
                <a:lnTo>
                  <a:pt x="755903" y="1475231"/>
                </a:lnTo>
                <a:lnTo>
                  <a:pt x="835151" y="1472183"/>
                </a:lnTo>
                <a:lnTo>
                  <a:pt x="908303" y="1459991"/>
                </a:lnTo>
                <a:lnTo>
                  <a:pt x="981455" y="1441703"/>
                </a:lnTo>
                <a:lnTo>
                  <a:pt x="1051559" y="1417319"/>
                </a:lnTo>
                <a:lnTo>
                  <a:pt x="1118615" y="1386839"/>
                </a:lnTo>
                <a:lnTo>
                  <a:pt x="1179575" y="1350263"/>
                </a:lnTo>
                <a:lnTo>
                  <a:pt x="1240535" y="1307591"/>
                </a:lnTo>
                <a:lnTo>
                  <a:pt x="1292351" y="1258823"/>
                </a:lnTo>
                <a:lnTo>
                  <a:pt x="1341119" y="1207007"/>
                </a:lnTo>
                <a:lnTo>
                  <a:pt x="1386839" y="1149095"/>
                </a:lnTo>
                <a:lnTo>
                  <a:pt x="1423415" y="1091183"/>
                </a:lnTo>
                <a:lnTo>
                  <a:pt x="1456943" y="1024127"/>
                </a:lnTo>
                <a:lnTo>
                  <a:pt x="1481327" y="957071"/>
                </a:lnTo>
                <a:lnTo>
                  <a:pt x="1499615" y="886967"/>
                </a:lnTo>
                <a:lnTo>
                  <a:pt x="1511807" y="813815"/>
                </a:lnTo>
                <a:lnTo>
                  <a:pt x="1514855" y="737615"/>
                </a:lnTo>
                <a:lnTo>
                  <a:pt x="1511807" y="661415"/>
                </a:lnTo>
                <a:lnTo>
                  <a:pt x="1499615" y="588263"/>
                </a:lnTo>
                <a:lnTo>
                  <a:pt x="1481327" y="518159"/>
                </a:lnTo>
                <a:lnTo>
                  <a:pt x="1456943" y="451103"/>
                </a:lnTo>
                <a:lnTo>
                  <a:pt x="1423415" y="387095"/>
                </a:lnTo>
                <a:lnTo>
                  <a:pt x="1386839" y="326135"/>
                </a:lnTo>
                <a:lnTo>
                  <a:pt x="1341119" y="268223"/>
                </a:lnTo>
                <a:lnTo>
                  <a:pt x="1292351" y="216407"/>
                </a:lnTo>
                <a:lnTo>
                  <a:pt x="1240535" y="170687"/>
                </a:lnTo>
                <a:lnTo>
                  <a:pt x="1179575" y="128015"/>
                </a:lnTo>
                <a:lnTo>
                  <a:pt x="1118615" y="88391"/>
                </a:lnTo>
                <a:lnTo>
                  <a:pt x="1051559" y="57911"/>
                </a:lnTo>
                <a:lnTo>
                  <a:pt x="981455" y="33527"/>
                </a:lnTo>
                <a:lnTo>
                  <a:pt x="908303" y="15239"/>
                </a:lnTo>
                <a:lnTo>
                  <a:pt x="835151" y="3047"/>
                </a:lnTo>
                <a:lnTo>
                  <a:pt x="755903" y="0"/>
                </a:lnTo>
                <a:lnTo>
                  <a:pt x="679703" y="3047"/>
                </a:lnTo>
                <a:lnTo>
                  <a:pt x="603503" y="15239"/>
                </a:lnTo>
                <a:lnTo>
                  <a:pt x="530351" y="33527"/>
                </a:lnTo>
                <a:lnTo>
                  <a:pt x="460247" y="57911"/>
                </a:lnTo>
                <a:lnTo>
                  <a:pt x="396239" y="88391"/>
                </a:lnTo>
                <a:lnTo>
                  <a:pt x="332231" y="128015"/>
                </a:lnTo>
                <a:lnTo>
                  <a:pt x="274319" y="170687"/>
                </a:lnTo>
                <a:lnTo>
                  <a:pt x="222503" y="216407"/>
                </a:lnTo>
                <a:lnTo>
                  <a:pt x="173735" y="268223"/>
                </a:lnTo>
                <a:lnTo>
                  <a:pt x="128015" y="326135"/>
                </a:lnTo>
                <a:lnTo>
                  <a:pt x="91439" y="387095"/>
                </a:lnTo>
                <a:lnTo>
                  <a:pt x="60959" y="451103"/>
                </a:lnTo>
                <a:lnTo>
                  <a:pt x="33527" y="518159"/>
                </a:lnTo>
                <a:lnTo>
                  <a:pt x="15239" y="588263"/>
                </a:lnTo>
                <a:lnTo>
                  <a:pt x="3047" y="661415"/>
                </a:lnTo>
                <a:lnTo>
                  <a:pt x="0" y="7376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9A2B3-DAD9-BB46-BE63-56174D2CC72D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2009869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Aperture Problem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4331C1-7153-3B4A-A9D4-AA803B4EB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/>
          <p:nvPr/>
        </p:nvSpPr>
        <p:spPr>
          <a:xfrm>
            <a:off x="6499412" y="1546412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1911096" y="0"/>
                </a:moveTo>
                <a:lnTo>
                  <a:pt x="1813559" y="3048"/>
                </a:lnTo>
                <a:lnTo>
                  <a:pt x="1716024" y="9144"/>
                </a:lnTo>
                <a:lnTo>
                  <a:pt x="1621535" y="21336"/>
                </a:lnTo>
                <a:lnTo>
                  <a:pt x="1527048" y="36575"/>
                </a:lnTo>
                <a:lnTo>
                  <a:pt x="1432559" y="57912"/>
                </a:lnTo>
                <a:lnTo>
                  <a:pt x="1344168" y="82296"/>
                </a:lnTo>
                <a:lnTo>
                  <a:pt x="1255776" y="112775"/>
                </a:lnTo>
                <a:lnTo>
                  <a:pt x="1167383" y="146303"/>
                </a:lnTo>
                <a:lnTo>
                  <a:pt x="1082040" y="182879"/>
                </a:lnTo>
                <a:lnTo>
                  <a:pt x="999744" y="225551"/>
                </a:lnTo>
                <a:lnTo>
                  <a:pt x="920496" y="268224"/>
                </a:lnTo>
                <a:lnTo>
                  <a:pt x="844296" y="316991"/>
                </a:lnTo>
                <a:lnTo>
                  <a:pt x="768096" y="368808"/>
                </a:lnTo>
                <a:lnTo>
                  <a:pt x="694944" y="423672"/>
                </a:lnTo>
                <a:lnTo>
                  <a:pt x="627888" y="481584"/>
                </a:lnTo>
                <a:lnTo>
                  <a:pt x="560832" y="545591"/>
                </a:lnTo>
                <a:lnTo>
                  <a:pt x="496824" y="609600"/>
                </a:lnTo>
                <a:lnTo>
                  <a:pt x="435863" y="676655"/>
                </a:lnTo>
                <a:lnTo>
                  <a:pt x="381000" y="746760"/>
                </a:lnTo>
                <a:lnTo>
                  <a:pt x="326136" y="819912"/>
                </a:lnTo>
                <a:lnTo>
                  <a:pt x="277367" y="896112"/>
                </a:lnTo>
                <a:lnTo>
                  <a:pt x="231648" y="972312"/>
                </a:lnTo>
                <a:lnTo>
                  <a:pt x="188975" y="1054608"/>
                </a:lnTo>
                <a:lnTo>
                  <a:pt x="149351" y="1136903"/>
                </a:lnTo>
                <a:lnTo>
                  <a:pt x="115824" y="1219200"/>
                </a:lnTo>
                <a:lnTo>
                  <a:pt x="85344" y="1307591"/>
                </a:lnTo>
                <a:lnTo>
                  <a:pt x="60960" y="1395984"/>
                </a:lnTo>
                <a:lnTo>
                  <a:pt x="39624" y="1484376"/>
                </a:lnTo>
                <a:lnTo>
                  <a:pt x="21336" y="1575815"/>
                </a:lnTo>
                <a:lnTo>
                  <a:pt x="9144" y="1670303"/>
                </a:lnTo>
                <a:lnTo>
                  <a:pt x="3048" y="1764791"/>
                </a:lnTo>
                <a:lnTo>
                  <a:pt x="0" y="1859279"/>
                </a:lnTo>
                <a:lnTo>
                  <a:pt x="3048" y="1953767"/>
                </a:lnTo>
                <a:lnTo>
                  <a:pt x="9144" y="2048255"/>
                </a:lnTo>
                <a:lnTo>
                  <a:pt x="21336" y="2142744"/>
                </a:lnTo>
                <a:lnTo>
                  <a:pt x="39624" y="2234184"/>
                </a:lnTo>
                <a:lnTo>
                  <a:pt x="60960" y="2325624"/>
                </a:lnTo>
                <a:lnTo>
                  <a:pt x="85344" y="2410967"/>
                </a:lnTo>
                <a:lnTo>
                  <a:pt x="115824" y="2499360"/>
                </a:lnTo>
                <a:lnTo>
                  <a:pt x="149351" y="2584704"/>
                </a:lnTo>
                <a:lnTo>
                  <a:pt x="188975" y="2667000"/>
                </a:lnTo>
                <a:lnTo>
                  <a:pt x="231648" y="2746248"/>
                </a:lnTo>
                <a:lnTo>
                  <a:pt x="277367" y="2822448"/>
                </a:lnTo>
                <a:lnTo>
                  <a:pt x="326136" y="2898648"/>
                </a:lnTo>
                <a:lnTo>
                  <a:pt x="381000" y="2971800"/>
                </a:lnTo>
                <a:lnTo>
                  <a:pt x="435863" y="3041904"/>
                </a:lnTo>
                <a:lnTo>
                  <a:pt x="496824" y="3108960"/>
                </a:lnTo>
                <a:lnTo>
                  <a:pt x="560832" y="3172968"/>
                </a:lnTo>
                <a:lnTo>
                  <a:pt x="627888" y="3236976"/>
                </a:lnTo>
                <a:lnTo>
                  <a:pt x="694944" y="3294888"/>
                </a:lnTo>
                <a:lnTo>
                  <a:pt x="768096" y="3349752"/>
                </a:lnTo>
                <a:lnTo>
                  <a:pt x="844296" y="3401568"/>
                </a:lnTo>
                <a:lnTo>
                  <a:pt x="920496" y="3450336"/>
                </a:lnTo>
                <a:lnTo>
                  <a:pt x="999744" y="3493007"/>
                </a:lnTo>
                <a:lnTo>
                  <a:pt x="1082040" y="3535679"/>
                </a:lnTo>
                <a:lnTo>
                  <a:pt x="1167383" y="3572255"/>
                </a:lnTo>
                <a:lnTo>
                  <a:pt x="1255776" y="3605783"/>
                </a:lnTo>
                <a:lnTo>
                  <a:pt x="1344168" y="3636264"/>
                </a:lnTo>
                <a:lnTo>
                  <a:pt x="1432559" y="3660648"/>
                </a:lnTo>
                <a:lnTo>
                  <a:pt x="1527048" y="3681983"/>
                </a:lnTo>
                <a:lnTo>
                  <a:pt x="1621535" y="3697224"/>
                </a:lnTo>
                <a:lnTo>
                  <a:pt x="1716024" y="3709416"/>
                </a:lnTo>
                <a:lnTo>
                  <a:pt x="1813559" y="3715512"/>
                </a:lnTo>
                <a:lnTo>
                  <a:pt x="1911096" y="3718560"/>
                </a:lnTo>
                <a:lnTo>
                  <a:pt x="2008631" y="3715512"/>
                </a:lnTo>
                <a:lnTo>
                  <a:pt x="2106168" y="3709416"/>
                </a:lnTo>
                <a:lnTo>
                  <a:pt x="2203704" y="3697224"/>
                </a:lnTo>
                <a:lnTo>
                  <a:pt x="2298192" y="3681983"/>
                </a:lnTo>
                <a:lnTo>
                  <a:pt x="2389631" y="3660648"/>
                </a:lnTo>
                <a:lnTo>
                  <a:pt x="2481072" y="3636264"/>
                </a:lnTo>
                <a:lnTo>
                  <a:pt x="2569464" y="3605783"/>
                </a:lnTo>
                <a:lnTo>
                  <a:pt x="2657855" y="3572255"/>
                </a:lnTo>
                <a:lnTo>
                  <a:pt x="2740152" y="3535679"/>
                </a:lnTo>
                <a:lnTo>
                  <a:pt x="2904744" y="3450336"/>
                </a:lnTo>
                <a:lnTo>
                  <a:pt x="2980944" y="3401568"/>
                </a:lnTo>
                <a:lnTo>
                  <a:pt x="3057144" y="3349752"/>
                </a:lnTo>
                <a:lnTo>
                  <a:pt x="3130296" y="3294888"/>
                </a:lnTo>
                <a:lnTo>
                  <a:pt x="3197352" y="3236976"/>
                </a:lnTo>
                <a:lnTo>
                  <a:pt x="3264407" y="3172968"/>
                </a:lnTo>
                <a:lnTo>
                  <a:pt x="3328416" y="3108960"/>
                </a:lnTo>
                <a:lnTo>
                  <a:pt x="3389376" y="3041904"/>
                </a:lnTo>
                <a:lnTo>
                  <a:pt x="3444240" y="2971800"/>
                </a:lnTo>
                <a:lnTo>
                  <a:pt x="3499104" y="2898648"/>
                </a:lnTo>
                <a:lnTo>
                  <a:pt x="3547872" y="2822448"/>
                </a:lnTo>
                <a:lnTo>
                  <a:pt x="3593592" y="2746248"/>
                </a:lnTo>
                <a:lnTo>
                  <a:pt x="3636264" y="2667000"/>
                </a:lnTo>
                <a:lnTo>
                  <a:pt x="3670017" y="2596896"/>
                </a:lnTo>
                <a:lnTo>
                  <a:pt x="1911096" y="2596896"/>
                </a:lnTo>
                <a:lnTo>
                  <a:pt x="1834896" y="2593848"/>
                </a:lnTo>
                <a:lnTo>
                  <a:pt x="1758696" y="2581655"/>
                </a:lnTo>
                <a:lnTo>
                  <a:pt x="1685544" y="2563367"/>
                </a:lnTo>
                <a:lnTo>
                  <a:pt x="1615440" y="2538984"/>
                </a:lnTo>
                <a:lnTo>
                  <a:pt x="1551431" y="2508504"/>
                </a:lnTo>
                <a:lnTo>
                  <a:pt x="1487424" y="2471928"/>
                </a:lnTo>
                <a:lnTo>
                  <a:pt x="1429511" y="2429255"/>
                </a:lnTo>
                <a:lnTo>
                  <a:pt x="1377696" y="2380488"/>
                </a:lnTo>
                <a:lnTo>
                  <a:pt x="1328927" y="2328672"/>
                </a:lnTo>
                <a:lnTo>
                  <a:pt x="1283207" y="2270760"/>
                </a:lnTo>
                <a:lnTo>
                  <a:pt x="1246631" y="2212848"/>
                </a:lnTo>
                <a:lnTo>
                  <a:pt x="1216152" y="2145791"/>
                </a:lnTo>
                <a:lnTo>
                  <a:pt x="1188720" y="2078736"/>
                </a:lnTo>
                <a:lnTo>
                  <a:pt x="1170431" y="2008632"/>
                </a:lnTo>
                <a:lnTo>
                  <a:pt x="1158240" y="1935479"/>
                </a:lnTo>
                <a:lnTo>
                  <a:pt x="1155192" y="1859279"/>
                </a:lnTo>
                <a:lnTo>
                  <a:pt x="1158240" y="1783079"/>
                </a:lnTo>
                <a:lnTo>
                  <a:pt x="1170431" y="1709927"/>
                </a:lnTo>
                <a:lnTo>
                  <a:pt x="1188720" y="1639824"/>
                </a:lnTo>
                <a:lnTo>
                  <a:pt x="1216152" y="1572767"/>
                </a:lnTo>
                <a:lnTo>
                  <a:pt x="1246631" y="1508760"/>
                </a:lnTo>
                <a:lnTo>
                  <a:pt x="1283207" y="1447800"/>
                </a:lnTo>
                <a:lnTo>
                  <a:pt x="1328927" y="1389888"/>
                </a:lnTo>
                <a:lnTo>
                  <a:pt x="1377696" y="1338072"/>
                </a:lnTo>
                <a:lnTo>
                  <a:pt x="1429511" y="1292352"/>
                </a:lnTo>
                <a:lnTo>
                  <a:pt x="1487424" y="1249679"/>
                </a:lnTo>
                <a:lnTo>
                  <a:pt x="1551431" y="1210055"/>
                </a:lnTo>
                <a:lnTo>
                  <a:pt x="1615440" y="1179576"/>
                </a:lnTo>
                <a:lnTo>
                  <a:pt x="1685544" y="1155191"/>
                </a:lnTo>
                <a:lnTo>
                  <a:pt x="1758696" y="1136903"/>
                </a:lnTo>
                <a:lnTo>
                  <a:pt x="1834896" y="1124712"/>
                </a:lnTo>
                <a:lnTo>
                  <a:pt x="1911096" y="1121664"/>
                </a:lnTo>
                <a:lnTo>
                  <a:pt x="3668550" y="1121664"/>
                </a:lnTo>
                <a:lnTo>
                  <a:pt x="3636264" y="1054608"/>
                </a:lnTo>
                <a:lnTo>
                  <a:pt x="3593592" y="972312"/>
                </a:lnTo>
                <a:lnTo>
                  <a:pt x="3547872" y="896112"/>
                </a:lnTo>
                <a:lnTo>
                  <a:pt x="3499104" y="819912"/>
                </a:lnTo>
                <a:lnTo>
                  <a:pt x="3444240" y="746760"/>
                </a:lnTo>
                <a:lnTo>
                  <a:pt x="3389376" y="676655"/>
                </a:lnTo>
                <a:lnTo>
                  <a:pt x="3328416" y="609600"/>
                </a:lnTo>
                <a:lnTo>
                  <a:pt x="3264407" y="545591"/>
                </a:lnTo>
                <a:lnTo>
                  <a:pt x="3197352" y="481584"/>
                </a:lnTo>
                <a:lnTo>
                  <a:pt x="3130296" y="423672"/>
                </a:lnTo>
                <a:lnTo>
                  <a:pt x="3057144" y="368808"/>
                </a:lnTo>
                <a:lnTo>
                  <a:pt x="2980944" y="316991"/>
                </a:lnTo>
                <a:lnTo>
                  <a:pt x="2904744" y="268224"/>
                </a:lnTo>
                <a:lnTo>
                  <a:pt x="2740152" y="182879"/>
                </a:lnTo>
                <a:lnTo>
                  <a:pt x="2657855" y="146303"/>
                </a:lnTo>
                <a:lnTo>
                  <a:pt x="2569464" y="112775"/>
                </a:lnTo>
                <a:lnTo>
                  <a:pt x="2481072" y="82296"/>
                </a:lnTo>
                <a:lnTo>
                  <a:pt x="2389631" y="57912"/>
                </a:lnTo>
                <a:lnTo>
                  <a:pt x="2298192" y="36575"/>
                </a:lnTo>
                <a:lnTo>
                  <a:pt x="2203704" y="21336"/>
                </a:lnTo>
                <a:lnTo>
                  <a:pt x="2106168" y="9144"/>
                </a:lnTo>
                <a:lnTo>
                  <a:pt x="2008631" y="3048"/>
                </a:lnTo>
                <a:lnTo>
                  <a:pt x="1911096" y="0"/>
                </a:lnTo>
                <a:close/>
              </a:path>
              <a:path w="3825240" h="3718560">
                <a:moveTo>
                  <a:pt x="3668550" y="1121664"/>
                </a:moveTo>
                <a:lnTo>
                  <a:pt x="1911096" y="1121664"/>
                </a:lnTo>
                <a:lnTo>
                  <a:pt x="1990344" y="1124712"/>
                </a:lnTo>
                <a:lnTo>
                  <a:pt x="2063496" y="1136903"/>
                </a:lnTo>
                <a:lnTo>
                  <a:pt x="2136648" y="1155191"/>
                </a:lnTo>
                <a:lnTo>
                  <a:pt x="2206752" y="1179576"/>
                </a:lnTo>
                <a:lnTo>
                  <a:pt x="2273807" y="1210055"/>
                </a:lnTo>
                <a:lnTo>
                  <a:pt x="2334768" y="1249679"/>
                </a:lnTo>
                <a:lnTo>
                  <a:pt x="2395728" y="1292352"/>
                </a:lnTo>
                <a:lnTo>
                  <a:pt x="2447544" y="1338072"/>
                </a:lnTo>
                <a:lnTo>
                  <a:pt x="2496311" y="1389888"/>
                </a:lnTo>
                <a:lnTo>
                  <a:pt x="2542031" y="1447800"/>
                </a:lnTo>
                <a:lnTo>
                  <a:pt x="2578607" y="1508760"/>
                </a:lnTo>
                <a:lnTo>
                  <a:pt x="2612135" y="1572767"/>
                </a:lnTo>
                <a:lnTo>
                  <a:pt x="2636520" y="1639824"/>
                </a:lnTo>
                <a:lnTo>
                  <a:pt x="2654807" y="1709927"/>
                </a:lnTo>
                <a:lnTo>
                  <a:pt x="2667000" y="1783079"/>
                </a:lnTo>
                <a:lnTo>
                  <a:pt x="2670048" y="1859279"/>
                </a:lnTo>
                <a:lnTo>
                  <a:pt x="2667000" y="1935479"/>
                </a:lnTo>
                <a:lnTo>
                  <a:pt x="2654807" y="2008632"/>
                </a:lnTo>
                <a:lnTo>
                  <a:pt x="2636520" y="2078736"/>
                </a:lnTo>
                <a:lnTo>
                  <a:pt x="2612135" y="2145791"/>
                </a:lnTo>
                <a:lnTo>
                  <a:pt x="2578607" y="2212848"/>
                </a:lnTo>
                <a:lnTo>
                  <a:pt x="2542031" y="2270760"/>
                </a:lnTo>
                <a:lnTo>
                  <a:pt x="2496311" y="2328672"/>
                </a:lnTo>
                <a:lnTo>
                  <a:pt x="2447544" y="2380488"/>
                </a:lnTo>
                <a:lnTo>
                  <a:pt x="2395728" y="2429255"/>
                </a:lnTo>
                <a:lnTo>
                  <a:pt x="2334768" y="2471928"/>
                </a:lnTo>
                <a:lnTo>
                  <a:pt x="2273807" y="2508504"/>
                </a:lnTo>
                <a:lnTo>
                  <a:pt x="2206752" y="2538984"/>
                </a:lnTo>
                <a:lnTo>
                  <a:pt x="2136648" y="2563367"/>
                </a:lnTo>
                <a:lnTo>
                  <a:pt x="2063496" y="2581655"/>
                </a:lnTo>
                <a:lnTo>
                  <a:pt x="1990344" y="2593848"/>
                </a:lnTo>
                <a:lnTo>
                  <a:pt x="1911096" y="2596896"/>
                </a:lnTo>
                <a:lnTo>
                  <a:pt x="3670017" y="2596896"/>
                </a:lnTo>
                <a:lnTo>
                  <a:pt x="3709416" y="2499360"/>
                </a:lnTo>
                <a:lnTo>
                  <a:pt x="3739896" y="2410967"/>
                </a:lnTo>
                <a:lnTo>
                  <a:pt x="3764279" y="2325624"/>
                </a:lnTo>
                <a:lnTo>
                  <a:pt x="3785616" y="2234184"/>
                </a:lnTo>
                <a:lnTo>
                  <a:pt x="3803904" y="2142744"/>
                </a:lnTo>
                <a:lnTo>
                  <a:pt x="3816096" y="2048255"/>
                </a:lnTo>
                <a:lnTo>
                  <a:pt x="3822192" y="1953767"/>
                </a:lnTo>
                <a:lnTo>
                  <a:pt x="3825240" y="1859279"/>
                </a:lnTo>
                <a:lnTo>
                  <a:pt x="3822192" y="1764791"/>
                </a:lnTo>
                <a:lnTo>
                  <a:pt x="3816096" y="1670303"/>
                </a:lnTo>
                <a:lnTo>
                  <a:pt x="3803904" y="1575815"/>
                </a:lnTo>
                <a:lnTo>
                  <a:pt x="3785616" y="1484376"/>
                </a:lnTo>
                <a:lnTo>
                  <a:pt x="3764279" y="1395984"/>
                </a:lnTo>
                <a:lnTo>
                  <a:pt x="3739896" y="1307591"/>
                </a:lnTo>
                <a:lnTo>
                  <a:pt x="3709416" y="1219200"/>
                </a:lnTo>
                <a:lnTo>
                  <a:pt x="3675888" y="1136903"/>
                </a:lnTo>
                <a:lnTo>
                  <a:pt x="3668550" y="1121664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500755" y="1547756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0" y="1859279"/>
                </a:moveTo>
                <a:lnTo>
                  <a:pt x="3047" y="1764791"/>
                </a:lnTo>
                <a:lnTo>
                  <a:pt x="9143" y="1670303"/>
                </a:lnTo>
                <a:lnTo>
                  <a:pt x="21335" y="1575815"/>
                </a:lnTo>
                <a:lnTo>
                  <a:pt x="39623" y="1484375"/>
                </a:lnTo>
                <a:lnTo>
                  <a:pt x="60959" y="1395983"/>
                </a:lnTo>
                <a:lnTo>
                  <a:pt x="85343" y="1307591"/>
                </a:lnTo>
                <a:lnTo>
                  <a:pt x="115823" y="1219199"/>
                </a:lnTo>
                <a:lnTo>
                  <a:pt x="149351" y="1136903"/>
                </a:lnTo>
                <a:lnTo>
                  <a:pt x="188975" y="1054607"/>
                </a:lnTo>
                <a:lnTo>
                  <a:pt x="231647" y="972311"/>
                </a:lnTo>
                <a:lnTo>
                  <a:pt x="277367" y="896111"/>
                </a:lnTo>
                <a:lnTo>
                  <a:pt x="326135" y="819911"/>
                </a:lnTo>
                <a:lnTo>
                  <a:pt x="380999" y="746759"/>
                </a:lnTo>
                <a:lnTo>
                  <a:pt x="435863" y="676655"/>
                </a:lnTo>
                <a:lnTo>
                  <a:pt x="496823" y="609599"/>
                </a:lnTo>
                <a:lnTo>
                  <a:pt x="560831" y="545591"/>
                </a:lnTo>
                <a:lnTo>
                  <a:pt x="627887" y="481583"/>
                </a:lnTo>
                <a:lnTo>
                  <a:pt x="694943" y="423671"/>
                </a:lnTo>
                <a:lnTo>
                  <a:pt x="768095" y="368807"/>
                </a:lnTo>
                <a:lnTo>
                  <a:pt x="844295" y="316991"/>
                </a:lnTo>
                <a:lnTo>
                  <a:pt x="920495" y="268223"/>
                </a:lnTo>
                <a:lnTo>
                  <a:pt x="999743" y="225551"/>
                </a:lnTo>
                <a:lnTo>
                  <a:pt x="1082039" y="182879"/>
                </a:lnTo>
                <a:lnTo>
                  <a:pt x="1167383" y="146303"/>
                </a:lnTo>
                <a:lnTo>
                  <a:pt x="1255775" y="112775"/>
                </a:lnTo>
                <a:lnTo>
                  <a:pt x="1344167" y="82295"/>
                </a:lnTo>
                <a:lnTo>
                  <a:pt x="1432559" y="57911"/>
                </a:lnTo>
                <a:lnTo>
                  <a:pt x="1527047" y="36575"/>
                </a:lnTo>
                <a:lnTo>
                  <a:pt x="1621535" y="21335"/>
                </a:lnTo>
                <a:lnTo>
                  <a:pt x="1716023" y="9143"/>
                </a:lnTo>
                <a:lnTo>
                  <a:pt x="1813559" y="3047"/>
                </a:lnTo>
                <a:lnTo>
                  <a:pt x="1911095" y="0"/>
                </a:lnTo>
                <a:lnTo>
                  <a:pt x="2008631" y="3047"/>
                </a:lnTo>
                <a:lnTo>
                  <a:pt x="2106167" y="9143"/>
                </a:lnTo>
                <a:lnTo>
                  <a:pt x="2203703" y="21335"/>
                </a:lnTo>
                <a:lnTo>
                  <a:pt x="2298191" y="36575"/>
                </a:lnTo>
                <a:lnTo>
                  <a:pt x="2389631" y="57911"/>
                </a:lnTo>
                <a:lnTo>
                  <a:pt x="2481071" y="82295"/>
                </a:lnTo>
                <a:lnTo>
                  <a:pt x="2569463" y="112775"/>
                </a:lnTo>
                <a:lnTo>
                  <a:pt x="2657855" y="146303"/>
                </a:lnTo>
                <a:lnTo>
                  <a:pt x="2740151" y="182879"/>
                </a:lnTo>
                <a:lnTo>
                  <a:pt x="2822447" y="225551"/>
                </a:lnTo>
                <a:lnTo>
                  <a:pt x="2904743" y="268223"/>
                </a:lnTo>
                <a:lnTo>
                  <a:pt x="2980943" y="316991"/>
                </a:lnTo>
                <a:lnTo>
                  <a:pt x="3057143" y="368807"/>
                </a:lnTo>
                <a:lnTo>
                  <a:pt x="3130295" y="423671"/>
                </a:lnTo>
                <a:lnTo>
                  <a:pt x="3197351" y="481583"/>
                </a:lnTo>
                <a:lnTo>
                  <a:pt x="3264407" y="545591"/>
                </a:lnTo>
                <a:lnTo>
                  <a:pt x="3328415" y="609599"/>
                </a:lnTo>
                <a:lnTo>
                  <a:pt x="3389375" y="676655"/>
                </a:lnTo>
                <a:lnTo>
                  <a:pt x="3444239" y="746759"/>
                </a:lnTo>
                <a:lnTo>
                  <a:pt x="3499103" y="819911"/>
                </a:lnTo>
                <a:lnTo>
                  <a:pt x="3547871" y="896111"/>
                </a:lnTo>
                <a:lnTo>
                  <a:pt x="3593591" y="972311"/>
                </a:lnTo>
                <a:lnTo>
                  <a:pt x="3636263" y="1054607"/>
                </a:lnTo>
                <a:lnTo>
                  <a:pt x="3675887" y="1136903"/>
                </a:lnTo>
                <a:lnTo>
                  <a:pt x="3709415" y="1219199"/>
                </a:lnTo>
                <a:lnTo>
                  <a:pt x="3739895" y="1307591"/>
                </a:lnTo>
                <a:lnTo>
                  <a:pt x="3764279" y="1395983"/>
                </a:lnTo>
                <a:lnTo>
                  <a:pt x="3785615" y="1484375"/>
                </a:lnTo>
                <a:lnTo>
                  <a:pt x="3803903" y="1575815"/>
                </a:lnTo>
                <a:lnTo>
                  <a:pt x="3816095" y="1670303"/>
                </a:lnTo>
                <a:lnTo>
                  <a:pt x="3822191" y="1764791"/>
                </a:lnTo>
                <a:lnTo>
                  <a:pt x="3825239" y="1859279"/>
                </a:lnTo>
                <a:lnTo>
                  <a:pt x="3822191" y="1953767"/>
                </a:lnTo>
                <a:lnTo>
                  <a:pt x="3816095" y="2048255"/>
                </a:lnTo>
                <a:lnTo>
                  <a:pt x="3803903" y="2142743"/>
                </a:lnTo>
                <a:lnTo>
                  <a:pt x="3785615" y="2234183"/>
                </a:lnTo>
                <a:lnTo>
                  <a:pt x="3764279" y="2325623"/>
                </a:lnTo>
                <a:lnTo>
                  <a:pt x="3739895" y="2410967"/>
                </a:lnTo>
                <a:lnTo>
                  <a:pt x="3709415" y="2499359"/>
                </a:lnTo>
                <a:lnTo>
                  <a:pt x="3675887" y="2584703"/>
                </a:lnTo>
                <a:lnTo>
                  <a:pt x="3636263" y="2666999"/>
                </a:lnTo>
                <a:lnTo>
                  <a:pt x="3593591" y="2746247"/>
                </a:lnTo>
                <a:lnTo>
                  <a:pt x="3547871" y="2822447"/>
                </a:lnTo>
                <a:lnTo>
                  <a:pt x="3499103" y="2898647"/>
                </a:lnTo>
                <a:lnTo>
                  <a:pt x="3444239" y="2971799"/>
                </a:lnTo>
                <a:lnTo>
                  <a:pt x="3389375" y="3041903"/>
                </a:lnTo>
                <a:lnTo>
                  <a:pt x="3328415" y="3108959"/>
                </a:lnTo>
                <a:lnTo>
                  <a:pt x="3264407" y="3172967"/>
                </a:lnTo>
                <a:lnTo>
                  <a:pt x="3197351" y="3236975"/>
                </a:lnTo>
                <a:lnTo>
                  <a:pt x="3130295" y="3294887"/>
                </a:lnTo>
                <a:lnTo>
                  <a:pt x="3057143" y="3349751"/>
                </a:lnTo>
                <a:lnTo>
                  <a:pt x="2980943" y="3401567"/>
                </a:lnTo>
                <a:lnTo>
                  <a:pt x="2904743" y="3450335"/>
                </a:lnTo>
                <a:lnTo>
                  <a:pt x="2822447" y="3493007"/>
                </a:lnTo>
                <a:lnTo>
                  <a:pt x="2740151" y="3535679"/>
                </a:lnTo>
                <a:lnTo>
                  <a:pt x="2657855" y="3572255"/>
                </a:lnTo>
                <a:lnTo>
                  <a:pt x="2569463" y="3605783"/>
                </a:lnTo>
                <a:lnTo>
                  <a:pt x="2481071" y="3636263"/>
                </a:lnTo>
                <a:lnTo>
                  <a:pt x="2389631" y="3660647"/>
                </a:lnTo>
                <a:lnTo>
                  <a:pt x="2298191" y="3681983"/>
                </a:lnTo>
                <a:lnTo>
                  <a:pt x="2203703" y="3697223"/>
                </a:lnTo>
                <a:lnTo>
                  <a:pt x="2106167" y="3709415"/>
                </a:lnTo>
                <a:lnTo>
                  <a:pt x="2008631" y="3715511"/>
                </a:lnTo>
                <a:lnTo>
                  <a:pt x="1911095" y="3718559"/>
                </a:lnTo>
                <a:lnTo>
                  <a:pt x="1813559" y="3715511"/>
                </a:lnTo>
                <a:lnTo>
                  <a:pt x="1716023" y="3709415"/>
                </a:lnTo>
                <a:lnTo>
                  <a:pt x="1621535" y="3697223"/>
                </a:lnTo>
                <a:lnTo>
                  <a:pt x="1527047" y="3681983"/>
                </a:lnTo>
                <a:lnTo>
                  <a:pt x="1432559" y="3660647"/>
                </a:lnTo>
                <a:lnTo>
                  <a:pt x="1344167" y="3636263"/>
                </a:lnTo>
                <a:lnTo>
                  <a:pt x="1255775" y="3605783"/>
                </a:lnTo>
                <a:lnTo>
                  <a:pt x="1167383" y="3572255"/>
                </a:lnTo>
                <a:lnTo>
                  <a:pt x="1082039" y="3535679"/>
                </a:lnTo>
                <a:lnTo>
                  <a:pt x="999743" y="3493007"/>
                </a:lnTo>
                <a:lnTo>
                  <a:pt x="920495" y="3450335"/>
                </a:lnTo>
                <a:lnTo>
                  <a:pt x="844295" y="3401567"/>
                </a:lnTo>
                <a:lnTo>
                  <a:pt x="768095" y="3349751"/>
                </a:lnTo>
                <a:lnTo>
                  <a:pt x="694943" y="3294887"/>
                </a:lnTo>
                <a:lnTo>
                  <a:pt x="627887" y="3236975"/>
                </a:lnTo>
                <a:lnTo>
                  <a:pt x="560831" y="3172967"/>
                </a:lnTo>
                <a:lnTo>
                  <a:pt x="496823" y="3108959"/>
                </a:lnTo>
                <a:lnTo>
                  <a:pt x="435863" y="3041903"/>
                </a:lnTo>
                <a:lnTo>
                  <a:pt x="380999" y="2971799"/>
                </a:lnTo>
                <a:lnTo>
                  <a:pt x="326135" y="2898647"/>
                </a:lnTo>
                <a:lnTo>
                  <a:pt x="277367" y="2822447"/>
                </a:lnTo>
                <a:lnTo>
                  <a:pt x="231647" y="2746247"/>
                </a:lnTo>
                <a:lnTo>
                  <a:pt x="188975" y="2666999"/>
                </a:lnTo>
                <a:lnTo>
                  <a:pt x="149351" y="2584703"/>
                </a:lnTo>
                <a:lnTo>
                  <a:pt x="115823" y="2499359"/>
                </a:lnTo>
                <a:lnTo>
                  <a:pt x="85343" y="2410967"/>
                </a:lnTo>
                <a:lnTo>
                  <a:pt x="60959" y="2325623"/>
                </a:lnTo>
                <a:lnTo>
                  <a:pt x="39623" y="2234183"/>
                </a:lnTo>
                <a:lnTo>
                  <a:pt x="21335" y="2142743"/>
                </a:lnTo>
                <a:lnTo>
                  <a:pt x="9143" y="2048255"/>
                </a:lnTo>
                <a:lnTo>
                  <a:pt x="3047" y="1953767"/>
                </a:lnTo>
                <a:lnTo>
                  <a:pt x="0" y="18592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7520043" y="2537460"/>
            <a:ext cx="1336862" cy="1302124"/>
          </a:xfrm>
          <a:custGeom>
            <a:avLst/>
            <a:gdLst/>
            <a:ahLst/>
            <a:cxnLst/>
            <a:rect l="l" t="t" r="r" b="b"/>
            <a:pathLst>
              <a:path w="1515109" h="1475739">
                <a:moveTo>
                  <a:pt x="0" y="737615"/>
                </a:moveTo>
                <a:lnTo>
                  <a:pt x="3047" y="813815"/>
                </a:lnTo>
                <a:lnTo>
                  <a:pt x="15239" y="886967"/>
                </a:lnTo>
                <a:lnTo>
                  <a:pt x="33527" y="957071"/>
                </a:lnTo>
                <a:lnTo>
                  <a:pt x="60959" y="1024127"/>
                </a:lnTo>
                <a:lnTo>
                  <a:pt x="91439" y="1091183"/>
                </a:lnTo>
                <a:lnTo>
                  <a:pt x="128015" y="1149095"/>
                </a:lnTo>
                <a:lnTo>
                  <a:pt x="173735" y="1207007"/>
                </a:lnTo>
                <a:lnTo>
                  <a:pt x="222503" y="1258823"/>
                </a:lnTo>
                <a:lnTo>
                  <a:pt x="274319" y="1307591"/>
                </a:lnTo>
                <a:lnTo>
                  <a:pt x="332231" y="1350263"/>
                </a:lnTo>
                <a:lnTo>
                  <a:pt x="396239" y="1386839"/>
                </a:lnTo>
                <a:lnTo>
                  <a:pt x="460247" y="1417319"/>
                </a:lnTo>
                <a:lnTo>
                  <a:pt x="530351" y="1441703"/>
                </a:lnTo>
                <a:lnTo>
                  <a:pt x="603503" y="1459991"/>
                </a:lnTo>
                <a:lnTo>
                  <a:pt x="679703" y="1472183"/>
                </a:lnTo>
                <a:lnTo>
                  <a:pt x="755903" y="1475231"/>
                </a:lnTo>
                <a:lnTo>
                  <a:pt x="835151" y="1472183"/>
                </a:lnTo>
                <a:lnTo>
                  <a:pt x="908303" y="1459991"/>
                </a:lnTo>
                <a:lnTo>
                  <a:pt x="981455" y="1441703"/>
                </a:lnTo>
                <a:lnTo>
                  <a:pt x="1051559" y="1417319"/>
                </a:lnTo>
                <a:lnTo>
                  <a:pt x="1118615" y="1386839"/>
                </a:lnTo>
                <a:lnTo>
                  <a:pt x="1179575" y="1350263"/>
                </a:lnTo>
                <a:lnTo>
                  <a:pt x="1240535" y="1307591"/>
                </a:lnTo>
                <a:lnTo>
                  <a:pt x="1292351" y="1258823"/>
                </a:lnTo>
                <a:lnTo>
                  <a:pt x="1341119" y="1207007"/>
                </a:lnTo>
                <a:lnTo>
                  <a:pt x="1386839" y="1149095"/>
                </a:lnTo>
                <a:lnTo>
                  <a:pt x="1423415" y="1091183"/>
                </a:lnTo>
                <a:lnTo>
                  <a:pt x="1456943" y="1024127"/>
                </a:lnTo>
                <a:lnTo>
                  <a:pt x="1481327" y="957071"/>
                </a:lnTo>
                <a:lnTo>
                  <a:pt x="1499615" y="886967"/>
                </a:lnTo>
                <a:lnTo>
                  <a:pt x="1511807" y="813815"/>
                </a:lnTo>
                <a:lnTo>
                  <a:pt x="1514855" y="737615"/>
                </a:lnTo>
                <a:lnTo>
                  <a:pt x="1511807" y="661415"/>
                </a:lnTo>
                <a:lnTo>
                  <a:pt x="1499615" y="588263"/>
                </a:lnTo>
                <a:lnTo>
                  <a:pt x="1481327" y="518159"/>
                </a:lnTo>
                <a:lnTo>
                  <a:pt x="1456943" y="451103"/>
                </a:lnTo>
                <a:lnTo>
                  <a:pt x="1423415" y="387095"/>
                </a:lnTo>
                <a:lnTo>
                  <a:pt x="1386839" y="326135"/>
                </a:lnTo>
                <a:lnTo>
                  <a:pt x="1341119" y="268223"/>
                </a:lnTo>
                <a:lnTo>
                  <a:pt x="1292351" y="216407"/>
                </a:lnTo>
                <a:lnTo>
                  <a:pt x="1240535" y="170687"/>
                </a:lnTo>
                <a:lnTo>
                  <a:pt x="1179575" y="128015"/>
                </a:lnTo>
                <a:lnTo>
                  <a:pt x="1118615" y="88391"/>
                </a:lnTo>
                <a:lnTo>
                  <a:pt x="1051559" y="57911"/>
                </a:lnTo>
                <a:lnTo>
                  <a:pt x="981455" y="33527"/>
                </a:lnTo>
                <a:lnTo>
                  <a:pt x="908303" y="15239"/>
                </a:lnTo>
                <a:lnTo>
                  <a:pt x="835151" y="3047"/>
                </a:lnTo>
                <a:lnTo>
                  <a:pt x="755903" y="0"/>
                </a:lnTo>
                <a:lnTo>
                  <a:pt x="679703" y="3047"/>
                </a:lnTo>
                <a:lnTo>
                  <a:pt x="603503" y="15239"/>
                </a:lnTo>
                <a:lnTo>
                  <a:pt x="530351" y="33527"/>
                </a:lnTo>
                <a:lnTo>
                  <a:pt x="460247" y="57911"/>
                </a:lnTo>
                <a:lnTo>
                  <a:pt x="396239" y="88391"/>
                </a:lnTo>
                <a:lnTo>
                  <a:pt x="332231" y="128015"/>
                </a:lnTo>
                <a:lnTo>
                  <a:pt x="274319" y="170687"/>
                </a:lnTo>
                <a:lnTo>
                  <a:pt x="222503" y="216407"/>
                </a:lnTo>
                <a:lnTo>
                  <a:pt x="173735" y="268223"/>
                </a:lnTo>
                <a:lnTo>
                  <a:pt x="128015" y="326135"/>
                </a:lnTo>
                <a:lnTo>
                  <a:pt x="91439" y="387095"/>
                </a:lnTo>
                <a:lnTo>
                  <a:pt x="60959" y="451103"/>
                </a:lnTo>
                <a:lnTo>
                  <a:pt x="33527" y="518159"/>
                </a:lnTo>
                <a:lnTo>
                  <a:pt x="15239" y="588263"/>
                </a:lnTo>
                <a:lnTo>
                  <a:pt x="3047" y="661415"/>
                </a:lnTo>
                <a:lnTo>
                  <a:pt x="0" y="7376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817223" y="1936377"/>
            <a:ext cx="1183341" cy="2124635"/>
          </a:xfrm>
          <a:custGeom>
            <a:avLst/>
            <a:gdLst/>
            <a:ahLst/>
            <a:cxnLst/>
            <a:rect l="l" t="t" r="r" b="b"/>
            <a:pathLst>
              <a:path w="1341120" h="2407920">
                <a:moveTo>
                  <a:pt x="0" y="0"/>
                </a:moveTo>
                <a:lnTo>
                  <a:pt x="1341120" y="0"/>
                </a:lnTo>
                <a:lnTo>
                  <a:pt x="1341120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941781" y="1941755"/>
            <a:ext cx="1186143" cy="2124635"/>
          </a:xfrm>
          <a:custGeom>
            <a:avLst/>
            <a:gdLst/>
            <a:ahLst/>
            <a:cxnLst/>
            <a:rect l="l" t="t" r="r" b="b"/>
            <a:pathLst>
              <a:path w="1344295" h="2407920">
                <a:moveTo>
                  <a:pt x="0" y="0"/>
                </a:moveTo>
                <a:lnTo>
                  <a:pt x="1344168" y="0"/>
                </a:lnTo>
                <a:lnTo>
                  <a:pt x="1344168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307540" y="2197250"/>
            <a:ext cx="1183341" cy="2124635"/>
          </a:xfrm>
          <a:custGeom>
            <a:avLst/>
            <a:gdLst/>
            <a:ahLst/>
            <a:cxnLst/>
            <a:rect l="l" t="t" r="r" b="b"/>
            <a:pathLst>
              <a:path w="1341120" h="2407920">
                <a:moveTo>
                  <a:pt x="0" y="0"/>
                </a:moveTo>
                <a:lnTo>
                  <a:pt x="1341120" y="0"/>
                </a:lnTo>
                <a:lnTo>
                  <a:pt x="1341120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626659" y="1551790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1911095" y="0"/>
                </a:moveTo>
                <a:lnTo>
                  <a:pt x="1813559" y="3048"/>
                </a:lnTo>
                <a:lnTo>
                  <a:pt x="1716024" y="9143"/>
                </a:lnTo>
                <a:lnTo>
                  <a:pt x="1621536" y="21336"/>
                </a:lnTo>
                <a:lnTo>
                  <a:pt x="1527047" y="36575"/>
                </a:lnTo>
                <a:lnTo>
                  <a:pt x="1432559" y="57912"/>
                </a:lnTo>
                <a:lnTo>
                  <a:pt x="1344168" y="82295"/>
                </a:lnTo>
                <a:lnTo>
                  <a:pt x="1255776" y="112775"/>
                </a:lnTo>
                <a:lnTo>
                  <a:pt x="1167383" y="146303"/>
                </a:lnTo>
                <a:lnTo>
                  <a:pt x="1082039" y="182879"/>
                </a:lnTo>
                <a:lnTo>
                  <a:pt x="999744" y="225551"/>
                </a:lnTo>
                <a:lnTo>
                  <a:pt x="920495" y="268224"/>
                </a:lnTo>
                <a:lnTo>
                  <a:pt x="844295" y="316991"/>
                </a:lnTo>
                <a:lnTo>
                  <a:pt x="768095" y="368807"/>
                </a:lnTo>
                <a:lnTo>
                  <a:pt x="694944" y="423671"/>
                </a:lnTo>
                <a:lnTo>
                  <a:pt x="627888" y="481583"/>
                </a:lnTo>
                <a:lnTo>
                  <a:pt x="560832" y="545591"/>
                </a:lnTo>
                <a:lnTo>
                  <a:pt x="496823" y="609600"/>
                </a:lnTo>
                <a:lnTo>
                  <a:pt x="435863" y="676655"/>
                </a:lnTo>
                <a:lnTo>
                  <a:pt x="381000" y="746759"/>
                </a:lnTo>
                <a:lnTo>
                  <a:pt x="326135" y="819912"/>
                </a:lnTo>
                <a:lnTo>
                  <a:pt x="277367" y="896112"/>
                </a:lnTo>
                <a:lnTo>
                  <a:pt x="231647" y="972312"/>
                </a:lnTo>
                <a:lnTo>
                  <a:pt x="188975" y="1054607"/>
                </a:lnTo>
                <a:lnTo>
                  <a:pt x="149351" y="1136903"/>
                </a:lnTo>
                <a:lnTo>
                  <a:pt x="115823" y="1219200"/>
                </a:lnTo>
                <a:lnTo>
                  <a:pt x="85343" y="1307591"/>
                </a:lnTo>
                <a:lnTo>
                  <a:pt x="60959" y="1395983"/>
                </a:lnTo>
                <a:lnTo>
                  <a:pt x="39623" y="1484376"/>
                </a:lnTo>
                <a:lnTo>
                  <a:pt x="21335" y="1575815"/>
                </a:lnTo>
                <a:lnTo>
                  <a:pt x="9143" y="1670303"/>
                </a:lnTo>
                <a:lnTo>
                  <a:pt x="3047" y="1764791"/>
                </a:lnTo>
                <a:lnTo>
                  <a:pt x="0" y="1859279"/>
                </a:lnTo>
                <a:lnTo>
                  <a:pt x="3047" y="1953767"/>
                </a:lnTo>
                <a:lnTo>
                  <a:pt x="9143" y="2048255"/>
                </a:lnTo>
                <a:lnTo>
                  <a:pt x="21335" y="2142743"/>
                </a:lnTo>
                <a:lnTo>
                  <a:pt x="39623" y="2234183"/>
                </a:lnTo>
                <a:lnTo>
                  <a:pt x="60959" y="2325624"/>
                </a:lnTo>
                <a:lnTo>
                  <a:pt x="85343" y="2410967"/>
                </a:lnTo>
                <a:lnTo>
                  <a:pt x="115823" y="2499359"/>
                </a:lnTo>
                <a:lnTo>
                  <a:pt x="149351" y="2584704"/>
                </a:lnTo>
                <a:lnTo>
                  <a:pt x="188975" y="2667000"/>
                </a:lnTo>
                <a:lnTo>
                  <a:pt x="231647" y="2746248"/>
                </a:lnTo>
                <a:lnTo>
                  <a:pt x="277367" y="2822447"/>
                </a:lnTo>
                <a:lnTo>
                  <a:pt x="326135" y="2898647"/>
                </a:lnTo>
                <a:lnTo>
                  <a:pt x="381000" y="2971799"/>
                </a:lnTo>
                <a:lnTo>
                  <a:pt x="435863" y="3041904"/>
                </a:lnTo>
                <a:lnTo>
                  <a:pt x="496823" y="3108960"/>
                </a:lnTo>
                <a:lnTo>
                  <a:pt x="560832" y="3172967"/>
                </a:lnTo>
                <a:lnTo>
                  <a:pt x="627888" y="3236976"/>
                </a:lnTo>
                <a:lnTo>
                  <a:pt x="694944" y="3294887"/>
                </a:lnTo>
                <a:lnTo>
                  <a:pt x="768095" y="3349752"/>
                </a:lnTo>
                <a:lnTo>
                  <a:pt x="844295" y="3401567"/>
                </a:lnTo>
                <a:lnTo>
                  <a:pt x="920495" y="3450335"/>
                </a:lnTo>
                <a:lnTo>
                  <a:pt x="999744" y="3493007"/>
                </a:lnTo>
                <a:lnTo>
                  <a:pt x="1082039" y="3535679"/>
                </a:lnTo>
                <a:lnTo>
                  <a:pt x="1167383" y="3572255"/>
                </a:lnTo>
                <a:lnTo>
                  <a:pt x="1255776" y="3605783"/>
                </a:lnTo>
                <a:lnTo>
                  <a:pt x="1344168" y="3636264"/>
                </a:lnTo>
                <a:lnTo>
                  <a:pt x="1432559" y="3660648"/>
                </a:lnTo>
                <a:lnTo>
                  <a:pt x="1527047" y="3681983"/>
                </a:lnTo>
                <a:lnTo>
                  <a:pt x="1621536" y="3697224"/>
                </a:lnTo>
                <a:lnTo>
                  <a:pt x="1716024" y="3709416"/>
                </a:lnTo>
                <a:lnTo>
                  <a:pt x="1813559" y="3715511"/>
                </a:lnTo>
                <a:lnTo>
                  <a:pt x="1911096" y="3718560"/>
                </a:lnTo>
                <a:lnTo>
                  <a:pt x="2008632" y="3715511"/>
                </a:lnTo>
                <a:lnTo>
                  <a:pt x="2106168" y="3709416"/>
                </a:lnTo>
                <a:lnTo>
                  <a:pt x="2203704" y="3697224"/>
                </a:lnTo>
                <a:lnTo>
                  <a:pt x="2298192" y="3681983"/>
                </a:lnTo>
                <a:lnTo>
                  <a:pt x="2389632" y="3660648"/>
                </a:lnTo>
                <a:lnTo>
                  <a:pt x="2481072" y="3636264"/>
                </a:lnTo>
                <a:lnTo>
                  <a:pt x="2569464" y="3605783"/>
                </a:lnTo>
                <a:lnTo>
                  <a:pt x="2657856" y="3572255"/>
                </a:lnTo>
                <a:lnTo>
                  <a:pt x="2740152" y="3535679"/>
                </a:lnTo>
                <a:lnTo>
                  <a:pt x="2904744" y="3450335"/>
                </a:lnTo>
                <a:lnTo>
                  <a:pt x="2980944" y="3401567"/>
                </a:lnTo>
                <a:lnTo>
                  <a:pt x="3057144" y="3349752"/>
                </a:lnTo>
                <a:lnTo>
                  <a:pt x="3130296" y="3294887"/>
                </a:lnTo>
                <a:lnTo>
                  <a:pt x="3197352" y="3236976"/>
                </a:lnTo>
                <a:lnTo>
                  <a:pt x="3264407" y="3172967"/>
                </a:lnTo>
                <a:lnTo>
                  <a:pt x="3328416" y="3108960"/>
                </a:lnTo>
                <a:lnTo>
                  <a:pt x="3389376" y="3041904"/>
                </a:lnTo>
                <a:lnTo>
                  <a:pt x="3444240" y="2971799"/>
                </a:lnTo>
                <a:lnTo>
                  <a:pt x="3499104" y="2898647"/>
                </a:lnTo>
                <a:lnTo>
                  <a:pt x="3547872" y="2822447"/>
                </a:lnTo>
                <a:lnTo>
                  <a:pt x="3593592" y="2746248"/>
                </a:lnTo>
                <a:lnTo>
                  <a:pt x="3636264" y="2667000"/>
                </a:lnTo>
                <a:lnTo>
                  <a:pt x="3670017" y="2596895"/>
                </a:lnTo>
                <a:lnTo>
                  <a:pt x="1911095" y="2596895"/>
                </a:lnTo>
                <a:lnTo>
                  <a:pt x="1834895" y="2593848"/>
                </a:lnTo>
                <a:lnTo>
                  <a:pt x="1758695" y="2581655"/>
                </a:lnTo>
                <a:lnTo>
                  <a:pt x="1685544" y="2563367"/>
                </a:lnTo>
                <a:lnTo>
                  <a:pt x="1615439" y="2538983"/>
                </a:lnTo>
                <a:lnTo>
                  <a:pt x="1551432" y="2508504"/>
                </a:lnTo>
                <a:lnTo>
                  <a:pt x="1487424" y="2471928"/>
                </a:lnTo>
                <a:lnTo>
                  <a:pt x="1429512" y="2429255"/>
                </a:lnTo>
                <a:lnTo>
                  <a:pt x="1377695" y="2380488"/>
                </a:lnTo>
                <a:lnTo>
                  <a:pt x="1328927" y="2328671"/>
                </a:lnTo>
                <a:lnTo>
                  <a:pt x="1283208" y="2270759"/>
                </a:lnTo>
                <a:lnTo>
                  <a:pt x="1246632" y="2212848"/>
                </a:lnTo>
                <a:lnTo>
                  <a:pt x="1216152" y="2145791"/>
                </a:lnTo>
                <a:lnTo>
                  <a:pt x="1188720" y="2078736"/>
                </a:lnTo>
                <a:lnTo>
                  <a:pt x="1170432" y="2008631"/>
                </a:lnTo>
                <a:lnTo>
                  <a:pt x="1158239" y="1935479"/>
                </a:lnTo>
                <a:lnTo>
                  <a:pt x="1155192" y="1859279"/>
                </a:lnTo>
                <a:lnTo>
                  <a:pt x="1158239" y="1783079"/>
                </a:lnTo>
                <a:lnTo>
                  <a:pt x="1170432" y="1709927"/>
                </a:lnTo>
                <a:lnTo>
                  <a:pt x="1188720" y="1639824"/>
                </a:lnTo>
                <a:lnTo>
                  <a:pt x="1216152" y="1572767"/>
                </a:lnTo>
                <a:lnTo>
                  <a:pt x="1246632" y="1508759"/>
                </a:lnTo>
                <a:lnTo>
                  <a:pt x="1283208" y="1447800"/>
                </a:lnTo>
                <a:lnTo>
                  <a:pt x="1328927" y="1389888"/>
                </a:lnTo>
                <a:lnTo>
                  <a:pt x="1377695" y="1338071"/>
                </a:lnTo>
                <a:lnTo>
                  <a:pt x="1429512" y="1292352"/>
                </a:lnTo>
                <a:lnTo>
                  <a:pt x="1487424" y="1249679"/>
                </a:lnTo>
                <a:lnTo>
                  <a:pt x="1551432" y="1210055"/>
                </a:lnTo>
                <a:lnTo>
                  <a:pt x="1615439" y="1179576"/>
                </a:lnTo>
                <a:lnTo>
                  <a:pt x="1685544" y="1155191"/>
                </a:lnTo>
                <a:lnTo>
                  <a:pt x="1758695" y="1136903"/>
                </a:lnTo>
                <a:lnTo>
                  <a:pt x="1834895" y="1124712"/>
                </a:lnTo>
                <a:lnTo>
                  <a:pt x="1911095" y="1121664"/>
                </a:lnTo>
                <a:lnTo>
                  <a:pt x="3668550" y="1121664"/>
                </a:lnTo>
                <a:lnTo>
                  <a:pt x="3636264" y="1054607"/>
                </a:lnTo>
                <a:lnTo>
                  <a:pt x="3593592" y="972312"/>
                </a:lnTo>
                <a:lnTo>
                  <a:pt x="3547872" y="896112"/>
                </a:lnTo>
                <a:lnTo>
                  <a:pt x="3499104" y="819912"/>
                </a:lnTo>
                <a:lnTo>
                  <a:pt x="3444240" y="746759"/>
                </a:lnTo>
                <a:lnTo>
                  <a:pt x="3389376" y="676655"/>
                </a:lnTo>
                <a:lnTo>
                  <a:pt x="3328416" y="609600"/>
                </a:lnTo>
                <a:lnTo>
                  <a:pt x="3264407" y="545591"/>
                </a:lnTo>
                <a:lnTo>
                  <a:pt x="3197352" y="481583"/>
                </a:lnTo>
                <a:lnTo>
                  <a:pt x="3130296" y="423671"/>
                </a:lnTo>
                <a:lnTo>
                  <a:pt x="3057144" y="368807"/>
                </a:lnTo>
                <a:lnTo>
                  <a:pt x="2980944" y="316991"/>
                </a:lnTo>
                <a:lnTo>
                  <a:pt x="2904744" y="268224"/>
                </a:lnTo>
                <a:lnTo>
                  <a:pt x="2740152" y="182879"/>
                </a:lnTo>
                <a:lnTo>
                  <a:pt x="2657856" y="146303"/>
                </a:lnTo>
                <a:lnTo>
                  <a:pt x="2569464" y="112775"/>
                </a:lnTo>
                <a:lnTo>
                  <a:pt x="2481072" y="82295"/>
                </a:lnTo>
                <a:lnTo>
                  <a:pt x="2389632" y="57912"/>
                </a:lnTo>
                <a:lnTo>
                  <a:pt x="2298192" y="36575"/>
                </a:lnTo>
                <a:lnTo>
                  <a:pt x="2203704" y="21336"/>
                </a:lnTo>
                <a:lnTo>
                  <a:pt x="2106168" y="9143"/>
                </a:lnTo>
                <a:lnTo>
                  <a:pt x="2008632" y="3048"/>
                </a:lnTo>
                <a:lnTo>
                  <a:pt x="1911095" y="0"/>
                </a:lnTo>
                <a:close/>
              </a:path>
              <a:path w="3825240" h="3718560">
                <a:moveTo>
                  <a:pt x="3668550" y="1121664"/>
                </a:moveTo>
                <a:lnTo>
                  <a:pt x="1911095" y="1121664"/>
                </a:lnTo>
                <a:lnTo>
                  <a:pt x="1990344" y="1124712"/>
                </a:lnTo>
                <a:lnTo>
                  <a:pt x="2063495" y="1136903"/>
                </a:lnTo>
                <a:lnTo>
                  <a:pt x="2136647" y="1155191"/>
                </a:lnTo>
                <a:lnTo>
                  <a:pt x="2206752" y="1179576"/>
                </a:lnTo>
                <a:lnTo>
                  <a:pt x="2273808" y="1210055"/>
                </a:lnTo>
                <a:lnTo>
                  <a:pt x="2334768" y="1249679"/>
                </a:lnTo>
                <a:lnTo>
                  <a:pt x="2395728" y="1292352"/>
                </a:lnTo>
                <a:lnTo>
                  <a:pt x="2447544" y="1338071"/>
                </a:lnTo>
                <a:lnTo>
                  <a:pt x="2496311" y="1389888"/>
                </a:lnTo>
                <a:lnTo>
                  <a:pt x="2542032" y="1447800"/>
                </a:lnTo>
                <a:lnTo>
                  <a:pt x="2578608" y="1508759"/>
                </a:lnTo>
                <a:lnTo>
                  <a:pt x="2612135" y="1572767"/>
                </a:lnTo>
                <a:lnTo>
                  <a:pt x="2636520" y="1639824"/>
                </a:lnTo>
                <a:lnTo>
                  <a:pt x="2654808" y="1709927"/>
                </a:lnTo>
                <a:lnTo>
                  <a:pt x="2666999" y="1783079"/>
                </a:lnTo>
                <a:lnTo>
                  <a:pt x="2670047" y="1859279"/>
                </a:lnTo>
                <a:lnTo>
                  <a:pt x="2666999" y="1935479"/>
                </a:lnTo>
                <a:lnTo>
                  <a:pt x="2654808" y="2008631"/>
                </a:lnTo>
                <a:lnTo>
                  <a:pt x="2636520" y="2078736"/>
                </a:lnTo>
                <a:lnTo>
                  <a:pt x="2612135" y="2145791"/>
                </a:lnTo>
                <a:lnTo>
                  <a:pt x="2578608" y="2212848"/>
                </a:lnTo>
                <a:lnTo>
                  <a:pt x="2542032" y="2270759"/>
                </a:lnTo>
                <a:lnTo>
                  <a:pt x="2496311" y="2328671"/>
                </a:lnTo>
                <a:lnTo>
                  <a:pt x="2447544" y="2380488"/>
                </a:lnTo>
                <a:lnTo>
                  <a:pt x="2395728" y="2429255"/>
                </a:lnTo>
                <a:lnTo>
                  <a:pt x="2334768" y="2471928"/>
                </a:lnTo>
                <a:lnTo>
                  <a:pt x="2273808" y="2508504"/>
                </a:lnTo>
                <a:lnTo>
                  <a:pt x="2206752" y="2538983"/>
                </a:lnTo>
                <a:lnTo>
                  <a:pt x="2136647" y="2563367"/>
                </a:lnTo>
                <a:lnTo>
                  <a:pt x="2063495" y="2581655"/>
                </a:lnTo>
                <a:lnTo>
                  <a:pt x="1990344" y="2593848"/>
                </a:lnTo>
                <a:lnTo>
                  <a:pt x="1911095" y="2596895"/>
                </a:lnTo>
                <a:lnTo>
                  <a:pt x="3670017" y="2596895"/>
                </a:lnTo>
                <a:lnTo>
                  <a:pt x="3709416" y="2499359"/>
                </a:lnTo>
                <a:lnTo>
                  <a:pt x="3739896" y="2410967"/>
                </a:lnTo>
                <a:lnTo>
                  <a:pt x="3764279" y="2325624"/>
                </a:lnTo>
                <a:lnTo>
                  <a:pt x="3785616" y="2234183"/>
                </a:lnTo>
                <a:lnTo>
                  <a:pt x="3803904" y="2142743"/>
                </a:lnTo>
                <a:lnTo>
                  <a:pt x="3816096" y="2048255"/>
                </a:lnTo>
                <a:lnTo>
                  <a:pt x="3822192" y="1953767"/>
                </a:lnTo>
                <a:lnTo>
                  <a:pt x="3825240" y="1859279"/>
                </a:lnTo>
                <a:lnTo>
                  <a:pt x="3822192" y="1764791"/>
                </a:lnTo>
                <a:lnTo>
                  <a:pt x="3816096" y="1670303"/>
                </a:lnTo>
                <a:lnTo>
                  <a:pt x="3803904" y="1575815"/>
                </a:lnTo>
                <a:lnTo>
                  <a:pt x="3785616" y="1484376"/>
                </a:lnTo>
                <a:lnTo>
                  <a:pt x="3764279" y="1395983"/>
                </a:lnTo>
                <a:lnTo>
                  <a:pt x="3739896" y="1307591"/>
                </a:lnTo>
                <a:lnTo>
                  <a:pt x="3709416" y="1219200"/>
                </a:lnTo>
                <a:lnTo>
                  <a:pt x="3675887" y="1136903"/>
                </a:lnTo>
                <a:lnTo>
                  <a:pt x="3668550" y="1121664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628003" y="1553135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0" y="1859279"/>
                </a:moveTo>
                <a:lnTo>
                  <a:pt x="3047" y="1764791"/>
                </a:lnTo>
                <a:lnTo>
                  <a:pt x="9143" y="1670303"/>
                </a:lnTo>
                <a:lnTo>
                  <a:pt x="21335" y="1575815"/>
                </a:lnTo>
                <a:lnTo>
                  <a:pt x="39623" y="1484375"/>
                </a:lnTo>
                <a:lnTo>
                  <a:pt x="60959" y="1395983"/>
                </a:lnTo>
                <a:lnTo>
                  <a:pt x="85343" y="1307591"/>
                </a:lnTo>
                <a:lnTo>
                  <a:pt x="115823" y="1219199"/>
                </a:lnTo>
                <a:lnTo>
                  <a:pt x="149351" y="1136903"/>
                </a:lnTo>
                <a:lnTo>
                  <a:pt x="188975" y="1054607"/>
                </a:lnTo>
                <a:lnTo>
                  <a:pt x="231647" y="972311"/>
                </a:lnTo>
                <a:lnTo>
                  <a:pt x="277367" y="896111"/>
                </a:lnTo>
                <a:lnTo>
                  <a:pt x="326135" y="819911"/>
                </a:lnTo>
                <a:lnTo>
                  <a:pt x="380999" y="746759"/>
                </a:lnTo>
                <a:lnTo>
                  <a:pt x="435863" y="676655"/>
                </a:lnTo>
                <a:lnTo>
                  <a:pt x="496823" y="609599"/>
                </a:lnTo>
                <a:lnTo>
                  <a:pt x="560831" y="545591"/>
                </a:lnTo>
                <a:lnTo>
                  <a:pt x="627887" y="481583"/>
                </a:lnTo>
                <a:lnTo>
                  <a:pt x="694943" y="423671"/>
                </a:lnTo>
                <a:lnTo>
                  <a:pt x="768095" y="368807"/>
                </a:lnTo>
                <a:lnTo>
                  <a:pt x="844295" y="316991"/>
                </a:lnTo>
                <a:lnTo>
                  <a:pt x="920495" y="268223"/>
                </a:lnTo>
                <a:lnTo>
                  <a:pt x="999743" y="225551"/>
                </a:lnTo>
                <a:lnTo>
                  <a:pt x="1082039" y="182879"/>
                </a:lnTo>
                <a:lnTo>
                  <a:pt x="1167383" y="146303"/>
                </a:lnTo>
                <a:lnTo>
                  <a:pt x="1255775" y="112775"/>
                </a:lnTo>
                <a:lnTo>
                  <a:pt x="1344167" y="82295"/>
                </a:lnTo>
                <a:lnTo>
                  <a:pt x="1432559" y="57911"/>
                </a:lnTo>
                <a:lnTo>
                  <a:pt x="1527047" y="36575"/>
                </a:lnTo>
                <a:lnTo>
                  <a:pt x="1621535" y="21335"/>
                </a:lnTo>
                <a:lnTo>
                  <a:pt x="1716023" y="9143"/>
                </a:lnTo>
                <a:lnTo>
                  <a:pt x="1813559" y="3047"/>
                </a:lnTo>
                <a:lnTo>
                  <a:pt x="1911095" y="0"/>
                </a:lnTo>
                <a:lnTo>
                  <a:pt x="2008631" y="3047"/>
                </a:lnTo>
                <a:lnTo>
                  <a:pt x="2106167" y="9143"/>
                </a:lnTo>
                <a:lnTo>
                  <a:pt x="2203703" y="21335"/>
                </a:lnTo>
                <a:lnTo>
                  <a:pt x="2298191" y="36575"/>
                </a:lnTo>
                <a:lnTo>
                  <a:pt x="2389631" y="57911"/>
                </a:lnTo>
                <a:lnTo>
                  <a:pt x="2481071" y="82295"/>
                </a:lnTo>
                <a:lnTo>
                  <a:pt x="2569463" y="112775"/>
                </a:lnTo>
                <a:lnTo>
                  <a:pt x="2657855" y="146303"/>
                </a:lnTo>
                <a:lnTo>
                  <a:pt x="2740151" y="182879"/>
                </a:lnTo>
                <a:lnTo>
                  <a:pt x="2822447" y="225551"/>
                </a:lnTo>
                <a:lnTo>
                  <a:pt x="2904743" y="268223"/>
                </a:lnTo>
                <a:lnTo>
                  <a:pt x="2980943" y="316991"/>
                </a:lnTo>
                <a:lnTo>
                  <a:pt x="3057143" y="368807"/>
                </a:lnTo>
                <a:lnTo>
                  <a:pt x="3130295" y="423671"/>
                </a:lnTo>
                <a:lnTo>
                  <a:pt x="3197351" y="481583"/>
                </a:lnTo>
                <a:lnTo>
                  <a:pt x="3264407" y="545591"/>
                </a:lnTo>
                <a:lnTo>
                  <a:pt x="3328415" y="609599"/>
                </a:lnTo>
                <a:lnTo>
                  <a:pt x="3389375" y="676655"/>
                </a:lnTo>
                <a:lnTo>
                  <a:pt x="3444239" y="746759"/>
                </a:lnTo>
                <a:lnTo>
                  <a:pt x="3499103" y="819911"/>
                </a:lnTo>
                <a:lnTo>
                  <a:pt x="3547871" y="896111"/>
                </a:lnTo>
                <a:lnTo>
                  <a:pt x="3593591" y="972311"/>
                </a:lnTo>
                <a:lnTo>
                  <a:pt x="3636263" y="1054607"/>
                </a:lnTo>
                <a:lnTo>
                  <a:pt x="3675887" y="1136903"/>
                </a:lnTo>
                <a:lnTo>
                  <a:pt x="3709415" y="1219199"/>
                </a:lnTo>
                <a:lnTo>
                  <a:pt x="3739895" y="1307591"/>
                </a:lnTo>
                <a:lnTo>
                  <a:pt x="3764279" y="1395983"/>
                </a:lnTo>
                <a:lnTo>
                  <a:pt x="3785615" y="1484375"/>
                </a:lnTo>
                <a:lnTo>
                  <a:pt x="3803903" y="1575815"/>
                </a:lnTo>
                <a:lnTo>
                  <a:pt x="3816095" y="1670303"/>
                </a:lnTo>
                <a:lnTo>
                  <a:pt x="3822191" y="1764791"/>
                </a:lnTo>
                <a:lnTo>
                  <a:pt x="3825239" y="1859279"/>
                </a:lnTo>
                <a:lnTo>
                  <a:pt x="3822191" y="1953767"/>
                </a:lnTo>
                <a:lnTo>
                  <a:pt x="3816095" y="2048255"/>
                </a:lnTo>
                <a:lnTo>
                  <a:pt x="3803903" y="2142743"/>
                </a:lnTo>
                <a:lnTo>
                  <a:pt x="3785615" y="2234183"/>
                </a:lnTo>
                <a:lnTo>
                  <a:pt x="3764279" y="2325623"/>
                </a:lnTo>
                <a:lnTo>
                  <a:pt x="3739895" y="2410967"/>
                </a:lnTo>
                <a:lnTo>
                  <a:pt x="3709415" y="2499359"/>
                </a:lnTo>
                <a:lnTo>
                  <a:pt x="3675887" y="2584703"/>
                </a:lnTo>
                <a:lnTo>
                  <a:pt x="3636263" y="2666999"/>
                </a:lnTo>
                <a:lnTo>
                  <a:pt x="3593591" y="2746247"/>
                </a:lnTo>
                <a:lnTo>
                  <a:pt x="3547871" y="2822447"/>
                </a:lnTo>
                <a:lnTo>
                  <a:pt x="3499103" y="2898647"/>
                </a:lnTo>
                <a:lnTo>
                  <a:pt x="3444239" y="2971799"/>
                </a:lnTo>
                <a:lnTo>
                  <a:pt x="3389375" y="3041903"/>
                </a:lnTo>
                <a:lnTo>
                  <a:pt x="3328415" y="3108959"/>
                </a:lnTo>
                <a:lnTo>
                  <a:pt x="3264407" y="3172967"/>
                </a:lnTo>
                <a:lnTo>
                  <a:pt x="3197351" y="3236975"/>
                </a:lnTo>
                <a:lnTo>
                  <a:pt x="3130295" y="3294887"/>
                </a:lnTo>
                <a:lnTo>
                  <a:pt x="3057143" y="3349751"/>
                </a:lnTo>
                <a:lnTo>
                  <a:pt x="2980943" y="3401567"/>
                </a:lnTo>
                <a:lnTo>
                  <a:pt x="2904743" y="3450335"/>
                </a:lnTo>
                <a:lnTo>
                  <a:pt x="2822447" y="3493007"/>
                </a:lnTo>
                <a:lnTo>
                  <a:pt x="2740151" y="3535679"/>
                </a:lnTo>
                <a:lnTo>
                  <a:pt x="2657855" y="3572255"/>
                </a:lnTo>
                <a:lnTo>
                  <a:pt x="2569463" y="3605783"/>
                </a:lnTo>
                <a:lnTo>
                  <a:pt x="2481071" y="3636263"/>
                </a:lnTo>
                <a:lnTo>
                  <a:pt x="2389631" y="3660647"/>
                </a:lnTo>
                <a:lnTo>
                  <a:pt x="2298191" y="3681983"/>
                </a:lnTo>
                <a:lnTo>
                  <a:pt x="2203703" y="3697223"/>
                </a:lnTo>
                <a:lnTo>
                  <a:pt x="2106167" y="3709415"/>
                </a:lnTo>
                <a:lnTo>
                  <a:pt x="2008631" y="3715511"/>
                </a:lnTo>
                <a:lnTo>
                  <a:pt x="1911095" y="3718559"/>
                </a:lnTo>
                <a:lnTo>
                  <a:pt x="1813559" y="3715511"/>
                </a:lnTo>
                <a:lnTo>
                  <a:pt x="1716023" y="3709415"/>
                </a:lnTo>
                <a:lnTo>
                  <a:pt x="1621535" y="3697223"/>
                </a:lnTo>
                <a:lnTo>
                  <a:pt x="1527047" y="3681983"/>
                </a:lnTo>
                <a:lnTo>
                  <a:pt x="1432559" y="3660647"/>
                </a:lnTo>
                <a:lnTo>
                  <a:pt x="1344167" y="3636263"/>
                </a:lnTo>
                <a:lnTo>
                  <a:pt x="1255775" y="3605783"/>
                </a:lnTo>
                <a:lnTo>
                  <a:pt x="1167383" y="3572255"/>
                </a:lnTo>
                <a:lnTo>
                  <a:pt x="1082039" y="3535679"/>
                </a:lnTo>
                <a:lnTo>
                  <a:pt x="999743" y="3493007"/>
                </a:lnTo>
                <a:lnTo>
                  <a:pt x="920495" y="3450335"/>
                </a:lnTo>
                <a:lnTo>
                  <a:pt x="844295" y="3401567"/>
                </a:lnTo>
                <a:lnTo>
                  <a:pt x="768095" y="3349751"/>
                </a:lnTo>
                <a:lnTo>
                  <a:pt x="694943" y="3294887"/>
                </a:lnTo>
                <a:lnTo>
                  <a:pt x="627887" y="3236975"/>
                </a:lnTo>
                <a:lnTo>
                  <a:pt x="560831" y="3172967"/>
                </a:lnTo>
                <a:lnTo>
                  <a:pt x="496823" y="3108959"/>
                </a:lnTo>
                <a:lnTo>
                  <a:pt x="435863" y="3041903"/>
                </a:lnTo>
                <a:lnTo>
                  <a:pt x="380999" y="2971799"/>
                </a:lnTo>
                <a:lnTo>
                  <a:pt x="326135" y="2898647"/>
                </a:lnTo>
                <a:lnTo>
                  <a:pt x="277367" y="2822447"/>
                </a:lnTo>
                <a:lnTo>
                  <a:pt x="231647" y="2746247"/>
                </a:lnTo>
                <a:lnTo>
                  <a:pt x="188975" y="2666999"/>
                </a:lnTo>
                <a:lnTo>
                  <a:pt x="149351" y="2584703"/>
                </a:lnTo>
                <a:lnTo>
                  <a:pt x="115823" y="2499359"/>
                </a:lnTo>
                <a:lnTo>
                  <a:pt x="85343" y="2410967"/>
                </a:lnTo>
                <a:lnTo>
                  <a:pt x="60959" y="2325623"/>
                </a:lnTo>
                <a:lnTo>
                  <a:pt x="39623" y="2234183"/>
                </a:lnTo>
                <a:lnTo>
                  <a:pt x="21335" y="2142743"/>
                </a:lnTo>
                <a:lnTo>
                  <a:pt x="9143" y="2048255"/>
                </a:lnTo>
                <a:lnTo>
                  <a:pt x="3047" y="1953767"/>
                </a:lnTo>
                <a:lnTo>
                  <a:pt x="0" y="18592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647290" y="2542838"/>
            <a:ext cx="1336862" cy="1302124"/>
          </a:xfrm>
          <a:custGeom>
            <a:avLst/>
            <a:gdLst/>
            <a:ahLst/>
            <a:cxnLst/>
            <a:rect l="l" t="t" r="r" b="b"/>
            <a:pathLst>
              <a:path w="1515110" h="1475739">
                <a:moveTo>
                  <a:pt x="0" y="737615"/>
                </a:moveTo>
                <a:lnTo>
                  <a:pt x="3047" y="813815"/>
                </a:lnTo>
                <a:lnTo>
                  <a:pt x="15239" y="886967"/>
                </a:lnTo>
                <a:lnTo>
                  <a:pt x="33527" y="957071"/>
                </a:lnTo>
                <a:lnTo>
                  <a:pt x="60959" y="1024127"/>
                </a:lnTo>
                <a:lnTo>
                  <a:pt x="91439" y="1091183"/>
                </a:lnTo>
                <a:lnTo>
                  <a:pt x="128015" y="1149095"/>
                </a:lnTo>
                <a:lnTo>
                  <a:pt x="173735" y="1207007"/>
                </a:lnTo>
                <a:lnTo>
                  <a:pt x="222503" y="1258823"/>
                </a:lnTo>
                <a:lnTo>
                  <a:pt x="274319" y="1307591"/>
                </a:lnTo>
                <a:lnTo>
                  <a:pt x="332231" y="1350263"/>
                </a:lnTo>
                <a:lnTo>
                  <a:pt x="396239" y="1386839"/>
                </a:lnTo>
                <a:lnTo>
                  <a:pt x="460247" y="1417319"/>
                </a:lnTo>
                <a:lnTo>
                  <a:pt x="530351" y="1441703"/>
                </a:lnTo>
                <a:lnTo>
                  <a:pt x="603503" y="1459991"/>
                </a:lnTo>
                <a:lnTo>
                  <a:pt x="679703" y="1472183"/>
                </a:lnTo>
                <a:lnTo>
                  <a:pt x="755903" y="1475231"/>
                </a:lnTo>
                <a:lnTo>
                  <a:pt x="835151" y="1472183"/>
                </a:lnTo>
                <a:lnTo>
                  <a:pt x="908303" y="1459991"/>
                </a:lnTo>
                <a:lnTo>
                  <a:pt x="981455" y="1441703"/>
                </a:lnTo>
                <a:lnTo>
                  <a:pt x="1051559" y="1417319"/>
                </a:lnTo>
                <a:lnTo>
                  <a:pt x="1118615" y="1386839"/>
                </a:lnTo>
                <a:lnTo>
                  <a:pt x="1179575" y="1350263"/>
                </a:lnTo>
                <a:lnTo>
                  <a:pt x="1240535" y="1307591"/>
                </a:lnTo>
                <a:lnTo>
                  <a:pt x="1292351" y="1258823"/>
                </a:lnTo>
                <a:lnTo>
                  <a:pt x="1341119" y="1207007"/>
                </a:lnTo>
                <a:lnTo>
                  <a:pt x="1386839" y="1149095"/>
                </a:lnTo>
                <a:lnTo>
                  <a:pt x="1423415" y="1091183"/>
                </a:lnTo>
                <a:lnTo>
                  <a:pt x="1456943" y="1024127"/>
                </a:lnTo>
                <a:lnTo>
                  <a:pt x="1481327" y="957071"/>
                </a:lnTo>
                <a:lnTo>
                  <a:pt x="1499615" y="886967"/>
                </a:lnTo>
                <a:lnTo>
                  <a:pt x="1511807" y="813815"/>
                </a:lnTo>
                <a:lnTo>
                  <a:pt x="1514855" y="737615"/>
                </a:lnTo>
                <a:lnTo>
                  <a:pt x="1511807" y="661415"/>
                </a:lnTo>
                <a:lnTo>
                  <a:pt x="1499615" y="588263"/>
                </a:lnTo>
                <a:lnTo>
                  <a:pt x="1481327" y="518159"/>
                </a:lnTo>
                <a:lnTo>
                  <a:pt x="1456943" y="451103"/>
                </a:lnTo>
                <a:lnTo>
                  <a:pt x="1423415" y="387095"/>
                </a:lnTo>
                <a:lnTo>
                  <a:pt x="1386839" y="326135"/>
                </a:lnTo>
                <a:lnTo>
                  <a:pt x="1341119" y="268223"/>
                </a:lnTo>
                <a:lnTo>
                  <a:pt x="1292351" y="216407"/>
                </a:lnTo>
                <a:lnTo>
                  <a:pt x="1240535" y="170687"/>
                </a:lnTo>
                <a:lnTo>
                  <a:pt x="1179575" y="128015"/>
                </a:lnTo>
                <a:lnTo>
                  <a:pt x="1118615" y="88391"/>
                </a:lnTo>
                <a:lnTo>
                  <a:pt x="1051559" y="57911"/>
                </a:lnTo>
                <a:lnTo>
                  <a:pt x="981455" y="33527"/>
                </a:lnTo>
                <a:lnTo>
                  <a:pt x="908303" y="15239"/>
                </a:lnTo>
                <a:lnTo>
                  <a:pt x="835151" y="3047"/>
                </a:lnTo>
                <a:lnTo>
                  <a:pt x="755903" y="0"/>
                </a:lnTo>
                <a:lnTo>
                  <a:pt x="679703" y="3047"/>
                </a:lnTo>
                <a:lnTo>
                  <a:pt x="603503" y="15239"/>
                </a:lnTo>
                <a:lnTo>
                  <a:pt x="530351" y="33527"/>
                </a:lnTo>
                <a:lnTo>
                  <a:pt x="460247" y="57911"/>
                </a:lnTo>
                <a:lnTo>
                  <a:pt x="396239" y="88391"/>
                </a:lnTo>
                <a:lnTo>
                  <a:pt x="332231" y="128015"/>
                </a:lnTo>
                <a:lnTo>
                  <a:pt x="274319" y="170687"/>
                </a:lnTo>
                <a:lnTo>
                  <a:pt x="222503" y="216407"/>
                </a:lnTo>
                <a:lnTo>
                  <a:pt x="173735" y="268223"/>
                </a:lnTo>
                <a:lnTo>
                  <a:pt x="128015" y="326135"/>
                </a:lnTo>
                <a:lnTo>
                  <a:pt x="91439" y="387095"/>
                </a:lnTo>
                <a:lnTo>
                  <a:pt x="60959" y="451103"/>
                </a:lnTo>
                <a:lnTo>
                  <a:pt x="33527" y="518159"/>
                </a:lnTo>
                <a:lnTo>
                  <a:pt x="15239" y="588263"/>
                </a:lnTo>
                <a:lnTo>
                  <a:pt x="3047" y="661415"/>
                </a:lnTo>
                <a:lnTo>
                  <a:pt x="0" y="7376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54E154-04F9-7443-8924-AD6376B975D3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2158791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Aperture Problem</a:t>
            </a:r>
          </a:p>
        </p:txBody>
      </p:sp>
      <p:sp>
        <p:nvSpPr>
          <p:cNvPr id="4" name="object 4"/>
          <p:cNvSpPr/>
          <p:nvPr/>
        </p:nvSpPr>
        <p:spPr>
          <a:xfrm>
            <a:off x="6499412" y="1546412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1911096" y="0"/>
                </a:moveTo>
                <a:lnTo>
                  <a:pt x="1813559" y="3048"/>
                </a:lnTo>
                <a:lnTo>
                  <a:pt x="1716024" y="9144"/>
                </a:lnTo>
                <a:lnTo>
                  <a:pt x="1621535" y="21336"/>
                </a:lnTo>
                <a:lnTo>
                  <a:pt x="1527048" y="36575"/>
                </a:lnTo>
                <a:lnTo>
                  <a:pt x="1432559" y="57912"/>
                </a:lnTo>
                <a:lnTo>
                  <a:pt x="1344168" y="82296"/>
                </a:lnTo>
                <a:lnTo>
                  <a:pt x="1255776" y="112775"/>
                </a:lnTo>
                <a:lnTo>
                  <a:pt x="1167383" y="146303"/>
                </a:lnTo>
                <a:lnTo>
                  <a:pt x="1082040" y="182879"/>
                </a:lnTo>
                <a:lnTo>
                  <a:pt x="999744" y="225551"/>
                </a:lnTo>
                <a:lnTo>
                  <a:pt x="920496" y="268224"/>
                </a:lnTo>
                <a:lnTo>
                  <a:pt x="844296" y="316991"/>
                </a:lnTo>
                <a:lnTo>
                  <a:pt x="768096" y="368808"/>
                </a:lnTo>
                <a:lnTo>
                  <a:pt x="694944" y="423672"/>
                </a:lnTo>
                <a:lnTo>
                  <a:pt x="627888" y="481584"/>
                </a:lnTo>
                <a:lnTo>
                  <a:pt x="560832" y="545591"/>
                </a:lnTo>
                <a:lnTo>
                  <a:pt x="496824" y="609600"/>
                </a:lnTo>
                <a:lnTo>
                  <a:pt x="435863" y="676655"/>
                </a:lnTo>
                <a:lnTo>
                  <a:pt x="381000" y="746760"/>
                </a:lnTo>
                <a:lnTo>
                  <a:pt x="326136" y="819912"/>
                </a:lnTo>
                <a:lnTo>
                  <a:pt x="277367" y="896112"/>
                </a:lnTo>
                <a:lnTo>
                  <a:pt x="231648" y="972312"/>
                </a:lnTo>
                <a:lnTo>
                  <a:pt x="188975" y="1054608"/>
                </a:lnTo>
                <a:lnTo>
                  <a:pt x="149351" y="1136903"/>
                </a:lnTo>
                <a:lnTo>
                  <a:pt x="115824" y="1219200"/>
                </a:lnTo>
                <a:lnTo>
                  <a:pt x="85344" y="1307591"/>
                </a:lnTo>
                <a:lnTo>
                  <a:pt x="60960" y="1395984"/>
                </a:lnTo>
                <a:lnTo>
                  <a:pt x="39624" y="1484376"/>
                </a:lnTo>
                <a:lnTo>
                  <a:pt x="21336" y="1575815"/>
                </a:lnTo>
                <a:lnTo>
                  <a:pt x="9144" y="1670303"/>
                </a:lnTo>
                <a:lnTo>
                  <a:pt x="3048" y="1764791"/>
                </a:lnTo>
                <a:lnTo>
                  <a:pt x="0" y="1859279"/>
                </a:lnTo>
                <a:lnTo>
                  <a:pt x="3048" y="1953767"/>
                </a:lnTo>
                <a:lnTo>
                  <a:pt x="9144" y="2048255"/>
                </a:lnTo>
                <a:lnTo>
                  <a:pt x="21336" y="2142744"/>
                </a:lnTo>
                <a:lnTo>
                  <a:pt x="39624" y="2234184"/>
                </a:lnTo>
                <a:lnTo>
                  <a:pt x="60960" y="2325624"/>
                </a:lnTo>
                <a:lnTo>
                  <a:pt x="85344" y="2410967"/>
                </a:lnTo>
                <a:lnTo>
                  <a:pt x="115824" y="2499360"/>
                </a:lnTo>
                <a:lnTo>
                  <a:pt x="149351" y="2584704"/>
                </a:lnTo>
                <a:lnTo>
                  <a:pt x="188975" y="2667000"/>
                </a:lnTo>
                <a:lnTo>
                  <a:pt x="231648" y="2746248"/>
                </a:lnTo>
                <a:lnTo>
                  <a:pt x="277367" y="2822448"/>
                </a:lnTo>
                <a:lnTo>
                  <a:pt x="326136" y="2898648"/>
                </a:lnTo>
                <a:lnTo>
                  <a:pt x="381000" y="2971800"/>
                </a:lnTo>
                <a:lnTo>
                  <a:pt x="435863" y="3041904"/>
                </a:lnTo>
                <a:lnTo>
                  <a:pt x="496824" y="3108960"/>
                </a:lnTo>
                <a:lnTo>
                  <a:pt x="560832" y="3172968"/>
                </a:lnTo>
                <a:lnTo>
                  <a:pt x="627888" y="3236976"/>
                </a:lnTo>
                <a:lnTo>
                  <a:pt x="694944" y="3294888"/>
                </a:lnTo>
                <a:lnTo>
                  <a:pt x="768096" y="3349752"/>
                </a:lnTo>
                <a:lnTo>
                  <a:pt x="844296" y="3401568"/>
                </a:lnTo>
                <a:lnTo>
                  <a:pt x="920496" y="3450336"/>
                </a:lnTo>
                <a:lnTo>
                  <a:pt x="999744" y="3493007"/>
                </a:lnTo>
                <a:lnTo>
                  <a:pt x="1082040" y="3535679"/>
                </a:lnTo>
                <a:lnTo>
                  <a:pt x="1167383" y="3572255"/>
                </a:lnTo>
                <a:lnTo>
                  <a:pt x="1255776" y="3605783"/>
                </a:lnTo>
                <a:lnTo>
                  <a:pt x="1344168" y="3636264"/>
                </a:lnTo>
                <a:lnTo>
                  <a:pt x="1432559" y="3660648"/>
                </a:lnTo>
                <a:lnTo>
                  <a:pt x="1527048" y="3681983"/>
                </a:lnTo>
                <a:lnTo>
                  <a:pt x="1621535" y="3697224"/>
                </a:lnTo>
                <a:lnTo>
                  <a:pt x="1716024" y="3709416"/>
                </a:lnTo>
                <a:lnTo>
                  <a:pt x="1813559" y="3715512"/>
                </a:lnTo>
                <a:lnTo>
                  <a:pt x="1911096" y="3718560"/>
                </a:lnTo>
                <a:lnTo>
                  <a:pt x="2008631" y="3715512"/>
                </a:lnTo>
                <a:lnTo>
                  <a:pt x="2106168" y="3709416"/>
                </a:lnTo>
                <a:lnTo>
                  <a:pt x="2203704" y="3697224"/>
                </a:lnTo>
                <a:lnTo>
                  <a:pt x="2298192" y="3681983"/>
                </a:lnTo>
                <a:lnTo>
                  <a:pt x="2389631" y="3660648"/>
                </a:lnTo>
                <a:lnTo>
                  <a:pt x="2481072" y="3636264"/>
                </a:lnTo>
                <a:lnTo>
                  <a:pt x="2569464" y="3605783"/>
                </a:lnTo>
                <a:lnTo>
                  <a:pt x="2657855" y="3572255"/>
                </a:lnTo>
                <a:lnTo>
                  <a:pt x="2740152" y="3535679"/>
                </a:lnTo>
                <a:lnTo>
                  <a:pt x="2904744" y="3450336"/>
                </a:lnTo>
                <a:lnTo>
                  <a:pt x="2980944" y="3401568"/>
                </a:lnTo>
                <a:lnTo>
                  <a:pt x="3057144" y="3349752"/>
                </a:lnTo>
                <a:lnTo>
                  <a:pt x="3130296" y="3294888"/>
                </a:lnTo>
                <a:lnTo>
                  <a:pt x="3197352" y="3236976"/>
                </a:lnTo>
                <a:lnTo>
                  <a:pt x="3264407" y="3172968"/>
                </a:lnTo>
                <a:lnTo>
                  <a:pt x="3328416" y="3108960"/>
                </a:lnTo>
                <a:lnTo>
                  <a:pt x="3389376" y="3041904"/>
                </a:lnTo>
                <a:lnTo>
                  <a:pt x="3444240" y="2971800"/>
                </a:lnTo>
                <a:lnTo>
                  <a:pt x="3499104" y="2898648"/>
                </a:lnTo>
                <a:lnTo>
                  <a:pt x="3547872" y="2822448"/>
                </a:lnTo>
                <a:lnTo>
                  <a:pt x="3593592" y="2746248"/>
                </a:lnTo>
                <a:lnTo>
                  <a:pt x="3636264" y="2667000"/>
                </a:lnTo>
                <a:lnTo>
                  <a:pt x="3670017" y="2596896"/>
                </a:lnTo>
                <a:lnTo>
                  <a:pt x="1911096" y="2596896"/>
                </a:lnTo>
                <a:lnTo>
                  <a:pt x="1834896" y="2593848"/>
                </a:lnTo>
                <a:lnTo>
                  <a:pt x="1758696" y="2581655"/>
                </a:lnTo>
                <a:lnTo>
                  <a:pt x="1685544" y="2563367"/>
                </a:lnTo>
                <a:lnTo>
                  <a:pt x="1615440" y="2538984"/>
                </a:lnTo>
                <a:lnTo>
                  <a:pt x="1551431" y="2508504"/>
                </a:lnTo>
                <a:lnTo>
                  <a:pt x="1487424" y="2471928"/>
                </a:lnTo>
                <a:lnTo>
                  <a:pt x="1429511" y="2429255"/>
                </a:lnTo>
                <a:lnTo>
                  <a:pt x="1377696" y="2380488"/>
                </a:lnTo>
                <a:lnTo>
                  <a:pt x="1328927" y="2328672"/>
                </a:lnTo>
                <a:lnTo>
                  <a:pt x="1283207" y="2270760"/>
                </a:lnTo>
                <a:lnTo>
                  <a:pt x="1246631" y="2212848"/>
                </a:lnTo>
                <a:lnTo>
                  <a:pt x="1216152" y="2145791"/>
                </a:lnTo>
                <a:lnTo>
                  <a:pt x="1188720" y="2078736"/>
                </a:lnTo>
                <a:lnTo>
                  <a:pt x="1170431" y="2008632"/>
                </a:lnTo>
                <a:lnTo>
                  <a:pt x="1158240" y="1935479"/>
                </a:lnTo>
                <a:lnTo>
                  <a:pt x="1155192" y="1859279"/>
                </a:lnTo>
                <a:lnTo>
                  <a:pt x="1158240" y="1783079"/>
                </a:lnTo>
                <a:lnTo>
                  <a:pt x="1170431" y="1709927"/>
                </a:lnTo>
                <a:lnTo>
                  <a:pt x="1188720" y="1639824"/>
                </a:lnTo>
                <a:lnTo>
                  <a:pt x="1216152" y="1572767"/>
                </a:lnTo>
                <a:lnTo>
                  <a:pt x="1246631" y="1508760"/>
                </a:lnTo>
                <a:lnTo>
                  <a:pt x="1283207" y="1447800"/>
                </a:lnTo>
                <a:lnTo>
                  <a:pt x="1328927" y="1389888"/>
                </a:lnTo>
                <a:lnTo>
                  <a:pt x="1377696" y="1338072"/>
                </a:lnTo>
                <a:lnTo>
                  <a:pt x="1429511" y="1292352"/>
                </a:lnTo>
                <a:lnTo>
                  <a:pt x="1487424" y="1249679"/>
                </a:lnTo>
                <a:lnTo>
                  <a:pt x="1551431" y="1210055"/>
                </a:lnTo>
                <a:lnTo>
                  <a:pt x="1615440" y="1179576"/>
                </a:lnTo>
                <a:lnTo>
                  <a:pt x="1685544" y="1155191"/>
                </a:lnTo>
                <a:lnTo>
                  <a:pt x="1758696" y="1136903"/>
                </a:lnTo>
                <a:lnTo>
                  <a:pt x="1834896" y="1124712"/>
                </a:lnTo>
                <a:lnTo>
                  <a:pt x="1911096" y="1121664"/>
                </a:lnTo>
                <a:lnTo>
                  <a:pt x="3668550" y="1121664"/>
                </a:lnTo>
                <a:lnTo>
                  <a:pt x="3636264" y="1054608"/>
                </a:lnTo>
                <a:lnTo>
                  <a:pt x="3593592" y="972312"/>
                </a:lnTo>
                <a:lnTo>
                  <a:pt x="3547872" y="896112"/>
                </a:lnTo>
                <a:lnTo>
                  <a:pt x="3499104" y="819912"/>
                </a:lnTo>
                <a:lnTo>
                  <a:pt x="3444240" y="746760"/>
                </a:lnTo>
                <a:lnTo>
                  <a:pt x="3389376" y="676655"/>
                </a:lnTo>
                <a:lnTo>
                  <a:pt x="3328416" y="609600"/>
                </a:lnTo>
                <a:lnTo>
                  <a:pt x="3264407" y="545591"/>
                </a:lnTo>
                <a:lnTo>
                  <a:pt x="3197352" y="481584"/>
                </a:lnTo>
                <a:lnTo>
                  <a:pt x="3130296" y="423672"/>
                </a:lnTo>
                <a:lnTo>
                  <a:pt x="3057144" y="368808"/>
                </a:lnTo>
                <a:lnTo>
                  <a:pt x="2980944" y="316991"/>
                </a:lnTo>
                <a:lnTo>
                  <a:pt x="2904744" y="268224"/>
                </a:lnTo>
                <a:lnTo>
                  <a:pt x="2740152" y="182879"/>
                </a:lnTo>
                <a:lnTo>
                  <a:pt x="2657855" y="146303"/>
                </a:lnTo>
                <a:lnTo>
                  <a:pt x="2569464" y="112775"/>
                </a:lnTo>
                <a:lnTo>
                  <a:pt x="2481072" y="82296"/>
                </a:lnTo>
                <a:lnTo>
                  <a:pt x="2389631" y="57912"/>
                </a:lnTo>
                <a:lnTo>
                  <a:pt x="2298192" y="36575"/>
                </a:lnTo>
                <a:lnTo>
                  <a:pt x="2203704" y="21336"/>
                </a:lnTo>
                <a:lnTo>
                  <a:pt x="2106168" y="9144"/>
                </a:lnTo>
                <a:lnTo>
                  <a:pt x="2008631" y="3048"/>
                </a:lnTo>
                <a:lnTo>
                  <a:pt x="1911096" y="0"/>
                </a:lnTo>
                <a:close/>
              </a:path>
              <a:path w="3825240" h="3718560">
                <a:moveTo>
                  <a:pt x="3668550" y="1121664"/>
                </a:moveTo>
                <a:lnTo>
                  <a:pt x="1911096" y="1121664"/>
                </a:lnTo>
                <a:lnTo>
                  <a:pt x="1990344" y="1124712"/>
                </a:lnTo>
                <a:lnTo>
                  <a:pt x="2063496" y="1136903"/>
                </a:lnTo>
                <a:lnTo>
                  <a:pt x="2136648" y="1155191"/>
                </a:lnTo>
                <a:lnTo>
                  <a:pt x="2206752" y="1179576"/>
                </a:lnTo>
                <a:lnTo>
                  <a:pt x="2273807" y="1210055"/>
                </a:lnTo>
                <a:lnTo>
                  <a:pt x="2334768" y="1249679"/>
                </a:lnTo>
                <a:lnTo>
                  <a:pt x="2395728" y="1292352"/>
                </a:lnTo>
                <a:lnTo>
                  <a:pt x="2447544" y="1338072"/>
                </a:lnTo>
                <a:lnTo>
                  <a:pt x="2496311" y="1389888"/>
                </a:lnTo>
                <a:lnTo>
                  <a:pt x="2542031" y="1447800"/>
                </a:lnTo>
                <a:lnTo>
                  <a:pt x="2578607" y="1508760"/>
                </a:lnTo>
                <a:lnTo>
                  <a:pt x="2612135" y="1572767"/>
                </a:lnTo>
                <a:lnTo>
                  <a:pt x="2636520" y="1639824"/>
                </a:lnTo>
                <a:lnTo>
                  <a:pt x="2654807" y="1709927"/>
                </a:lnTo>
                <a:lnTo>
                  <a:pt x="2667000" y="1783079"/>
                </a:lnTo>
                <a:lnTo>
                  <a:pt x="2670048" y="1859279"/>
                </a:lnTo>
                <a:lnTo>
                  <a:pt x="2667000" y="1935479"/>
                </a:lnTo>
                <a:lnTo>
                  <a:pt x="2654807" y="2008632"/>
                </a:lnTo>
                <a:lnTo>
                  <a:pt x="2636520" y="2078736"/>
                </a:lnTo>
                <a:lnTo>
                  <a:pt x="2612135" y="2145791"/>
                </a:lnTo>
                <a:lnTo>
                  <a:pt x="2578607" y="2212848"/>
                </a:lnTo>
                <a:lnTo>
                  <a:pt x="2542031" y="2270760"/>
                </a:lnTo>
                <a:lnTo>
                  <a:pt x="2496311" y="2328672"/>
                </a:lnTo>
                <a:lnTo>
                  <a:pt x="2447544" y="2380488"/>
                </a:lnTo>
                <a:lnTo>
                  <a:pt x="2395728" y="2429255"/>
                </a:lnTo>
                <a:lnTo>
                  <a:pt x="2334768" y="2471928"/>
                </a:lnTo>
                <a:lnTo>
                  <a:pt x="2273807" y="2508504"/>
                </a:lnTo>
                <a:lnTo>
                  <a:pt x="2206752" y="2538984"/>
                </a:lnTo>
                <a:lnTo>
                  <a:pt x="2136648" y="2563367"/>
                </a:lnTo>
                <a:lnTo>
                  <a:pt x="2063496" y="2581655"/>
                </a:lnTo>
                <a:lnTo>
                  <a:pt x="1990344" y="2593848"/>
                </a:lnTo>
                <a:lnTo>
                  <a:pt x="1911096" y="2596896"/>
                </a:lnTo>
                <a:lnTo>
                  <a:pt x="3670017" y="2596896"/>
                </a:lnTo>
                <a:lnTo>
                  <a:pt x="3709416" y="2499360"/>
                </a:lnTo>
                <a:lnTo>
                  <a:pt x="3739896" y="2410967"/>
                </a:lnTo>
                <a:lnTo>
                  <a:pt x="3764279" y="2325624"/>
                </a:lnTo>
                <a:lnTo>
                  <a:pt x="3785616" y="2234184"/>
                </a:lnTo>
                <a:lnTo>
                  <a:pt x="3803904" y="2142744"/>
                </a:lnTo>
                <a:lnTo>
                  <a:pt x="3816096" y="2048255"/>
                </a:lnTo>
                <a:lnTo>
                  <a:pt x="3822192" y="1953767"/>
                </a:lnTo>
                <a:lnTo>
                  <a:pt x="3825240" y="1859279"/>
                </a:lnTo>
                <a:lnTo>
                  <a:pt x="3822192" y="1764791"/>
                </a:lnTo>
                <a:lnTo>
                  <a:pt x="3816096" y="1670303"/>
                </a:lnTo>
                <a:lnTo>
                  <a:pt x="3803904" y="1575815"/>
                </a:lnTo>
                <a:lnTo>
                  <a:pt x="3785616" y="1484376"/>
                </a:lnTo>
                <a:lnTo>
                  <a:pt x="3764279" y="1395984"/>
                </a:lnTo>
                <a:lnTo>
                  <a:pt x="3739896" y="1307591"/>
                </a:lnTo>
                <a:lnTo>
                  <a:pt x="3709416" y="1219200"/>
                </a:lnTo>
                <a:lnTo>
                  <a:pt x="3675888" y="1136903"/>
                </a:lnTo>
                <a:lnTo>
                  <a:pt x="3668550" y="1121664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6500755" y="1547756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0" y="1859279"/>
                </a:moveTo>
                <a:lnTo>
                  <a:pt x="3047" y="1764791"/>
                </a:lnTo>
                <a:lnTo>
                  <a:pt x="9143" y="1670303"/>
                </a:lnTo>
                <a:lnTo>
                  <a:pt x="21335" y="1575815"/>
                </a:lnTo>
                <a:lnTo>
                  <a:pt x="39623" y="1484375"/>
                </a:lnTo>
                <a:lnTo>
                  <a:pt x="60959" y="1395983"/>
                </a:lnTo>
                <a:lnTo>
                  <a:pt x="85343" y="1307591"/>
                </a:lnTo>
                <a:lnTo>
                  <a:pt x="115823" y="1219199"/>
                </a:lnTo>
                <a:lnTo>
                  <a:pt x="149351" y="1136903"/>
                </a:lnTo>
                <a:lnTo>
                  <a:pt x="188975" y="1054607"/>
                </a:lnTo>
                <a:lnTo>
                  <a:pt x="231647" y="972311"/>
                </a:lnTo>
                <a:lnTo>
                  <a:pt x="277367" y="896111"/>
                </a:lnTo>
                <a:lnTo>
                  <a:pt x="326135" y="819911"/>
                </a:lnTo>
                <a:lnTo>
                  <a:pt x="380999" y="746759"/>
                </a:lnTo>
                <a:lnTo>
                  <a:pt x="435863" y="676655"/>
                </a:lnTo>
                <a:lnTo>
                  <a:pt x="496823" y="609599"/>
                </a:lnTo>
                <a:lnTo>
                  <a:pt x="560831" y="545591"/>
                </a:lnTo>
                <a:lnTo>
                  <a:pt x="627887" y="481583"/>
                </a:lnTo>
                <a:lnTo>
                  <a:pt x="694943" y="423671"/>
                </a:lnTo>
                <a:lnTo>
                  <a:pt x="768095" y="368807"/>
                </a:lnTo>
                <a:lnTo>
                  <a:pt x="844295" y="316991"/>
                </a:lnTo>
                <a:lnTo>
                  <a:pt x="920495" y="268223"/>
                </a:lnTo>
                <a:lnTo>
                  <a:pt x="999743" y="225551"/>
                </a:lnTo>
                <a:lnTo>
                  <a:pt x="1082039" y="182879"/>
                </a:lnTo>
                <a:lnTo>
                  <a:pt x="1167383" y="146303"/>
                </a:lnTo>
                <a:lnTo>
                  <a:pt x="1255775" y="112775"/>
                </a:lnTo>
                <a:lnTo>
                  <a:pt x="1344167" y="82295"/>
                </a:lnTo>
                <a:lnTo>
                  <a:pt x="1432559" y="57911"/>
                </a:lnTo>
                <a:lnTo>
                  <a:pt x="1527047" y="36575"/>
                </a:lnTo>
                <a:lnTo>
                  <a:pt x="1621535" y="21335"/>
                </a:lnTo>
                <a:lnTo>
                  <a:pt x="1716023" y="9143"/>
                </a:lnTo>
                <a:lnTo>
                  <a:pt x="1813559" y="3047"/>
                </a:lnTo>
                <a:lnTo>
                  <a:pt x="1911095" y="0"/>
                </a:lnTo>
                <a:lnTo>
                  <a:pt x="2008631" y="3047"/>
                </a:lnTo>
                <a:lnTo>
                  <a:pt x="2106167" y="9143"/>
                </a:lnTo>
                <a:lnTo>
                  <a:pt x="2203703" y="21335"/>
                </a:lnTo>
                <a:lnTo>
                  <a:pt x="2298191" y="36575"/>
                </a:lnTo>
                <a:lnTo>
                  <a:pt x="2389631" y="57911"/>
                </a:lnTo>
                <a:lnTo>
                  <a:pt x="2481071" y="82295"/>
                </a:lnTo>
                <a:lnTo>
                  <a:pt x="2569463" y="112775"/>
                </a:lnTo>
                <a:lnTo>
                  <a:pt x="2657855" y="146303"/>
                </a:lnTo>
                <a:lnTo>
                  <a:pt x="2740151" y="182879"/>
                </a:lnTo>
                <a:lnTo>
                  <a:pt x="2822447" y="225551"/>
                </a:lnTo>
                <a:lnTo>
                  <a:pt x="2904743" y="268223"/>
                </a:lnTo>
                <a:lnTo>
                  <a:pt x="2980943" y="316991"/>
                </a:lnTo>
                <a:lnTo>
                  <a:pt x="3057143" y="368807"/>
                </a:lnTo>
                <a:lnTo>
                  <a:pt x="3130295" y="423671"/>
                </a:lnTo>
                <a:lnTo>
                  <a:pt x="3197351" y="481583"/>
                </a:lnTo>
                <a:lnTo>
                  <a:pt x="3264407" y="545591"/>
                </a:lnTo>
                <a:lnTo>
                  <a:pt x="3328415" y="609599"/>
                </a:lnTo>
                <a:lnTo>
                  <a:pt x="3389375" y="676655"/>
                </a:lnTo>
                <a:lnTo>
                  <a:pt x="3444239" y="746759"/>
                </a:lnTo>
                <a:lnTo>
                  <a:pt x="3499103" y="819911"/>
                </a:lnTo>
                <a:lnTo>
                  <a:pt x="3547871" y="896111"/>
                </a:lnTo>
                <a:lnTo>
                  <a:pt x="3593591" y="972311"/>
                </a:lnTo>
                <a:lnTo>
                  <a:pt x="3636263" y="1054607"/>
                </a:lnTo>
                <a:lnTo>
                  <a:pt x="3675887" y="1136903"/>
                </a:lnTo>
                <a:lnTo>
                  <a:pt x="3709415" y="1219199"/>
                </a:lnTo>
                <a:lnTo>
                  <a:pt x="3739895" y="1307591"/>
                </a:lnTo>
                <a:lnTo>
                  <a:pt x="3764279" y="1395983"/>
                </a:lnTo>
                <a:lnTo>
                  <a:pt x="3785615" y="1484375"/>
                </a:lnTo>
                <a:lnTo>
                  <a:pt x="3803903" y="1575815"/>
                </a:lnTo>
                <a:lnTo>
                  <a:pt x="3816095" y="1670303"/>
                </a:lnTo>
                <a:lnTo>
                  <a:pt x="3822191" y="1764791"/>
                </a:lnTo>
                <a:lnTo>
                  <a:pt x="3825239" y="1859279"/>
                </a:lnTo>
                <a:lnTo>
                  <a:pt x="3822191" y="1953767"/>
                </a:lnTo>
                <a:lnTo>
                  <a:pt x="3816095" y="2048255"/>
                </a:lnTo>
                <a:lnTo>
                  <a:pt x="3803903" y="2142743"/>
                </a:lnTo>
                <a:lnTo>
                  <a:pt x="3785615" y="2234183"/>
                </a:lnTo>
                <a:lnTo>
                  <a:pt x="3764279" y="2325623"/>
                </a:lnTo>
                <a:lnTo>
                  <a:pt x="3739895" y="2410967"/>
                </a:lnTo>
                <a:lnTo>
                  <a:pt x="3709415" y="2499359"/>
                </a:lnTo>
                <a:lnTo>
                  <a:pt x="3675887" y="2584703"/>
                </a:lnTo>
                <a:lnTo>
                  <a:pt x="3636263" y="2666999"/>
                </a:lnTo>
                <a:lnTo>
                  <a:pt x="3593591" y="2746247"/>
                </a:lnTo>
                <a:lnTo>
                  <a:pt x="3547871" y="2822447"/>
                </a:lnTo>
                <a:lnTo>
                  <a:pt x="3499103" y="2898647"/>
                </a:lnTo>
                <a:lnTo>
                  <a:pt x="3444239" y="2971799"/>
                </a:lnTo>
                <a:lnTo>
                  <a:pt x="3389375" y="3041903"/>
                </a:lnTo>
                <a:lnTo>
                  <a:pt x="3328415" y="3108959"/>
                </a:lnTo>
                <a:lnTo>
                  <a:pt x="3264407" y="3172967"/>
                </a:lnTo>
                <a:lnTo>
                  <a:pt x="3197351" y="3236975"/>
                </a:lnTo>
                <a:lnTo>
                  <a:pt x="3130295" y="3294887"/>
                </a:lnTo>
                <a:lnTo>
                  <a:pt x="3057143" y="3349751"/>
                </a:lnTo>
                <a:lnTo>
                  <a:pt x="2980943" y="3401567"/>
                </a:lnTo>
                <a:lnTo>
                  <a:pt x="2904743" y="3450335"/>
                </a:lnTo>
                <a:lnTo>
                  <a:pt x="2822447" y="3493007"/>
                </a:lnTo>
                <a:lnTo>
                  <a:pt x="2740151" y="3535679"/>
                </a:lnTo>
                <a:lnTo>
                  <a:pt x="2657855" y="3572255"/>
                </a:lnTo>
                <a:lnTo>
                  <a:pt x="2569463" y="3605783"/>
                </a:lnTo>
                <a:lnTo>
                  <a:pt x="2481071" y="3636263"/>
                </a:lnTo>
                <a:lnTo>
                  <a:pt x="2389631" y="3660647"/>
                </a:lnTo>
                <a:lnTo>
                  <a:pt x="2298191" y="3681983"/>
                </a:lnTo>
                <a:lnTo>
                  <a:pt x="2203703" y="3697223"/>
                </a:lnTo>
                <a:lnTo>
                  <a:pt x="2106167" y="3709415"/>
                </a:lnTo>
                <a:lnTo>
                  <a:pt x="2008631" y="3715511"/>
                </a:lnTo>
                <a:lnTo>
                  <a:pt x="1911095" y="3718559"/>
                </a:lnTo>
                <a:lnTo>
                  <a:pt x="1813559" y="3715511"/>
                </a:lnTo>
                <a:lnTo>
                  <a:pt x="1716023" y="3709415"/>
                </a:lnTo>
                <a:lnTo>
                  <a:pt x="1621535" y="3697223"/>
                </a:lnTo>
                <a:lnTo>
                  <a:pt x="1527047" y="3681983"/>
                </a:lnTo>
                <a:lnTo>
                  <a:pt x="1432559" y="3660647"/>
                </a:lnTo>
                <a:lnTo>
                  <a:pt x="1344167" y="3636263"/>
                </a:lnTo>
                <a:lnTo>
                  <a:pt x="1255775" y="3605783"/>
                </a:lnTo>
                <a:lnTo>
                  <a:pt x="1167383" y="3572255"/>
                </a:lnTo>
                <a:lnTo>
                  <a:pt x="1082039" y="3535679"/>
                </a:lnTo>
                <a:lnTo>
                  <a:pt x="999743" y="3493007"/>
                </a:lnTo>
                <a:lnTo>
                  <a:pt x="920495" y="3450335"/>
                </a:lnTo>
                <a:lnTo>
                  <a:pt x="844295" y="3401567"/>
                </a:lnTo>
                <a:lnTo>
                  <a:pt x="768095" y="3349751"/>
                </a:lnTo>
                <a:lnTo>
                  <a:pt x="694943" y="3294887"/>
                </a:lnTo>
                <a:lnTo>
                  <a:pt x="627887" y="3236975"/>
                </a:lnTo>
                <a:lnTo>
                  <a:pt x="560831" y="3172967"/>
                </a:lnTo>
                <a:lnTo>
                  <a:pt x="496823" y="3108959"/>
                </a:lnTo>
                <a:lnTo>
                  <a:pt x="435863" y="3041903"/>
                </a:lnTo>
                <a:lnTo>
                  <a:pt x="380999" y="2971799"/>
                </a:lnTo>
                <a:lnTo>
                  <a:pt x="326135" y="2898647"/>
                </a:lnTo>
                <a:lnTo>
                  <a:pt x="277367" y="2822447"/>
                </a:lnTo>
                <a:lnTo>
                  <a:pt x="231647" y="2746247"/>
                </a:lnTo>
                <a:lnTo>
                  <a:pt x="188975" y="2666999"/>
                </a:lnTo>
                <a:lnTo>
                  <a:pt x="149351" y="2584703"/>
                </a:lnTo>
                <a:lnTo>
                  <a:pt x="115823" y="2499359"/>
                </a:lnTo>
                <a:lnTo>
                  <a:pt x="85343" y="2410967"/>
                </a:lnTo>
                <a:lnTo>
                  <a:pt x="60959" y="2325623"/>
                </a:lnTo>
                <a:lnTo>
                  <a:pt x="39623" y="2234183"/>
                </a:lnTo>
                <a:lnTo>
                  <a:pt x="21335" y="2142743"/>
                </a:lnTo>
                <a:lnTo>
                  <a:pt x="9143" y="2048255"/>
                </a:lnTo>
                <a:lnTo>
                  <a:pt x="3047" y="1953767"/>
                </a:lnTo>
                <a:lnTo>
                  <a:pt x="0" y="18592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7520043" y="2537460"/>
            <a:ext cx="1336862" cy="1302124"/>
          </a:xfrm>
          <a:custGeom>
            <a:avLst/>
            <a:gdLst/>
            <a:ahLst/>
            <a:cxnLst/>
            <a:rect l="l" t="t" r="r" b="b"/>
            <a:pathLst>
              <a:path w="1515109" h="1475739">
                <a:moveTo>
                  <a:pt x="0" y="737615"/>
                </a:moveTo>
                <a:lnTo>
                  <a:pt x="3047" y="813815"/>
                </a:lnTo>
                <a:lnTo>
                  <a:pt x="15239" y="886967"/>
                </a:lnTo>
                <a:lnTo>
                  <a:pt x="33527" y="957071"/>
                </a:lnTo>
                <a:lnTo>
                  <a:pt x="60959" y="1024127"/>
                </a:lnTo>
                <a:lnTo>
                  <a:pt x="91439" y="1091183"/>
                </a:lnTo>
                <a:lnTo>
                  <a:pt x="128015" y="1149095"/>
                </a:lnTo>
                <a:lnTo>
                  <a:pt x="173735" y="1207007"/>
                </a:lnTo>
                <a:lnTo>
                  <a:pt x="222503" y="1258823"/>
                </a:lnTo>
                <a:lnTo>
                  <a:pt x="274319" y="1307591"/>
                </a:lnTo>
                <a:lnTo>
                  <a:pt x="332231" y="1350263"/>
                </a:lnTo>
                <a:lnTo>
                  <a:pt x="396239" y="1386839"/>
                </a:lnTo>
                <a:lnTo>
                  <a:pt x="460247" y="1417319"/>
                </a:lnTo>
                <a:lnTo>
                  <a:pt x="530351" y="1441703"/>
                </a:lnTo>
                <a:lnTo>
                  <a:pt x="603503" y="1459991"/>
                </a:lnTo>
                <a:lnTo>
                  <a:pt x="679703" y="1472183"/>
                </a:lnTo>
                <a:lnTo>
                  <a:pt x="755903" y="1475231"/>
                </a:lnTo>
                <a:lnTo>
                  <a:pt x="835151" y="1472183"/>
                </a:lnTo>
                <a:lnTo>
                  <a:pt x="908303" y="1459991"/>
                </a:lnTo>
                <a:lnTo>
                  <a:pt x="981455" y="1441703"/>
                </a:lnTo>
                <a:lnTo>
                  <a:pt x="1051559" y="1417319"/>
                </a:lnTo>
                <a:lnTo>
                  <a:pt x="1118615" y="1386839"/>
                </a:lnTo>
                <a:lnTo>
                  <a:pt x="1179575" y="1350263"/>
                </a:lnTo>
                <a:lnTo>
                  <a:pt x="1240535" y="1307591"/>
                </a:lnTo>
                <a:lnTo>
                  <a:pt x="1292351" y="1258823"/>
                </a:lnTo>
                <a:lnTo>
                  <a:pt x="1341119" y="1207007"/>
                </a:lnTo>
                <a:lnTo>
                  <a:pt x="1386839" y="1149095"/>
                </a:lnTo>
                <a:lnTo>
                  <a:pt x="1423415" y="1091183"/>
                </a:lnTo>
                <a:lnTo>
                  <a:pt x="1456943" y="1024127"/>
                </a:lnTo>
                <a:lnTo>
                  <a:pt x="1481327" y="957071"/>
                </a:lnTo>
                <a:lnTo>
                  <a:pt x="1499615" y="886967"/>
                </a:lnTo>
                <a:lnTo>
                  <a:pt x="1511807" y="813815"/>
                </a:lnTo>
                <a:lnTo>
                  <a:pt x="1514855" y="737615"/>
                </a:lnTo>
                <a:lnTo>
                  <a:pt x="1511807" y="661415"/>
                </a:lnTo>
                <a:lnTo>
                  <a:pt x="1499615" y="588263"/>
                </a:lnTo>
                <a:lnTo>
                  <a:pt x="1481327" y="518159"/>
                </a:lnTo>
                <a:lnTo>
                  <a:pt x="1456943" y="451103"/>
                </a:lnTo>
                <a:lnTo>
                  <a:pt x="1423415" y="387095"/>
                </a:lnTo>
                <a:lnTo>
                  <a:pt x="1386839" y="326135"/>
                </a:lnTo>
                <a:lnTo>
                  <a:pt x="1341119" y="268223"/>
                </a:lnTo>
                <a:lnTo>
                  <a:pt x="1292351" y="216407"/>
                </a:lnTo>
                <a:lnTo>
                  <a:pt x="1240535" y="170687"/>
                </a:lnTo>
                <a:lnTo>
                  <a:pt x="1179575" y="128015"/>
                </a:lnTo>
                <a:lnTo>
                  <a:pt x="1118615" y="88391"/>
                </a:lnTo>
                <a:lnTo>
                  <a:pt x="1051559" y="57911"/>
                </a:lnTo>
                <a:lnTo>
                  <a:pt x="981455" y="33527"/>
                </a:lnTo>
                <a:lnTo>
                  <a:pt x="908303" y="15239"/>
                </a:lnTo>
                <a:lnTo>
                  <a:pt x="835151" y="3047"/>
                </a:lnTo>
                <a:lnTo>
                  <a:pt x="755903" y="0"/>
                </a:lnTo>
                <a:lnTo>
                  <a:pt x="679703" y="3047"/>
                </a:lnTo>
                <a:lnTo>
                  <a:pt x="603503" y="15239"/>
                </a:lnTo>
                <a:lnTo>
                  <a:pt x="530351" y="33527"/>
                </a:lnTo>
                <a:lnTo>
                  <a:pt x="460247" y="57911"/>
                </a:lnTo>
                <a:lnTo>
                  <a:pt x="396239" y="88391"/>
                </a:lnTo>
                <a:lnTo>
                  <a:pt x="332231" y="128015"/>
                </a:lnTo>
                <a:lnTo>
                  <a:pt x="274319" y="170687"/>
                </a:lnTo>
                <a:lnTo>
                  <a:pt x="222503" y="216407"/>
                </a:lnTo>
                <a:lnTo>
                  <a:pt x="173735" y="268223"/>
                </a:lnTo>
                <a:lnTo>
                  <a:pt x="128015" y="326135"/>
                </a:lnTo>
                <a:lnTo>
                  <a:pt x="91439" y="387095"/>
                </a:lnTo>
                <a:lnTo>
                  <a:pt x="60959" y="451103"/>
                </a:lnTo>
                <a:lnTo>
                  <a:pt x="33527" y="518159"/>
                </a:lnTo>
                <a:lnTo>
                  <a:pt x="15239" y="588263"/>
                </a:lnTo>
                <a:lnTo>
                  <a:pt x="3047" y="661415"/>
                </a:lnTo>
                <a:lnTo>
                  <a:pt x="0" y="7376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817223" y="1936377"/>
            <a:ext cx="1183341" cy="2124635"/>
          </a:xfrm>
          <a:custGeom>
            <a:avLst/>
            <a:gdLst/>
            <a:ahLst/>
            <a:cxnLst/>
            <a:rect l="l" t="t" r="r" b="b"/>
            <a:pathLst>
              <a:path w="1341120" h="2407920">
                <a:moveTo>
                  <a:pt x="0" y="0"/>
                </a:moveTo>
                <a:lnTo>
                  <a:pt x="1341120" y="0"/>
                </a:lnTo>
                <a:lnTo>
                  <a:pt x="1341120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2131359" y="4858584"/>
            <a:ext cx="8106923" cy="1469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0834" marR="4483">
              <a:lnSpc>
                <a:spcPct val="116199"/>
              </a:lnSpc>
            </a:pPr>
            <a:r>
              <a:rPr sz="2800" dirty="0">
                <a:cs typeface="Comic Sans MS"/>
              </a:rPr>
              <a:t>The </a:t>
            </a:r>
            <a:r>
              <a:rPr sz="2800" spc="-4" dirty="0">
                <a:cs typeface="Comic Sans MS"/>
              </a:rPr>
              <a:t>Image Brightness </a:t>
            </a:r>
            <a:r>
              <a:rPr sz="2800" dirty="0">
                <a:cs typeface="Comic Sans MS"/>
              </a:rPr>
              <a:t>Constancy </a:t>
            </a:r>
            <a:r>
              <a:rPr sz="2800" spc="-4" dirty="0">
                <a:cs typeface="Comic Sans MS"/>
              </a:rPr>
              <a:t>Assumption </a:t>
            </a:r>
            <a:r>
              <a:rPr sz="2800" dirty="0">
                <a:cs typeface="Comic Sans MS"/>
              </a:rPr>
              <a:t>only  provides </a:t>
            </a:r>
            <a:r>
              <a:rPr sz="2800" spc="-4" dirty="0">
                <a:cs typeface="Comic Sans MS"/>
              </a:rPr>
              <a:t>the OF </a:t>
            </a:r>
            <a:r>
              <a:rPr sz="2800" dirty="0">
                <a:cs typeface="Comic Sans MS"/>
              </a:rPr>
              <a:t>component </a:t>
            </a:r>
            <a:r>
              <a:rPr sz="2800" spc="-4" dirty="0">
                <a:cs typeface="Comic Sans MS"/>
              </a:rPr>
              <a:t>in the direction </a:t>
            </a:r>
            <a:r>
              <a:rPr sz="2800" dirty="0">
                <a:cs typeface="Comic Sans MS"/>
              </a:rPr>
              <a:t>of </a:t>
            </a:r>
            <a:r>
              <a:rPr sz="2800" spc="-4" dirty="0">
                <a:cs typeface="Comic Sans MS"/>
              </a:rPr>
              <a:t>the  </a:t>
            </a:r>
            <a:r>
              <a:rPr sz="2800" dirty="0">
                <a:cs typeface="Comic Sans MS"/>
              </a:rPr>
              <a:t>spatial </a:t>
            </a:r>
            <a:r>
              <a:rPr sz="2800" spc="-4" dirty="0">
                <a:cs typeface="Comic Sans MS"/>
              </a:rPr>
              <a:t>image</a:t>
            </a:r>
            <a:r>
              <a:rPr sz="2800" spc="-84" dirty="0">
                <a:cs typeface="Comic Sans MS"/>
              </a:rPr>
              <a:t> </a:t>
            </a:r>
            <a:r>
              <a:rPr sz="2800" dirty="0">
                <a:cs typeface="Comic Sans MS"/>
              </a:rPr>
              <a:t>gradient</a:t>
            </a:r>
          </a:p>
        </p:txBody>
      </p:sp>
      <p:sp>
        <p:nvSpPr>
          <p:cNvPr id="9" name="object 9"/>
          <p:cNvSpPr/>
          <p:nvPr/>
        </p:nvSpPr>
        <p:spPr>
          <a:xfrm>
            <a:off x="8180294" y="2191871"/>
            <a:ext cx="1183341" cy="2124635"/>
          </a:xfrm>
          <a:custGeom>
            <a:avLst/>
            <a:gdLst/>
            <a:ahLst/>
            <a:cxnLst/>
            <a:rect l="l" t="t" r="r" b="b"/>
            <a:pathLst>
              <a:path w="1341120" h="2407920">
                <a:moveTo>
                  <a:pt x="0" y="0"/>
                </a:moveTo>
                <a:lnTo>
                  <a:pt x="1341120" y="0"/>
                </a:lnTo>
                <a:lnTo>
                  <a:pt x="1341120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941781" y="1941755"/>
            <a:ext cx="1186143" cy="2124635"/>
          </a:xfrm>
          <a:custGeom>
            <a:avLst/>
            <a:gdLst/>
            <a:ahLst/>
            <a:cxnLst/>
            <a:rect l="l" t="t" r="r" b="b"/>
            <a:pathLst>
              <a:path w="1344295" h="2407920">
                <a:moveTo>
                  <a:pt x="0" y="0"/>
                </a:moveTo>
                <a:lnTo>
                  <a:pt x="1344168" y="0"/>
                </a:lnTo>
                <a:lnTo>
                  <a:pt x="1344168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307540" y="2197250"/>
            <a:ext cx="1183341" cy="2124635"/>
          </a:xfrm>
          <a:custGeom>
            <a:avLst/>
            <a:gdLst/>
            <a:ahLst/>
            <a:cxnLst/>
            <a:rect l="l" t="t" r="r" b="b"/>
            <a:pathLst>
              <a:path w="1341120" h="2407920">
                <a:moveTo>
                  <a:pt x="0" y="0"/>
                </a:moveTo>
                <a:lnTo>
                  <a:pt x="1341120" y="0"/>
                </a:lnTo>
                <a:lnTo>
                  <a:pt x="1341120" y="2407920"/>
                </a:lnTo>
                <a:lnTo>
                  <a:pt x="0" y="2407920"/>
                </a:lnTo>
                <a:lnTo>
                  <a:pt x="0" y="0"/>
                </a:lnTo>
                <a:close/>
              </a:path>
            </a:pathLst>
          </a:custGeom>
          <a:solidFill>
            <a:srgbClr val="D6D7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626659" y="1551790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1911095" y="0"/>
                </a:moveTo>
                <a:lnTo>
                  <a:pt x="1813559" y="3048"/>
                </a:lnTo>
                <a:lnTo>
                  <a:pt x="1716024" y="9143"/>
                </a:lnTo>
                <a:lnTo>
                  <a:pt x="1621536" y="21336"/>
                </a:lnTo>
                <a:lnTo>
                  <a:pt x="1527047" y="36575"/>
                </a:lnTo>
                <a:lnTo>
                  <a:pt x="1432559" y="57912"/>
                </a:lnTo>
                <a:lnTo>
                  <a:pt x="1344168" y="82295"/>
                </a:lnTo>
                <a:lnTo>
                  <a:pt x="1255776" y="112775"/>
                </a:lnTo>
                <a:lnTo>
                  <a:pt x="1167383" y="146303"/>
                </a:lnTo>
                <a:lnTo>
                  <a:pt x="1082039" y="182879"/>
                </a:lnTo>
                <a:lnTo>
                  <a:pt x="999744" y="225551"/>
                </a:lnTo>
                <a:lnTo>
                  <a:pt x="920495" y="268224"/>
                </a:lnTo>
                <a:lnTo>
                  <a:pt x="844295" y="316991"/>
                </a:lnTo>
                <a:lnTo>
                  <a:pt x="768095" y="368807"/>
                </a:lnTo>
                <a:lnTo>
                  <a:pt x="694944" y="423671"/>
                </a:lnTo>
                <a:lnTo>
                  <a:pt x="627888" y="481583"/>
                </a:lnTo>
                <a:lnTo>
                  <a:pt x="560832" y="545591"/>
                </a:lnTo>
                <a:lnTo>
                  <a:pt x="496823" y="609600"/>
                </a:lnTo>
                <a:lnTo>
                  <a:pt x="435863" y="676655"/>
                </a:lnTo>
                <a:lnTo>
                  <a:pt x="381000" y="746759"/>
                </a:lnTo>
                <a:lnTo>
                  <a:pt x="326135" y="819912"/>
                </a:lnTo>
                <a:lnTo>
                  <a:pt x="277367" y="896112"/>
                </a:lnTo>
                <a:lnTo>
                  <a:pt x="231647" y="972312"/>
                </a:lnTo>
                <a:lnTo>
                  <a:pt x="188975" y="1054607"/>
                </a:lnTo>
                <a:lnTo>
                  <a:pt x="149351" y="1136903"/>
                </a:lnTo>
                <a:lnTo>
                  <a:pt x="115823" y="1219200"/>
                </a:lnTo>
                <a:lnTo>
                  <a:pt x="85343" y="1307591"/>
                </a:lnTo>
                <a:lnTo>
                  <a:pt x="60959" y="1395983"/>
                </a:lnTo>
                <a:lnTo>
                  <a:pt x="39623" y="1484376"/>
                </a:lnTo>
                <a:lnTo>
                  <a:pt x="21335" y="1575815"/>
                </a:lnTo>
                <a:lnTo>
                  <a:pt x="9143" y="1670303"/>
                </a:lnTo>
                <a:lnTo>
                  <a:pt x="3047" y="1764791"/>
                </a:lnTo>
                <a:lnTo>
                  <a:pt x="0" y="1859279"/>
                </a:lnTo>
                <a:lnTo>
                  <a:pt x="3047" y="1953767"/>
                </a:lnTo>
                <a:lnTo>
                  <a:pt x="9143" y="2048255"/>
                </a:lnTo>
                <a:lnTo>
                  <a:pt x="21335" y="2142743"/>
                </a:lnTo>
                <a:lnTo>
                  <a:pt x="39623" y="2234183"/>
                </a:lnTo>
                <a:lnTo>
                  <a:pt x="60959" y="2325624"/>
                </a:lnTo>
                <a:lnTo>
                  <a:pt x="85343" y="2410967"/>
                </a:lnTo>
                <a:lnTo>
                  <a:pt x="115823" y="2499359"/>
                </a:lnTo>
                <a:lnTo>
                  <a:pt x="149351" y="2584704"/>
                </a:lnTo>
                <a:lnTo>
                  <a:pt x="188975" y="2667000"/>
                </a:lnTo>
                <a:lnTo>
                  <a:pt x="231647" y="2746248"/>
                </a:lnTo>
                <a:lnTo>
                  <a:pt x="277367" y="2822447"/>
                </a:lnTo>
                <a:lnTo>
                  <a:pt x="326135" y="2898647"/>
                </a:lnTo>
                <a:lnTo>
                  <a:pt x="381000" y="2971799"/>
                </a:lnTo>
                <a:lnTo>
                  <a:pt x="435863" y="3041904"/>
                </a:lnTo>
                <a:lnTo>
                  <a:pt x="496823" y="3108960"/>
                </a:lnTo>
                <a:lnTo>
                  <a:pt x="560832" y="3172967"/>
                </a:lnTo>
                <a:lnTo>
                  <a:pt x="627888" y="3236976"/>
                </a:lnTo>
                <a:lnTo>
                  <a:pt x="694944" y="3294887"/>
                </a:lnTo>
                <a:lnTo>
                  <a:pt x="768095" y="3349752"/>
                </a:lnTo>
                <a:lnTo>
                  <a:pt x="844295" y="3401567"/>
                </a:lnTo>
                <a:lnTo>
                  <a:pt x="920495" y="3450335"/>
                </a:lnTo>
                <a:lnTo>
                  <a:pt x="999744" y="3493007"/>
                </a:lnTo>
                <a:lnTo>
                  <a:pt x="1082039" y="3535679"/>
                </a:lnTo>
                <a:lnTo>
                  <a:pt x="1167383" y="3572255"/>
                </a:lnTo>
                <a:lnTo>
                  <a:pt x="1255776" y="3605783"/>
                </a:lnTo>
                <a:lnTo>
                  <a:pt x="1344168" y="3636264"/>
                </a:lnTo>
                <a:lnTo>
                  <a:pt x="1432559" y="3660648"/>
                </a:lnTo>
                <a:lnTo>
                  <a:pt x="1527047" y="3681983"/>
                </a:lnTo>
                <a:lnTo>
                  <a:pt x="1621536" y="3697224"/>
                </a:lnTo>
                <a:lnTo>
                  <a:pt x="1716024" y="3709416"/>
                </a:lnTo>
                <a:lnTo>
                  <a:pt x="1813559" y="3715511"/>
                </a:lnTo>
                <a:lnTo>
                  <a:pt x="1911096" y="3718560"/>
                </a:lnTo>
                <a:lnTo>
                  <a:pt x="2008632" y="3715511"/>
                </a:lnTo>
                <a:lnTo>
                  <a:pt x="2106168" y="3709416"/>
                </a:lnTo>
                <a:lnTo>
                  <a:pt x="2203704" y="3697224"/>
                </a:lnTo>
                <a:lnTo>
                  <a:pt x="2298192" y="3681983"/>
                </a:lnTo>
                <a:lnTo>
                  <a:pt x="2389632" y="3660648"/>
                </a:lnTo>
                <a:lnTo>
                  <a:pt x="2481072" y="3636264"/>
                </a:lnTo>
                <a:lnTo>
                  <a:pt x="2569464" y="3605783"/>
                </a:lnTo>
                <a:lnTo>
                  <a:pt x="2657856" y="3572255"/>
                </a:lnTo>
                <a:lnTo>
                  <a:pt x="2740152" y="3535679"/>
                </a:lnTo>
                <a:lnTo>
                  <a:pt x="2904744" y="3450335"/>
                </a:lnTo>
                <a:lnTo>
                  <a:pt x="2980944" y="3401567"/>
                </a:lnTo>
                <a:lnTo>
                  <a:pt x="3057144" y="3349752"/>
                </a:lnTo>
                <a:lnTo>
                  <a:pt x="3130296" y="3294887"/>
                </a:lnTo>
                <a:lnTo>
                  <a:pt x="3197352" y="3236976"/>
                </a:lnTo>
                <a:lnTo>
                  <a:pt x="3264407" y="3172967"/>
                </a:lnTo>
                <a:lnTo>
                  <a:pt x="3328416" y="3108960"/>
                </a:lnTo>
                <a:lnTo>
                  <a:pt x="3389376" y="3041904"/>
                </a:lnTo>
                <a:lnTo>
                  <a:pt x="3444240" y="2971799"/>
                </a:lnTo>
                <a:lnTo>
                  <a:pt x="3499104" y="2898647"/>
                </a:lnTo>
                <a:lnTo>
                  <a:pt x="3547872" y="2822447"/>
                </a:lnTo>
                <a:lnTo>
                  <a:pt x="3593592" y="2746248"/>
                </a:lnTo>
                <a:lnTo>
                  <a:pt x="3636264" y="2667000"/>
                </a:lnTo>
                <a:lnTo>
                  <a:pt x="3670017" y="2596895"/>
                </a:lnTo>
                <a:lnTo>
                  <a:pt x="1911095" y="2596895"/>
                </a:lnTo>
                <a:lnTo>
                  <a:pt x="1834895" y="2593848"/>
                </a:lnTo>
                <a:lnTo>
                  <a:pt x="1758695" y="2581655"/>
                </a:lnTo>
                <a:lnTo>
                  <a:pt x="1685544" y="2563367"/>
                </a:lnTo>
                <a:lnTo>
                  <a:pt x="1615439" y="2538983"/>
                </a:lnTo>
                <a:lnTo>
                  <a:pt x="1551432" y="2508504"/>
                </a:lnTo>
                <a:lnTo>
                  <a:pt x="1487424" y="2471928"/>
                </a:lnTo>
                <a:lnTo>
                  <a:pt x="1429512" y="2429255"/>
                </a:lnTo>
                <a:lnTo>
                  <a:pt x="1377695" y="2380488"/>
                </a:lnTo>
                <a:lnTo>
                  <a:pt x="1328927" y="2328671"/>
                </a:lnTo>
                <a:lnTo>
                  <a:pt x="1283208" y="2270759"/>
                </a:lnTo>
                <a:lnTo>
                  <a:pt x="1246632" y="2212848"/>
                </a:lnTo>
                <a:lnTo>
                  <a:pt x="1216152" y="2145791"/>
                </a:lnTo>
                <a:lnTo>
                  <a:pt x="1188720" y="2078736"/>
                </a:lnTo>
                <a:lnTo>
                  <a:pt x="1170432" y="2008631"/>
                </a:lnTo>
                <a:lnTo>
                  <a:pt x="1158239" y="1935479"/>
                </a:lnTo>
                <a:lnTo>
                  <a:pt x="1155192" y="1859279"/>
                </a:lnTo>
                <a:lnTo>
                  <a:pt x="1158239" y="1783079"/>
                </a:lnTo>
                <a:lnTo>
                  <a:pt x="1170432" y="1709927"/>
                </a:lnTo>
                <a:lnTo>
                  <a:pt x="1188720" y="1639824"/>
                </a:lnTo>
                <a:lnTo>
                  <a:pt x="1216152" y="1572767"/>
                </a:lnTo>
                <a:lnTo>
                  <a:pt x="1246632" y="1508759"/>
                </a:lnTo>
                <a:lnTo>
                  <a:pt x="1283208" y="1447800"/>
                </a:lnTo>
                <a:lnTo>
                  <a:pt x="1328927" y="1389888"/>
                </a:lnTo>
                <a:lnTo>
                  <a:pt x="1377695" y="1338071"/>
                </a:lnTo>
                <a:lnTo>
                  <a:pt x="1429512" y="1292352"/>
                </a:lnTo>
                <a:lnTo>
                  <a:pt x="1487424" y="1249679"/>
                </a:lnTo>
                <a:lnTo>
                  <a:pt x="1551432" y="1210055"/>
                </a:lnTo>
                <a:lnTo>
                  <a:pt x="1615439" y="1179576"/>
                </a:lnTo>
                <a:lnTo>
                  <a:pt x="1685544" y="1155191"/>
                </a:lnTo>
                <a:lnTo>
                  <a:pt x="1758695" y="1136903"/>
                </a:lnTo>
                <a:lnTo>
                  <a:pt x="1834895" y="1124712"/>
                </a:lnTo>
                <a:lnTo>
                  <a:pt x="1911095" y="1121664"/>
                </a:lnTo>
                <a:lnTo>
                  <a:pt x="3668550" y="1121664"/>
                </a:lnTo>
                <a:lnTo>
                  <a:pt x="3636264" y="1054607"/>
                </a:lnTo>
                <a:lnTo>
                  <a:pt x="3593592" y="972312"/>
                </a:lnTo>
                <a:lnTo>
                  <a:pt x="3547872" y="896112"/>
                </a:lnTo>
                <a:lnTo>
                  <a:pt x="3499104" y="819912"/>
                </a:lnTo>
                <a:lnTo>
                  <a:pt x="3444240" y="746759"/>
                </a:lnTo>
                <a:lnTo>
                  <a:pt x="3389376" y="676655"/>
                </a:lnTo>
                <a:lnTo>
                  <a:pt x="3328416" y="609600"/>
                </a:lnTo>
                <a:lnTo>
                  <a:pt x="3264407" y="545591"/>
                </a:lnTo>
                <a:lnTo>
                  <a:pt x="3197352" y="481583"/>
                </a:lnTo>
                <a:lnTo>
                  <a:pt x="3130296" y="423671"/>
                </a:lnTo>
                <a:lnTo>
                  <a:pt x="3057144" y="368807"/>
                </a:lnTo>
                <a:lnTo>
                  <a:pt x="2980944" y="316991"/>
                </a:lnTo>
                <a:lnTo>
                  <a:pt x="2904744" y="268224"/>
                </a:lnTo>
                <a:lnTo>
                  <a:pt x="2740152" y="182879"/>
                </a:lnTo>
                <a:lnTo>
                  <a:pt x="2657856" y="146303"/>
                </a:lnTo>
                <a:lnTo>
                  <a:pt x="2569464" y="112775"/>
                </a:lnTo>
                <a:lnTo>
                  <a:pt x="2481072" y="82295"/>
                </a:lnTo>
                <a:lnTo>
                  <a:pt x="2389632" y="57912"/>
                </a:lnTo>
                <a:lnTo>
                  <a:pt x="2298192" y="36575"/>
                </a:lnTo>
                <a:lnTo>
                  <a:pt x="2203704" y="21336"/>
                </a:lnTo>
                <a:lnTo>
                  <a:pt x="2106168" y="9143"/>
                </a:lnTo>
                <a:lnTo>
                  <a:pt x="2008632" y="3048"/>
                </a:lnTo>
                <a:lnTo>
                  <a:pt x="1911095" y="0"/>
                </a:lnTo>
                <a:close/>
              </a:path>
              <a:path w="3825240" h="3718560">
                <a:moveTo>
                  <a:pt x="3668550" y="1121664"/>
                </a:moveTo>
                <a:lnTo>
                  <a:pt x="1911095" y="1121664"/>
                </a:lnTo>
                <a:lnTo>
                  <a:pt x="1990344" y="1124712"/>
                </a:lnTo>
                <a:lnTo>
                  <a:pt x="2063495" y="1136903"/>
                </a:lnTo>
                <a:lnTo>
                  <a:pt x="2136647" y="1155191"/>
                </a:lnTo>
                <a:lnTo>
                  <a:pt x="2206752" y="1179576"/>
                </a:lnTo>
                <a:lnTo>
                  <a:pt x="2273808" y="1210055"/>
                </a:lnTo>
                <a:lnTo>
                  <a:pt x="2334768" y="1249679"/>
                </a:lnTo>
                <a:lnTo>
                  <a:pt x="2395728" y="1292352"/>
                </a:lnTo>
                <a:lnTo>
                  <a:pt x="2447544" y="1338071"/>
                </a:lnTo>
                <a:lnTo>
                  <a:pt x="2496311" y="1389888"/>
                </a:lnTo>
                <a:lnTo>
                  <a:pt x="2542032" y="1447800"/>
                </a:lnTo>
                <a:lnTo>
                  <a:pt x="2578608" y="1508759"/>
                </a:lnTo>
                <a:lnTo>
                  <a:pt x="2612135" y="1572767"/>
                </a:lnTo>
                <a:lnTo>
                  <a:pt x="2636520" y="1639824"/>
                </a:lnTo>
                <a:lnTo>
                  <a:pt x="2654808" y="1709927"/>
                </a:lnTo>
                <a:lnTo>
                  <a:pt x="2666999" y="1783079"/>
                </a:lnTo>
                <a:lnTo>
                  <a:pt x="2670047" y="1859279"/>
                </a:lnTo>
                <a:lnTo>
                  <a:pt x="2666999" y="1935479"/>
                </a:lnTo>
                <a:lnTo>
                  <a:pt x="2654808" y="2008631"/>
                </a:lnTo>
                <a:lnTo>
                  <a:pt x="2636520" y="2078736"/>
                </a:lnTo>
                <a:lnTo>
                  <a:pt x="2612135" y="2145791"/>
                </a:lnTo>
                <a:lnTo>
                  <a:pt x="2578608" y="2212848"/>
                </a:lnTo>
                <a:lnTo>
                  <a:pt x="2542032" y="2270759"/>
                </a:lnTo>
                <a:lnTo>
                  <a:pt x="2496311" y="2328671"/>
                </a:lnTo>
                <a:lnTo>
                  <a:pt x="2447544" y="2380488"/>
                </a:lnTo>
                <a:lnTo>
                  <a:pt x="2395728" y="2429255"/>
                </a:lnTo>
                <a:lnTo>
                  <a:pt x="2334768" y="2471928"/>
                </a:lnTo>
                <a:lnTo>
                  <a:pt x="2273808" y="2508504"/>
                </a:lnTo>
                <a:lnTo>
                  <a:pt x="2206752" y="2538983"/>
                </a:lnTo>
                <a:lnTo>
                  <a:pt x="2136647" y="2563367"/>
                </a:lnTo>
                <a:lnTo>
                  <a:pt x="2063495" y="2581655"/>
                </a:lnTo>
                <a:lnTo>
                  <a:pt x="1990344" y="2593848"/>
                </a:lnTo>
                <a:lnTo>
                  <a:pt x="1911095" y="2596895"/>
                </a:lnTo>
                <a:lnTo>
                  <a:pt x="3670017" y="2596895"/>
                </a:lnTo>
                <a:lnTo>
                  <a:pt x="3709416" y="2499359"/>
                </a:lnTo>
                <a:lnTo>
                  <a:pt x="3739896" y="2410967"/>
                </a:lnTo>
                <a:lnTo>
                  <a:pt x="3764279" y="2325624"/>
                </a:lnTo>
                <a:lnTo>
                  <a:pt x="3785616" y="2234183"/>
                </a:lnTo>
                <a:lnTo>
                  <a:pt x="3803904" y="2142743"/>
                </a:lnTo>
                <a:lnTo>
                  <a:pt x="3816096" y="2048255"/>
                </a:lnTo>
                <a:lnTo>
                  <a:pt x="3822192" y="1953767"/>
                </a:lnTo>
                <a:lnTo>
                  <a:pt x="3825240" y="1859279"/>
                </a:lnTo>
                <a:lnTo>
                  <a:pt x="3822192" y="1764791"/>
                </a:lnTo>
                <a:lnTo>
                  <a:pt x="3816096" y="1670303"/>
                </a:lnTo>
                <a:lnTo>
                  <a:pt x="3803904" y="1575815"/>
                </a:lnTo>
                <a:lnTo>
                  <a:pt x="3785616" y="1484376"/>
                </a:lnTo>
                <a:lnTo>
                  <a:pt x="3764279" y="1395983"/>
                </a:lnTo>
                <a:lnTo>
                  <a:pt x="3739896" y="1307591"/>
                </a:lnTo>
                <a:lnTo>
                  <a:pt x="3709416" y="1219200"/>
                </a:lnTo>
                <a:lnTo>
                  <a:pt x="3675887" y="1136903"/>
                </a:lnTo>
                <a:lnTo>
                  <a:pt x="3668550" y="1121664"/>
                </a:lnTo>
                <a:close/>
              </a:path>
            </a:pathLst>
          </a:custGeom>
          <a:solidFill>
            <a:srgbClr val="00D2A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628003" y="1553135"/>
            <a:ext cx="3375212" cy="3281082"/>
          </a:xfrm>
          <a:custGeom>
            <a:avLst/>
            <a:gdLst/>
            <a:ahLst/>
            <a:cxnLst/>
            <a:rect l="l" t="t" r="r" b="b"/>
            <a:pathLst>
              <a:path w="3825240" h="3718560">
                <a:moveTo>
                  <a:pt x="0" y="1859279"/>
                </a:moveTo>
                <a:lnTo>
                  <a:pt x="3047" y="1764791"/>
                </a:lnTo>
                <a:lnTo>
                  <a:pt x="9143" y="1670303"/>
                </a:lnTo>
                <a:lnTo>
                  <a:pt x="21335" y="1575815"/>
                </a:lnTo>
                <a:lnTo>
                  <a:pt x="39623" y="1484375"/>
                </a:lnTo>
                <a:lnTo>
                  <a:pt x="60959" y="1395983"/>
                </a:lnTo>
                <a:lnTo>
                  <a:pt x="85343" y="1307591"/>
                </a:lnTo>
                <a:lnTo>
                  <a:pt x="115823" y="1219199"/>
                </a:lnTo>
                <a:lnTo>
                  <a:pt x="149351" y="1136903"/>
                </a:lnTo>
                <a:lnTo>
                  <a:pt x="188975" y="1054607"/>
                </a:lnTo>
                <a:lnTo>
                  <a:pt x="231647" y="972311"/>
                </a:lnTo>
                <a:lnTo>
                  <a:pt x="277367" y="896111"/>
                </a:lnTo>
                <a:lnTo>
                  <a:pt x="326135" y="819911"/>
                </a:lnTo>
                <a:lnTo>
                  <a:pt x="380999" y="746759"/>
                </a:lnTo>
                <a:lnTo>
                  <a:pt x="435863" y="676655"/>
                </a:lnTo>
                <a:lnTo>
                  <a:pt x="496823" y="609599"/>
                </a:lnTo>
                <a:lnTo>
                  <a:pt x="560831" y="545591"/>
                </a:lnTo>
                <a:lnTo>
                  <a:pt x="627887" y="481583"/>
                </a:lnTo>
                <a:lnTo>
                  <a:pt x="694943" y="423671"/>
                </a:lnTo>
                <a:lnTo>
                  <a:pt x="768095" y="368807"/>
                </a:lnTo>
                <a:lnTo>
                  <a:pt x="844295" y="316991"/>
                </a:lnTo>
                <a:lnTo>
                  <a:pt x="920495" y="268223"/>
                </a:lnTo>
                <a:lnTo>
                  <a:pt x="999743" y="225551"/>
                </a:lnTo>
                <a:lnTo>
                  <a:pt x="1082039" y="182879"/>
                </a:lnTo>
                <a:lnTo>
                  <a:pt x="1167383" y="146303"/>
                </a:lnTo>
                <a:lnTo>
                  <a:pt x="1255775" y="112775"/>
                </a:lnTo>
                <a:lnTo>
                  <a:pt x="1344167" y="82295"/>
                </a:lnTo>
                <a:lnTo>
                  <a:pt x="1432559" y="57911"/>
                </a:lnTo>
                <a:lnTo>
                  <a:pt x="1527047" y="36575"/>
                </a:lnTo>
                <a:lnTo>
                  <a:pt x="1621535" y="21335"/>
                </a:lnTo>
                <a:lnTo>
                  <a:pt x="1716023" y="9143"/>
                </a:lnTo>
                <a:lnTo>
                  <a:pt x="1813559" y="3047"/>
                </a:lnTo>
                <a:lnTo>
                  <a:pt x="1911095" y="0"/>
                </a:lnTo>
                <a:lnTo>
                  <a:pt x="2008631" y="3047"/>
                </a:lnTo>
                <a:lnTo>
                  <a:pt x="2106167" y="9143"/>
                </a:lnTo>
                <a:lnTo>
                  <a:pt x="2203703" y="21335"/>
                </a:lnTo>
                <a:lnTo>
                  <a:pt x="2298191" y="36575"/>
                </a:lnTo>
                <a:lnTo>
                  <a:pt x="2389631" y="57911"/>
                </a:lnTo>
                <a:lnTo>
                  <a:pt x="2481071" y="82295"/>
                </a:lnTo>
                <a:lnTo>
                  <a:pt x="2569463" y="112775"/>
                </a:lnTo>
                <a:lnTo>
                  <a:pt x="2657855" y="146303"/>
                </a:lnTo>
                <a:lnTo>
                  <a:pt x="2740151" y="182879"/>
                </a:lnTo>
                <a:lnTo>
                  <a:pt x="2822447" y="225551"/>
                </a:lnTo>
                <a:lnTo>
                  <a:pt x="2904743" y="268223"/>
                </a:lnTo>
                <a:lnTo>
                  <a:pt x="2980943" y="316991"/>
                </a:lnTo>
                <a:lnTo>
                  <a:pt x="3057143" y="368807"/>
                </a:lnTo>
                <a:lnTo>
                  <a:pt x="3130295" y="423671"/>
                </a:lnTo>
                <a:lnTo>
                  <a:pt x="3197351" y="481583"/>
                </a:lnTo>
                <a:lnTo>
                  <a:pt x="3264407" y="545591"/>
                </a:lnTo>
                <a:lnTo>
                  <a:pt x="3328415" y="609599"/>
                </a:lnTo>
                <a:lnTo>
                  <a:pt x="3389375" y="676655"/>
                </a:lnTo>
                <a:lnTo>
                  <a:pt x="3444239" y="746759"/>
                </a:lnTo>
                <a:lnTo>
                  <a:pt x="3499103" y="819911"/>
                </a:lnTo>
                <a:lnTo>
                  <a:pt x="3547871" y="896111"/>
                </a:lnTo>
                <a:lnTo>
                  <a:pt x="3593591" y="972311"/>
                </a:lnTo>
                <a:lnTo>
                  <a:pt x="3636263" y="1054607"/>
                </a:lnTo>
                <a:lnTo>
                  <a:pt x="3675887" y="1136903"/>
                </a:lnTo>
                <a:lnTo>
                  <a:pt x="3709415" y="1219199"/>
                </a:lnTo>
                <a:lnTo>
                  <a:pt x="3739895" y="1307591"/>
                </a:lnTo>
                <a:lnTo>
                  <a:pt x="3764279" y="1395983"/>
                </a:lnTo>
                <a:lnTo>
                  <a:pt x="3785615" y="1484375"/>
                </a:lnTo>
                <a:lnTo>
                  <a:pt x="3803903" y="1575815"/>
                </a:lnTo>
                <a:lnTo>
                  <a:pt x="3816095" y="1670303"/>
                </a:lnTo>
                <a:lnTo>
                  <a:pt x="3822191" y="1764791"/>
                </a:lnTo>
                <a:lnTo>
                  <a:pt x="3825239" y="1859279"/>
                </a:lnTo>
                <a:lnTo>
                  <a:pt x="3822191" y="1953767"/>
                </a:lnTo>
                <a:lnTo>
                  <a:pt x="3816095" y="2048255"/>
                </a:lnTo>
                <a:lnTo>
                  <a:pt x="3803903" y="2142743"/>
                </a:lnTo>
                <a:lnTo>
                  <a:pt x="3785615" y="2234183"/>
                </a:lnTo>
                <a:lnTo>
                  <a:pt x="3764279" y="2325623"/>
                </a:lnTo>
                <a:lnTo>
                  <a:pt x="3739895" y="2410967"/>
                </a:lnTo>
                <a:lnTo>
                  <a:pt x="3709415" y="2499359"/>
                </a:lnTo>
                <a:lnTo>
                  <a:pt x="3675887" y="2584703"/>
                </a:lnTo>
                <a:lnTo>
                  <a:pt x="3636263" y="2666999"/>
                </a:lnTo>
                <a:lnTo>
                  <a:pt x="3593591" y="2746247"/>
                </a:lnTo>
                <a:lnTo>
                  <a:pt x="3547871" y="2822447"/>
                </a:lnTo>
                <a:lnTo>
                  <a:pt x="3499103" y="2898647"/>
                </a:lnTo>
                <a:lnTo>
                  <a:pt x="3444239" y="2971799"/>
                </a:lnTo>
                <a:lnTo>
                  <a:pt x="3389375" y="3041903"/>
                </a:lnTo>
                <a:lnTo>
                  <a:pt x="3328415" y="3108959"/>
                </a:lnTo>
                <a:lnTo>
                  <a:pt x="3264407" y="3172967"/>
                </a:lnTo>
                <a:lnTo>
                  <a:pt x="3197351" y="3236975"/>
                </a:lnTo>
                <a:lnTo>
                  <a:pt x="3130295" y="3294887"/>
                </a:lnTo>
                <a:lnTo>
                  <a:pt x="3057143" y="3349751"/>
                </a:lnTo>
                <a:lnTo>
                  <a:pt x="2980943" y="3401567"/>
                </a:lnTo>
                <a:lnTo>
                  <a:pt x="2904743" y="3450335"/>
                </a:lnTo>
                <a:lnTo>
                  <a:pt x="2822447" y="3493007"/>
                </a:lnTo>
                <a:lnTo>
                  <a:pt x="2740151" y="3535679"/>
                </a:lnTo>
                <a:lnTo>
                  <a:pt x="2657855" y="3572255"/>
                </a:lnTo>
                <a:lnTo>
                  <a:pt x="2569463" y="3605783"/>
                </a:lnTo>
                <a:lnTo>
                  <a:pt x="2481071" y="3636263"/>
                </a:lnTo>
                <a:lnTo>
                  <a:pt x="2389631" y="3660647"/>
                </a:lnTo>
                <a:lnTo>
                  <a:pt x="2298191" y="3681983"/>
                </a:lnTo>
                <a:lnTo>
                  <a:pt x="2203703" y="3697223"/>
                </a:lnTo>
                <a:lnTo>
                  <a:pt x="2106167" y="3709415"/>
                </a:lnTo>
                <a:lnTo>
                  <a:pt x="2008631" y="3715511"/>
                </a:lnTo>
                <a:lnTo>
                  <a:pt x="1911095" y="3718559"/>
                </a:lnTo>
                <a:lnTo>
                  <a:pt x="1813559" y="3715511"/>
                </a:lnTo>
                <a:lnTo>
                  <a:pt x="1716023" y="3709415"/>
                </a:lnTo>
                <a:lnTo>
                  <a:pt x="1621535" y="3697223"/>
                </a:lnTo>
                <a:lnTo>
                  <a:pt x="1527047" y="3681983"/>
                </a:lnTo>
                <a:lnTo>
                  <a:pt x="1432559" y="3660647"/>
                </a:lnTo>
                <a:lnTo>
                  <a:pt x="1344167" y="3636263"/>
                </a:lnTo>
                <a:lnTo>
                  <a:pt x="1255775" y="3605783"/>
                </a:lnTo>
                <a:lnTo>
                  <a:pt x="1167383" y="3572255"/>
                </a:lnTo>
                <a:lnTo>
                  <a:pt x="1082039" y="3535679"/>
                </a:lnTo>
                <a:lnTo>
                  <a:pt x="999743" y="3493007"/>
                </a:lnTo>
                <a:lnTo>
                  <a:pt x="920495" y="3450335"/>
                </a:lnTo>
                <a:lnTo>
                  <a:pt x="844295" y="3401567"/>
                </a:lnTo>
                <a:lnTo>
                  <a:pt x="768095" y="3349751"/>
                </a:lnTo>
                <a:lnTo>
                  <a:pt x="694943" y="3294887"/>
                </a:lnTo>
                <a:lnTo>
                  <a:pt x="627887" y="3236975"/>
                </a:lnTo>
                <a:lnTo>
                  <a:pt x="560831" y="3172967"/>
                </a:lnTo>
                <a:lnTo>
                  <a:pt x="496823" y="3108959"/>
                </a:lnTo>
                <a:lnTo>
                  <a:pt x="435863" y="3041903"/>
                </a:lnTo>
                <a:lnTo>
                  <a:pt x="380999" y="2971799"/>
                </a:lnTo>
                <a:lnTo>
                  <a:pt x="326135" y="2898647"/>
                </a:lnTo>
                <a:lnTo>
                  <a:pt x="277367" y="2822447"/>
                </a:lnTo>
                <a:lnTo>
                  <a:pt x="231647" y="2746247"/>
                </a:lnTo>
                <a:lnTo>
                  <a:pt x="188975" y="2666999"/>
                </a:lnTo>
                <a:lnTo>
                  <a:pt x="149351" y="2584703"/>
                </a:lnTo>
                <a:lnTo>
                  <a:pt x="115823" y="2499359"/>
                </a:lnTo>
                <a:lnTo>
                  <a:pt x="85343" y="2410967"/>
                </a:lnTo>
                <a:lnTo>
                  <a:pt x="60959" y="2325623"/>
                </a:lnTo>
                <a:lnTo>
                  <a:pt x="39623" y="2234183"/>
                </a:lnTo>
                <a:lnTo>
                  <a:pt x="21335" y="2142743"/>
                </a:lnTo>
                <a:lnTo>
                  <a:pt x="9143" y="2048255"/>
                </a:lnTo>
                <a:lnTo>
                  <a:pt x="3047" y="1953767"/>
                </a:lnTo>
                <a:lnTo>
                  <a:pt x="0" y="185927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3647290" y="2542838"/>
            <a:ext cx="1336862" cy="1302124"/>
          </a:xfrm>
          <a:custGeom>
            <a:avLst/>
            <a:gdLst/>
            <a:ahLst/>
            <a:cxnLst/>
            <a:rect l="l" t="t" r="r" b="b"/>
            <a:pathLst>
              <a:path w="1515110" h="1475739">
                <a:moveTo>
                  <a:pt x="0" y="737615"/>
                </a:moveTo>
                <a:lnTo>
                  <a:pt x="3047" y="813815"/>
                </a:lnTo>
                <a:lnTo>
                  <a:pt x="15239" y="886967"/>
                </a:lnTo>
                <a:lnTo>
                  <a:pt x="33527" y="957071"/>
                </a:lnTo>
                <a:lnTo>
                  <a:pt x="60959" y="1024127"/>
                </a:lnTo>
                <a:lnTo>
                  <a:pt x="91439" y="1091183"/>
                </a:lnTo>
                <a:lnTo>
                  <a:pt x="128015" y="1149095"/>
                </a:lnTo>
                <a:lnTo>
                  <a:pt x="173735" y="1207007"/>
                </a:lnTo>
                <a:lnTo>
                  <a:pt x="222503" y="1258823"/>
                </a:lnTo>
                <a:lnTo>
                  <a:pt x="274319" y="1307591"/>
                </a:lnTo>
                <a:lnTo>
                  <a:pt x="332231" y="1350263"/>
                </a:lnTo>
                <a:lnTo>
                  <a:pt x="396239" y="1386839"/>
                </a:lnTo>
                <a:lnTo>
                  <a:pt x="460247" y="1417319"/>
                </a:lnTo>
                <a:lnTo>
                  <a:pt x="530351" y="1441703"/>
                </a:lnTo>
                <a:lnTo>
                  <a:pt x="603503" y="1459991"/>
                </a:lnTo>
                <a:lnTo>
                  <a:pt x="679703" y="1472183"/>
                </a:lnTo>
                <a:lnTo>
                  <a:pt x="755903" y="1475231"/>
                </a:lnTo>
                <a:lnTo>
                  <a:pt x="835151" y="1472183"/>
                </a:lnTo>
                <a:lnTo>
                  <a:pt x="908303" y="1459991"/>
                </a:lnTo>
                <a:lnTo>
                  <a:pt x="981455" y="1441703"/>
                </a:lnTo>
                <a:lnTo>
                  <a:pt x="1051559" y="1417319"/>
                </a:lnTo>
                <a:lnTo>
                  <a:pt x="1118615" y="1386839"/>
                </a:lnTo>
                <a:lnTo>
                  <a:pt x="1179575" y="1350263"/>
                </a:lnTo>
                <a:lnTo>
                  <a:pt x="1240535" y="1307591"/>
                </a:lnTo>
                <a:lnTo>
                  <a:pt x="1292351" y="1258823"/>
                </a:lnTo>
                <a:lnTo>
                  <a:pt x="1341119" y="1207007"/>
                </a:lnTo>
                <a:lnTo>
                  <a:pt x="1386839" y="1149095"/>
                </a:lnTo>
                <a:lnTo>
                  <a:pt x="1423415" y="1091183"/>
                </a:lnTo>
                <a:lnTo>
                  <a:pt x="1456943" y="1024127"/>
                </a:lnTo>
                <a:lnTo>
                  <a:pt x="1481327" y="957071"/>
                </a:lnTo>
                <a:lnTo>
                  <a:pt x="1499615" y="886967"/>
                </a:lnTo>
                <a:lnTo>
                  <a:pt x="1511807" y="813815"/>
                </a:lnTo>
                <a:lnTo>
                  <a:pt x="1514855" y="737615"/>
                </a:lnTo>
                <a:lnTo>
                  <a:pt x="1511807" y="661415"/>
                </a:lnTo>
                <a:lnTo>
                  <a:pt x="1499615" y="588263"/>
                </a:lnTo>
                <a:lnTo>
                  <a:pt x="1481327" y="518159"/>
                </a:lnTo>
                <a:lnTo>
                  <a:pt x="1456943" y="451103"/>
                </a:lnTo>
                <a:lnTo>
                  <a:pt x="1423415" y="387095"/>
                </a:lnTo>
                <a:lnTo>
                  <a:pt x="1386839" y="326135"/>
                </a:lnTo>
                <a:lnTo>
                  <a:pt x="1341119" y="268223"/>
                </a:lnTo>
                <a:lnTo>
                  <a:pt x="1292351" y="216407"/>
                </a:lnTo>
                <a:lnTo>
                  <a:pt x="1240535" y="170687"/>
                </a:lnTo>
                <a:lnTo>
                  <a:pt x="1179575" y="128015"/>
                </a:lnTo>
                <a:lnTo>
                  <a:pt x="1118615" y="88391"/>
                </a:lnTo>
                <a:lnTo>
                  <a:pt x="1051559" y="57911"/>
                </a:lnTo>
                <a:lnTo>
                  <a:pt x="981455" y="33527"/>
                </a:lnTo>
                <a:lnTo>
                  <a:pt x="908303" y="15239"/>
                </a:lnTo>
                <a:lnTo>
                  <a:pt x="835151" y="3047"/>
                </a:lnTo>
                <a:lnTo>
                  <a:pt x="755903" y="0"/>
                </a:lnTo>
                <a:lnTo>
                  <a:pt x="679703" y="3047"/>
                </a:lnTo>
                <a:lnTo>
                  <a:pt x="603503" y="15239"/>
                </a:lnTo>
                <a:lnTo>
                  <a:pt x="530351" y="33527"/>
                </a:lnTo>
                <a:lnTo>
                  <a:pt x="460247" y="57911"/>
                </a:lnTo>
                <a:lnTo>
                  <a:pt x="396239" y="88391"/>
                </a:lnTo>
                <a:lnTo>
                  <a:pt x="332231" y="128015"/>
                </a:lnTo>
                <a:lnTo>
                  <a:pt x="274319" y="170687"/>
                </a:lnTo>
                <a:lnTo>
                  <a:pt x="222503" y="216407"/>
                </a:lnTo>
                <a:lnTo>
                  <a:pt x="173735" y="268223"/>
                </a:lnTo>
                <a:lnTo>
                  <a:pt x="128015" y="326135"/>
                </a:lnTo>
                <a:lnTo>
                  <a:pt x="91439" y="387095"/>
                </a:lnTo>
                <a:lnTo>
                  <a:pt x="60959" y="451103"/>
                </a:lnTo>
                <a:lnTo>
                  <a:pt x="33527" y="518159"/>
                </a:lnTo>
                <a:lnTo>
                  <a:pt x="15239" y="588263"/>
                </a:lnTo>
                <a:lnTo>
                  <a:pt x="3047" y="661415"/>
                </a:lnTo>
                <a:lnTo>
                  <a:pt x="0" y="737615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932367" y="3203089"/>
            <a:ext cx="739588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3784450" y="3126441"/>
            <a:ext cx="153521" cy="153521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0"/>
                </a:moveTo>
                <a:lnTo>
                  <a:pt x="0" y="85344"/>
                </a:lnTo>
                <a:lnTo>
                  <a:pt x="173736" y="173736"/>
                </a:lnTo>
                <a:lnTo>
                  <a:pt x="17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8316108" y="2623520"/>
            <a:ext cx="591671" cy="591671"/>
          </a:xfrm>
          <a:custGeom>
            <a:avLst/>
            <a:gdLst/>
            <a:ahLst/>
            <a:cxnLst/>
            <a:rect l="l" t="t" r="r" b="b"/>
            <a:pathLst>
              <a:path w="670559" h="670560">
                <a:moveTo>
                  <a:pt x="27431" y="0"/>
                </a:moveTo>
                <a:lnTo>
                  <a:pt x="0" y="27431"/>
                </a:lnTo>
                <a:lnTo>
                  <a:pt x="643127" y="670560"/>
                </a:lnTo>
                <a:lnTo>
                  <a:pt x="670559" y="643127"/>
                </a:lnTo>
                <a:lnTo>
                  <a:pt x="27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8221979" y="2529392"/>
            <a:ext cx="161365" cy="161365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0" y="0"/>
                </a:moveTo>
                <a:lnTo>
                  <a:pt x="60959" y="182879"/>
                </a:lnTo>
                <a:lnTo>
                  <a:pt x="18287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0F14C5-8232-DB45-90F8-78C7E5CCADB7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2797889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Aperture Problem: Barber-pole Illusion.</a:t>
            </a:r>
          </a:p>
        </p:txBody>
      </p:sp>
      <p:sp>
        <p:nvSpPr>
          <p:cNvPr id="5" name="object 5"/>
          <p:cNvSpPr/>
          <p:nvPr/>
        </p:nvSpPr>
        <p:spPr>
          <a:xfrm>
            <a:off x="4571104" y="2000920"/>
            <a:ext cx="2409713" cy="3910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810922" y="366028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70103" y="140207"/>
                </a:moveTo>
                <a:lnTo>
                  <a:pt x="42819" y="134697"/>
                </a:lnTo>
                <a:lnTo>
                  <a:pt x="20535" y="119672"/>
                </a:lnTo>
                <a:lnTo>
                  <a:pt x="5510" y="97388"/>
                </a:lnTo>
                <a:lnTo>
                  <a:pt x="0" y="70103"/>
                </a:lnTo>
                <a:lnTo>
                  <a:pt x="5510" y="42819"/>
                </a:lnTo>
                <a:lnTo>
                  <a:pt x="20535" y="20535"/>
                </a:lnTo>
                <a:lnTo>
                  <a:pt x="42819" y="5510"/>
                </a:lnTo>
                <a:lnTo>
                  <a:pt x="70103" y="0"/>
                </a:lnTo>
                <a:lnTo>
                  <a:pt x="97388" y="5510"/>
                </a:lnTo>
                <a:lnTo>
                  <a:pt x="119672" y="20535"/>
                </a:lnTo>
                <a:lnTo>
                  <a:pt x="134697" y="42819"/>
                </a:lnTo>
                <a:lnTo>
                  <a:pt x="140207" y="70103"/>
                </a:lnTo>
                <a:lnTo>
                  <a:pt x="134697" y="97388"/>
                </a:lnTo>
                <a:lnTo>
                  <a:pt x="119672" y="119672"/>
                </a:lnTo>
                <a:lnTo>
                  <a:pt x="97388" y="134697"/>
                </a:lnTo>
                <a:lnTo>
                  <a:pt x="70103" y="140207"/>
                </a:lnTo>
                <a:close/>
              </a:path>
            </a:pathLst>
          </a:custGeom>
          <a:solidFill>
            <a:srgbClr val="BEF6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810922" y="366028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7" y="70103"/>
                </a:moveTo>
                <a:lnTo>
                  <a:pt x="134697" y="97388"/>
                </a:lnTo>
                <a:lnTo>
                  <a:pt x="119672" y="119672"/>
                </a:lnTo>
                <a:lnTo>
                  <a:pt x="97388" y="134697"/>
                </a:lnTo>
                <a:lnTo>
                  <a:pt x="70103" y="140207"/>
                </a:lnTo>
                <a:lnTo>
                  <a:pt x="42819" y="134697"/>
                </a:lnTo>
                <a:lnTo>
                  <a:pt x="20535" y="119672"/>
                </a:lnTo>
                <a:lnTo>
                  <a:pt x="5510" y="97388"/>
                </a:lnTo>
                <a:lnTo>
                  <a:pt x="0" y="70103"/>
                </a:lnTo>
                <a:lnTo>
                  <a:pt x="5510" y="42819"/>
                </a:lnTo>
                <a:lnTo>
                  <a:pt x="20535" y="20535"/>
                </a:lnTo>
                <a:lnTo>
                  <a:pt x="42819" y="5510"/>
                </a:lnTo>
                <a:lnTo>
                  <a:pt x="70103" y="0"/>
                </a:lnTo>
                <a:lnTo>
                  <a:pt x="97388" y="5510"/>
                </a:lnTo>
                <a:lnTo>
                  <a:pt x="119672" y="20535"/>
                </a:lnTo>
                <a:lnTo>
                  <a:pt x="134697" y="42819"/>
                </a:lnTo>
                <a:lnTo>
                  <a:pt x="140207" y="70103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083437" y="3722146"/>
            <a:ext cx="726141" cy="0"/>
          </a:xfrm>
          <a:custGeom>
            <a:avLst/>
            <a:gdLst/>
            <a:ahLst/>
            <a:cxnLst/>
            <a:rect l="l" t="t" r="r" b="b"/>
            <a:pathLst>
              <a:path w="822960">
                <a:moveTo>
                  <a:pt x="0" y="0"/>
                </a:moveTo>
                <a:lnTo>
                  <a:pt x="822960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935519" y="3645497"/>
            <a:ext cx="153521" cy="153521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0"/>
                </a:moveTo>
                <a:lnTo>
                  <a:pt x="0" y="88391"/>
                </a:lnTo>
                <a:lnTo>
                  <a:pt x="173736" y="173736"/>
                </a:lnTo>
                <a:lnTo>
                  <a:pt x="17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3177988" y="3552714"/>
            <a:ext cx="1721224" cy="774017"/>
          </a:xfrm>
          <a:prstGeom prst="rect">
            <a:avLst/>
          </a:prstGeom>
          <a:solidFill>
            <a:srgbClr val="BEF6FF"/>
          </a:solidFill>
        </p:spPr>
        <p:txBody>
          <a:bodyPr vert="horz" wrap="square" lIns="0" tIns="27454" rIns="0" bIns="0" rtlCol="0">
            <a:spAutoFit/>
          </a:bodyPr>
          <a:lstStyle/>
          <a:p>
            <a:pPr marL="80687" marR="74523">
              <a:lnSpc>
                <a:spcPct val="100699"/>
              </a:lnSpc>
              <a:spcBef>
                <a:spcPts val="216"/>
              </a:spcBef>
            </a:pPr>
            <a:r>
              <a:rPr sz="2471" dirty="0">
                <a:latin typeface="Times New Roman"/>
                <a:cs typeface="Times New Roman"/>
              </a:rPr>
              <a:t>True</a:t>
            </a:r>
            <a:r>
              <a:rPr sz="2471" spc="-75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motion  </a:t>
            </a:r>
            <a:r>
              <a:rPr sz="2471" dirty="0">
                <a:latin typeface="Times New Roman"/>
                <a:cs typeface="Times New Roman"/>
              </a:rPr>
              <a:t>is </a:t>
            </a:r>
            <a:r>
              <a:rPr sz="2471" spc="-4" dirty="0">
                <a:latin typeface="Times New Roman"/>
                <a:cs typeface="Times New Roman"/>
              </a:rPr>
              <a:t>this</a:t>
            </a:r>
            <a:r>
              <a:rPr sz="2471" spc="-79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way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78157" y="3078031"/>
            <a:ext cx="0" cy="575982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272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801509" y="2932804"/>
            <a:ext cx="153521" cy="150719"/>
          </a:xfrm>
          <a:custGeom>
            <a:avLst/>
            <a:gdLst/>
            <a:ahLst/>
            <a:cxnLst/>
            <a:rect l="l" t="t" r="r" b="b"/>
            <a:pathLst>
              <a:path w="173989" h="170814">
                <a:moveTo>
                  <a:pt x="85343" y="0"/>
                </a:moveTo>
                <a:lnTo>
                  <a:pt x="0" y="170687"/>
                </a:lnTo>
                <a:lnTo>
                  <a:pt x="173735" y="170687"/>
                </a:lnTo>
                <a:lnTo>
                  <a:pt x="85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001871" y="2205318"/>
            <a:ext cx="2297206" cy="791016"/>
          </a:xfrm>
          <a:prstGeom prst="rect">
            <a:avLst/>
          </a:prstGeom>
          <a:solidFill>
            <a:srgbClr val="4BFA4D"/>
          </a:solidFill>
        </p:spPr>
        <p:txBody>
          <a:bodyPr vert="horz" wrap="square" lIns="0" tIns="30256" rIns="0" bIns="0" rtlCol="0">
            <a:spAutoFit/>
          </a:bodyPr>
          <a:lstStyle/>
          <a:p>
            <a:pPr marL="80126" marR="73963">
              <a:spcBef>
                <a:spcPts val="238"/>
              </a:spcBef>
            </a:pPr>
            <a:r>
              <a:rPr sz="2471" spc="-4" dirty="0">
                <a:latin typeface="Times New Roman"/>
                <a:cs typeface="Times New Roman"/>
              </a:rPr>
              <a:t>Apparent</a:t>
            </a:r>
            <a:r>
              <a:rPr sz="2471" spc="-40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motion  </a:t>
            </a:r>
            <a:r>
              <a:rPr sz="2471" dirty="0">
                <a:latin typeface="Times New Roman"/>
                <a:cs typeface="Times New Roman"/>
              </a:rPr>
              <a:t>is </a:t>
            </a:r>
            <a:r>
              <a:rPr sz="2471" spc="-4" dirty="0">
                <a:latin typeface="Times New Roman"/>
                <a:cs typeface="Times New Roman"/>
              </a:rPr>
              <a:t>this</a:t>
            </a:r>
            <a:r>
              <a:rPr sz="2471" spc="-66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direction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8C0BAC-0349-A348-A2F1-64F732A1E152}"/>
              </a:ext>
            </a:extLst>
          </p:cNvPr>
          <p:cNvSpPr txBox="1"/>
          <p:nvPr/>
        </p:nvSpPr>
        <p:spPr>
          <a:xfrm>
            <a:off x="7474119" y="6311778"/>
            <a:ext cx="276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</a:t>
            </a:r>
          </a:p>
        </p:txBody>
      </p:sp>
    </p:spTree>
    <p:extLst>
      <p:ext uri="{BB962C8B-B14F-4D97-AF65-F5344CB8AC3E}">
        <p14:creationId xmlns:p14="http://schemas.microsoft.com/office/powerpoint/2010/main" val="112045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Flow ≠ Motion 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087319-E6B3-1F4B-B49F-6F71E1EA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aperture problem reminds us once again that  optical flow is not the same thing as motion flow.</a:t>
            </a:r>
          </a:p>
          <a:p>
            <a:r>
              <a:rPr lang="en-US" dirty="0"/>
              <a:t>Near an edge, we can only observe (measure) the  component of flow perpendicular to the edge</a:t>
            </a:r>
          </a:p>
          <a:p>
            <a:r>
              <a:rPr lang="en-US" dirty="0"/>
              <a:t>Cannot measure the component of flow parallel to the edge.</a:t>
            </a:r>
          </a:p>
          <a:p>
            <a:r>
              <a:rPr lang="en-US" dirty="0"/>
              <a:t>Another case of non-observability of optical flow is in  areas of constant intensity. </a:t>
            </a:r>
          </a:p>
          <a:p>
            <a:pPr lvl="1"/>
            <a:r>
              <a:rPr lang="en-US" dirty="0"/>
              <a:t>No flow is observed.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AD6F9-6D7F-D240-BA82-527E7B646CE9}"/>
              </a:ext>
            </a:extLst>
          </p:cNvPr>
          <p:cNvSpPr/>
          <p:nvPr/>
        </p:nvSpPr>
        <p:spPr>
          <a:xfrm>
            <a:off x="7507796" y="6311900"/>
            <a:ext cx="4551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3180370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aperture problem: Lucas-</a:t>
            </a:r>
            <a:r>
              <a:rPr lang="en-US" dirty="0" err="1"/>
              <a:t>Kanade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19D09D1-E85A-0445-96A4-F1E3C6F2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– only equation per pixel.</a:t>
            </a:r>
          </a:p>
          <a:p>
            <a:r>
              <a:rPr lang="en-US" dirty="0"/>
              <a:t>Assume 2D flow is a constant over a small region, then</a:t>
            </a:r>
          </a:p>
          <a:p>
            <a:pPr lvl="1"/>
            <a:r>
              <a:rPr lang="en-US" dirty="0"/>
              <a:t>If we use a 5x5 window, that gives us 25 equations per pixel!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4103146" y="5393615"/>
            <a:ext cx="250114" cy="30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856642" y="5396304"/>
            <a:ext cx="177500" cy="292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7647790" y="5396303"/>
            <a:ext cx="107576" cy="241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944469" y="5646418"/>
            <a:ext cx="476026" cy="1697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7448774" y="5649106"/>
            <a:ext cx="465267" cy="1740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751755" y="5646418"/>
            <a:ext cx="344245" cy="1697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2995893" y="3634401"/>
            <a:ext cx="5408407" cy="1341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168614" y="1486802"/>
            <a:ext cx="3601122" cy="9520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EB8EA9-E358-704A-A7AA-75B2B22DBD61}"/>
              </a:ext>
            </a:extLst>
          </p:cNvPr>
          <p:cNvSpPr/>
          <p:nvPr/>
        </p:nvSpPr>
        <p:spPr>
          <a:xfrm>
            <a:off x="6498582" y="6327493"/>
            <a:ext cx="5693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 for slide: Steve </a:t>
            </a:r>
            <a:r>
              <a:rPr lang="en-US" dirty="0">
                <a:latin typeface="Times New Roman"/>
                <a:cs typeface="Times New Roman"/>
              </a:rPr>
              <a:t>Seitz, </a:t>
            </a:r>
            <a:r>
              <a:rPr lang="en-US" dirty="0"/>
              <a:t>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595226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Lucas-Kanade flow</a:t>
            </a:r>
          </a:p>
        </p:txBody>
      </p:sp>
      <p:sp>
        <p:nvSpPr>
          <p:cNvPr id="5" name="object 5"/>
          <p:cNvSpPr/>
          <p:nvPr/>
        </p:nvSpPr>
        <p:spPr>
          <a:xfrm>
            <a:off x="3140337" y="3593054"/>
            <a:ext cx="4905487" cy="720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078941" y="4475180"/>
            <a:ext cx="597049" cy="255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212106" y="4467113"/>
            <a:ext cx="502920" cy="271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194124" y="2581835"/>
            <a:ext cx="408790" cy="1290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344731" y="2288690"/>
            <a:ext cx="1113416" cy="215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732006" y="2576456"/>
            <a:ext cx="295835" cy="1237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199965" y="2584524"/>
            <a:ext cx="400721" cy="1290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5649558" y="2291378"/>
            <a:ext cx="2560319" cy="3092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749949" y="2441985"/>
            <a:ext cx="658906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760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406166" y="2365337"/>
            <a:ext cx="153521" cy="153521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0" y="0"/>
                </a:moveTo>
                <a:lnTo>
                  <a:pt x="0" y="173736"/>
                </a:lnTo>
                <a:lnTo>
                  <a:pt x="173736" y="883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966447" y="2920701"/>
            <a:ext cx="303904" cy="1237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630732" y="2923390"/>
            <a:ext cx="293146" cy="121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319222" y="2920701"/>
            <a:ext cx="295834" cy="1237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4724400" y="3138543"/>
            <a:ext cx="2043952" cy="3092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2946250" y="5038165"/>
            <a:ext cx="6264648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dirty="0">
                <a:latin typeface="Times New Roman"/>
                <a:cs typeface="Times New Roman"/>
              </a:rPr>
              <a:t>– </a:t>
            </a:r>
            <a:r>
              <a:rPr sz="2471" spc="-4" dirty="0">
                <a:latin typeface="Times New Roman"/>
                <a:cs typeface="Times New Roman"/>
              </a:rPr>
              <a:t>Summations over all pixels </a:t>
            </a:r>
            <a:r>
              <a:rPr sz="2471" dirty="0">
                <a:latin typeface="Times New Roman"/>
                <a:cs typeface="Times New Roman"/>
              </a:rPr>
              <a:t>in the KxK</a:t>
            </a:r>
            <a:r>
              <a:rPr sz="2471" spc="150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window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79925" y="5553633"/>
            <a:ext cx="597049" cy="258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9ABC69-6AAE-F84F-AD62-2F3638C5AF44}"/>
              </a:ext>
            </a:extLst>
          </p:cNvPr>
          <p:cNvSpPr/>
          <p:nvPr/>
        </p:nvSpPr>
        <p:spPr>
          <a:xfrm>
            <a:off x="6498582" y="6327493"/>
            <a:ext cx="5693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 for slide: Steve </a:t>
            </a:r>
            <a:r>
              <a:rPr lang="en-US" dirty="0">
                <a:latin typeface="Times New Roman"/>
                <a:cs typeface="Times New Roman"/>
              </a:rPr>
              <a:t>Seitz, </a:t>
            </a:r>
            <a:r>
              <a:rPr lang="en-US" dirty="0"/>
              <a:t>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221584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7D7B-5FFA-CC4C-9F27-29357243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 flow is NOT equal to Motion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932B8-0C4C-9D4D-8BD5-1F5D676C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4: A sample from the CMU PIE dataset. ">
            <a:extLst>
              <a:ext uri="{FF2B5EF4-FFF2-40B4-BE49-F238E27FC236}">
                <a16:creationId xmlns:a16="http://schemas.microsoft.com/office/drawing/2014/main" id="{73371A22-7480-D942-98CA-FDF7C81E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77" y="1825625"/>
            <a:ext cx="7706863" cy="45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040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solvability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63736" y="1550549"/>
            <a:ext cx="710611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63913" algn="l"/>
              </a:tabLst>
            </a:pPr>
            <a:r>
              <a:rPr sz="2800" dirty="0">
                <a:cs typeface="Times New Roman"/>
              </a:rPr>
              <a:t>–	</a:t>
            </a:r>
            <a:r>
              <a:rPr sz="2800" spc="-4" dirty="0">
                <a:cs typeface="Times New Roman"/>
              </a:rPr>
              <a:t>Optimal </a:t>
            </a:r>
            <a:r>
              <a:rPr sz="2800" dirty="0">
                <a:cs typeface="Times New Roman"/>
              </a:rPr>
              <a:t>(u, v) </a:t>
            </a:r>
            <a:r>
              <a:rPr sz="2800" spc="-4" dirty="0">
                <a:cs typeface="Times New Roman"/>
              </a:rPr>
              <a:t>satisfies </a:t>
            </a:r>
            <a:r>
              <a:rPr sz="2800" dirty="0">
                <a:cs typeface="Times New Roman"/>
              </a:rPr>
              <a:t>Lucas-Kanade</a:t>
            </a:r>
            <a:r>
              <a:rPr sz="2800" spc="-71" dirty="0">
                <a:cs typeface="Times New Roman"/>
              </a:rPr>
              <a:t> </a:t>
            </a:r>
            <a:r>
              <a:rPr sz="2800" dirty="0">
                <a:cs typeface="Times New Roman"/>
              </a:rPr>
              <a:t>equation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5564" y="3425960"/>
            <a:ext cx="9440872" cy="2700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00" dirty="0">
                <a:cs typeface="Arial"/>
              </a:rPr>
              <a:t>When </a:t>
            </a:r>
            <a:r>
              <a:rPr sz="2800" spc="-4" dirty="0">
                <a:cs typeface="Arial"/>
              </a:rPr>
              <a:t>is </a:t>
            </a:r>
            <a:r>
              <a:rPr sz="2800" dirty="0">
                <a:cs typeface="Arial"/>
              </a:rPr>
              <a:t>This</a:t>
            </a:r>
            <a:r>
              <a:rPr sz="2800" spc="-71" dirty="0">
                <a:cs typeface="Arial"/>
              </a:rPr>
              <a:t> </a:t>
            </a:r>
            <a:r>
              <a:rPr sz="2800" spc="-4" dirty="0">
                <a:cs typeface="Arial"/>
              </a:rPr>
              <a:t>Solvable?</a:t>
            </a:r>
            <a:endParaRPr sz="2800" dirty="0">
              <a:cs typeface="Arial"/>
            </a:endParaRPr>
          </a:p>
          <a:p>
            <a:pPr marL="667346" indent="-252706">
              <a:spcBef>
                <a:spcPts val="194"/>
              </a:spcBef>
              <a:buFont typeface="Arial"/>
              <a:buChar char="•"/>
              <a:tabLst>
                <a:tab pos="667346" algn="l"/>
                <a:tab pos="667906" algn="l"/>
              </a:tabLst>
            </a:pPr>
            <a:r>
              <a:rPr sz="2800" b="1" dirty="0">
                <a:cs typeface="Arial"/>
              </a:rPr>
              <a:t>A</a:t>
            </a:r>
            <a:r>
              <a:rPr sz="2800" b="1" baseline="25641" dirty="0">
                <a:cs typeface="Arial"/>
              </a:rPr>
              <a:t>T</a:t>
            </a:r>
            <a:r>
              <a:rPr sz="2800" b="1" dirty="0">
                <a:cs typeface="Arial"/>
              </a:rPr>
              <a:t>A </a:t>
            </a:r>
            <a:r>
              <a:rPr sz="2800" spc="-4" dirty="0">
                <a:cs typeface="Arial"/>
              </a:rPr>
              <a:t>should be</a:t>
            </a:r>
            <a:r>
              <a:rPr sz="2800" spc="-31" dirty="0">
                <a:cs typeface="Arial"/>
              </a:rPr>
              <a:t> </a:t>
            </a:r>
            <a:r>
              <a:rPr sz="2800" spc="-4" dirty="0">
                <a:cs typeface="Arial"/>
              </a:rPr>
              <a:t>invertible</a:t>
            </a:r>
            <a:endParaRPr sz="2800" dirty="0">
              <a:cs typeface="Arial"/>
            </a:endParaRPr>
          </a:p>
          <a:p>
            <a:pPr marL="667346" indent="-252706">
              <a:spcBef>
                <a:spcPts val="207"/>
              </a:spcBef>
              <a:buFont typeface="Arial"/>
              <a:buChar char="•"/>
              <a:tabLst>
                <a:tab pos="667346" algn="l"/>
                <a:tab pos="667906" algn="l"/>
              </a:tabLst>
            </a:pPr>
            <a:r>
              <a:rPr sz="2800" b="1" dirty="0">
                <a:cs typeface="Arial"/>
              </a:rPr>
              <a:t>A</a:t>
            </a:r>
            <a:r>
              <a:rPr sz="2800" b="1" baseline="25641" dirty="0">
                <a:cs typeface="Arial"/>
              </a:rPr>
              <a:t>T</a:t>
            </a:r>
            <a:r>
              <a:rPr sz="2800" b="1" dirty="0">
                <a:cs typeface="Arial"/>
              </a:rPr>
              <a:t>A </a:t>
            </a:r>
            <a:r>
              <a:rPr sz="2800" spc="-4" dirty="0">
                <a:cs typeface="Arial"/>
              </a:rPr>
              <a:t>should not be too small due to</a:t>
            </a:r>
            <a:r>
              <a:rPr sz="2800" spc="13" dirty="0">
                <a:cs typeface="Arial"/>
              </a:rPr>
              <a:t> </a:t>
            </a:r>
            <a:r>
              <a:rPr sz="2800" spc="-4" dirty="0">
                <a:cs typeface="Arial"/>
              </a:rPr>
              <a:t>noise</a:t>
            </a:r>
            <a:endParaRPr sz="2800" dirty="0">
              <a:cs typeface="Arial"/>
            </a:endParaRPr>
          </a:p>
          <a:p>
            <a:pPr marL="1019790" lvl="1" indent="-201717">
              <a:spcBef>
                <a:spcPts val="106"/>
              </a:spcBef>
              <a:buChar char="–"/>
              <a:tabLst>
                <a:tab pos="1019790" algn="l"/>
              </a:tabLst>
            </a:pPr>
            <a:r>
              <a:rPr sz="2800" spc="-4" dirty="0">
                <a:cs typeface="Arial"/>
              </a:rPr>
              <a:t>eigenvalues </a:t>
            </a:r>
            <a:r>
              <a:rPr sz="2800" dirty="0">
                <a:cs typeface="Symbol"/>
              </a:rPr>
              <a:t>λ</a:t>
            </a:r>
            <a:r>
              <a:rPr sz="2800" baseline="-21367" dirty="0">
                <a:cs typeface="Arial"/>
              </a:rPr>
              <a:t>1 </a:t>
            </a:r>
            <a:r>
              <a:rPr sz="2800" spc="-9" dirty="0">
                <a:cs typeface="Arial"/>
              </a:rPr>
              <a:t>and </a:t>
            </a:r>
            <a:r>
              <a:rPr sz="2800" dirty="0">
                <a:cs typeface="Symbol"/>
              </a:rPr>
              <a:t>λ</a:t>
            </a:r>
            <a:r>
              <a:rPr sz="2800" baseline="-21367" dirty="0">
                <a:cs typeface="Arial"/>
              </a:rPr>
              <a:t>2 </a:t>
            </a:r>
            <a:r>
              <a:rPr sz="2800" spc="-4" dirty="0">
                <a:cs typeface="Arial"/>
              </a:rPr>
              <a:t>of </a:t>
            </a:r>
            <a:r>
              <a:rPr sz="2800" b="1" dirty="0">
                <a:cs typeface="Arial"/>
              </a:rPr>
              <a:t>A</a:t>
            </a:r>
            <a:r>
              <a:rPr sz="2800" b="1" baseline="25641" dirty="0">
                <a:cs typeface="Arial"/>
              </a:rPr>
              <a:t>T</a:t>
            </a:r>
            <a:r>
              <a:rPr sz="2800" b="1" dirty="0">
                <a:cs typeface="Arial"/>
              </a:rPr>
              <a:t>A </a:t>
            </a:r>
            <a:r>
              <a:rPr sz="2800" spc="-4" dirty="0">
                <a:cs typeface="Arial"/>
              </a:rPr>
              <a:t>should not be too</a:t>
            </a:r>
            <a:r>
              <a:rPr sz="2800" spc="40" dirty="0">
                <a:cs typeface="Arial"/>
              </a:rPr>
              <a:t> </a:t>
            </a:r>
            <a:r>
              <a:rPr sz="2800" spc="-4" dirty="0">
                <a:cs typeface="Arial"/>
              </a:rPr>
              <a:t>small</a:t>
            </a:r>
            <a:endParaRPr sz="2800" dirty="0">
              <a:cs typeface="Arial"/>
            </a:endParaRPr>
          </a:p>
          <a:p>
            <a:pPr marL="667346" indent="-252706">
              <a:spcBef>
                <a:spcPts val="318"/>
              </a:spcBef>
              <a:buFont typeface="Arial"/>
              <a:buChar char="•"/>
              <a:tabLst>
                <a:tab pos="667346" algn="l"/>
                <a:tab pos="667906" algn="l"/>
              </a:tabLst>
            </a:pPr>
            <a:r>
              <a:rPr sz="2800" b="1" dirty="0">
                <a:cs typeface="Arial"/>
              </a:rPr>
              <a:t>A</a:t>
            </a:r>
            <a:r>
              <a:rPr sz="2800" b="1" baseline="25641" dirty="0">
                <a:cs typeface="Arial"/>
              </a:rPr>
              <a:t>T</a:t>
            </a:r>
            <a:r>
              <a:rPr sz="2800" b="1" dirty="0">
                <a:cs typeface="Arial"/>
              </a:rPr>
              <a:t>A </a:t>
            </a:r>
            <a:r>
              <a:rPr sz="2800" spc="-4" dirty="0">
                <a:cs typeface="Arial"/>
              </a:rPr>
              <a:t>should be</a:t>
            </a:r>
            <a:r>
              <a:rPr sz="2800" spc="-26" dirty="0">
                <a:cs typeface="Arial"/>
              </a:rPr>
              <a:t> </a:t>
            </a:r>
            <a:r>
              <a:rPr sz="2800" spc="-4" dirty="0">
                <a:cs typeface="Arial"/>
              </a:rPr>
              <a:t>well-conditioned</a:t>
            </a:r>
            <a:endParaRPr sz="2800" dirty="0">
              <a:cs typeface="Arial"/>
            </a:endParaRPr>
          </a:p>
          <a:p>
            <a:pPr marL="1143061" lvl="1" indent="-324988">
              <a:spcBef>
                <a:spcPts val="106"/>
              </a:spcBef>
              <a:buFont typeface="Arial"/>
              <a:buChar char="–"/>
              <a:tabLst>
                <a:tab pos="1143061" algn="l"/>
                <a:tab pos="1143621" algn="l"/>
              </a:tabLst>
            </a:pPr>
            <a:r>
              <a:rPr sz="2800" spc="-4" dirty="0">
                <a:cs typeface="Symbol"/>
              </a:rPr>
              <a:t>λ</a:t>
            </a:r>
            <a:r>
              <a:rPr sz="2800" spc="-6" baseline="-21367" dirty="0">
                <a:cs typeface="Arial"/>
              </a:rPr>
              <a:t>1</a:t>
            </a:r>
            <a:r>
              <a:rPr sz="2800" spc="-4" dirty="0">
                <a:cs typeface="Arial"/>
              </a:rPr>
              <a:t>/ </a:t>
            </a:r>
            <a:r>
              <a:rPr sz="2800" dirty="0">
                <a:cs typeface="Symbol"/>
              </a:rPr>
              <a:t>λ</a:t>
            </a:r>
            <a:r>
              <a:rPr sz="2800" baseline="-21367" dirty="0">
                <a:cs typeface="Arial"/>
              </a:rPr>
              <a:t>2 </a:t>
            </a:r>
            <a:r>
              <a:rPr sz="2800" spc="-4" dirty="0">
                <a:cs typeface="Arial"/>
              </a:rPr>
              <a:t>should not be too large </a:t>
            </a:r>
            <a:r>
              <a:rPr sz="2800" dirty="0">
                <a:cs typeface="Arial"/>
              </a:rPr>
              <a:t>(</a:t>
            </a:r>
            <a:r>
              <a:rPr sz="2800" dirty="0">
                <a:cs typeface="Symbol"/>
              </a:rPr>
              <a:t>λ</a:t>
            </a:r>
            <a:r>
              <a:rPr sz="2800" baseline="-21367" dirty="0">
                <a:cs typeface="Arial"/>
              </a:rPr>
              <a:t>1 </a:t>
            </a:r>
            <a:r>
              <a:rPr sz="2800" spc="-4" dirty="0">
                <a:cs typeface="Arial"/>
              </a:rPr>
              <a:t>= larger</a:t>
            </a:r>
            <a:r>
              <a:rPr sz="2800" spc="79" dirty="0">
                <a:cs typeface="Arial"/>
              </a:rPr>
              <a:t> </a:t>
            </a:r>
            <a:r>
              <a:rPr sz="2800" spc="-4" dirty="0">
                <a:cs typeface="Arial"/>
              </a:rPr>
              <a:t>eigenvalue)</a:t>
            </a:r>
            <a:endParaRPr sz="2800" dirty="0"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4049" y="2111188"/>
            <a:ext cx="4905487" cy="720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202653" y="2990626"/>
            <a:ext cx="599739" cy="258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7335819" y="2982557"/>
            <a:ext cx="502920" cy="2716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2BE1A-5D3B-4A4F-BDC4-B37C649F0D54}"/>
              </a:ext>
            </a:extLst>
          </p:cNvPr>
          <p:cNvSpPr/>
          <p:nvPr/>
        </p:nvSpPr>
        <p:spPr>
          <a:xfrm>
            <a:off x="6498582" y="6327493"/>
            <a:ext cx="5693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 for slide: Steve </a:t>
            </a:r>
            <a:r>
              <a:rPr lang="en-US" dirty="0">
                <a:latin typeface="Times New Roman"/>
                <a:cs typeface="Times New Roman"/>
              </a:rPr>
              <a:t>Seitz, </a:t>
            </a:r>
            <a:r>
              <a:rPr lang="en-US" dirty="0"/>
              <a:t>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2130475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</a:t>
            </a:r>
            <a:r>
              <a:rPr lang="en-US" baseline="30000" dirty="0"/>
              <a:t>T</a:t>
            </a:r>
            <a:r>
              <a:rPr lang="en-US" dirty="0"/>
              <a:t>A seem familiar?</a:t>
            </a:r>
          </a:p>
        </p:txBody>
      </p:sp>
      <p:sp>
        <p:nvSpPr>
          <p:cNvPr id="5" name="object 5"/>
          <p:cNvSpPr/>
          <p:nvPr/>
        </p:nvSpPr>
        <p:spPr>
          <a:xfrm>
            <a:off x="3678219" y="2103119"/>
            <a:ext cx="3985708" cy="1237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4599342" y="3836446"/>
            <a:ext cx="2286000" cy="791016"/>
          </a:xfrm>
          <a:prstGeom prst="rect">
            <a:avLst/>
          </a:prstGeom>
          <a:solidFill>
            <a:srgbClr val="FFFC00"/>
          </a:solidFill>
          <a:ln w="9143">
            <a:solidFill>
              <a:srgbClr val="000000"/>
            </a:solidFill>
          </a:ln>
        </p:spPr>
        <p:txBody>
          <a:bodyPr vert="horz" wrap="square" lIns="0" tIns="30256" rIns="0" bIns="0" rtlCol="0">
            <a:spAutoFit/>
          </a:bodyPr>
          <a:lstStyle/>
          <a:p>
            <a:pPr marL="77885" marR="77885">
              <a:spcBef>
                <a:spcPts val="238"/>
              </a:spcBef>
            </a:pPr>
            <a:r>
              <a:rPr sz="2471" spc="-4" dirty="0">
                <a:latin typeface="Times New Roman"/>
                <a:cs typeface="Times New Roman"/>
              </a:rPr>
              <a:t>Harris Corner  </a:t>
            </a:r>
            <a:r>
              <a:rPr sz="2471" spc="-9" dirty="0">
                <a:latin typeface="Times New Roman"/>
                <a:cs typeface="Times New Roman"/>
              </a:rPr>
              <a:t>Detector</a:t>
            </a:r>
            <a:r>
              <a:rPr sz="2471" spc="-35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Matrix!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80DC3-A26F-9140-9290-184BE661F38B}"/>
              </a:ext>
            </a:extLst>
          </p:cNvPr>
          <p:cNvSpPr/>
          <p:nvPr/>
        </p:nvSpPr>
        <p:spPr>
          <a:xfrm>
            <a:off x="6498582" y="6327493"/>
            <a:ext cx="5693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 for slide: Steve </a:t>
            </a:r>
            <a:r>
              <a:rPr lang="en-US" dirty="0">
                <a:latin typeface="Times New Roman"/>
                <a:cs typeface="Times New Roman"/>
              </a:rPr>
              <a:t>Seitz, </a:t>
            </a:r>
            <a:r>
              <a:rPr lang="en-US" dirty="0"/>
              <a:t>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464431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465294" y="1013908"/>
            <a:ext cx="4975412" cy="3730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7494493" y="1417320"/>
            <a:ext cx="2218765" cy="1664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7144871" y="3307977"/>
            <a:ext cx="2985246" cy="2240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473862" y="2269863"/>
            <a:ext cx="188259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962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328635" y="2193215"/>
            <a:ext cx="150719" cy="153521"/>
          </a:xfrm>
          <a:custGeom>
            <a:avLst/>
            <a:gdLst/>
            <a:ahLst/>
            <a:cxnLst/>
            <a:rect l="l" t="t" r="r" b="b"/>
            <a:pathLst>
              <a:path w="170814" h="173989">
                <a:moveTo>
                  <a:pt x="170687" y="0"/>
                </a:moveTo>
                <a:lnTo>
                  <a:pt x="0" y="88391"/>
                </a:lnTo>
                <a:lnTo>
                  <a:pt x="170687" y="173735"/>
                </a:lnTo>
                <a:lnTo>
                  <a:pt x="17068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136341" y="2218765"/>
            <a:ext cx="134471" cy="115981"/>
          </a:xfrm>
          <a:custGeom>
            <a:avLst/>
            <a:gdLst/>
            <a:ahLst/>
            <a:cxnLst/>
            <a:rect l="l" t="t" r="r" b="b"/>
            <a:pathLst>
              <a:path w="152400" h="131444">
                <a:moveTo>
                  <a:pt x="0" y="0"/>
                </a:moveTo>
                <a:lnTo>
                  <a:pt x="152399" y="0"/>
                </a:lnTo>
                <a:lnTo>
                  <a:pt x="152399" y="131063"/>
                </a:lnTo>
                <a:lnTo>
                  <a:pt x="0" y="131063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4433494" y="5099124"/>
            <a:ext cx="3059206" cy="55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896" indent="-224690">
              <a:buSzPct val="120000"/>
              <a:buChar char="–"/>
              <a:tabLst>
                <a:tab pos="236457" algn="l"/>
              </a:tabLst>
            </a:pPr>
            <a:r>
              <a:rPr sz="1765" spc="-4" dirty="0">
                <a:latin typeface="Arial"/>
                <a:cs typeface="Arial"/>
              </a:rPr>
              <a:t>large gradients, all the</a:t>
            </a:r>
            <a:r>
              <a:rPr sz="1765" spc="-13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same</a:t>
            </a:r>
            <a:endParaRPr sz="1765">
              <a:latin typeface="Arial"/>
              <a:cs typeface="Arial"/>
            </a:endParaRPr>
          </a:p>
          <a:p>
            <a:pPr marL="198915" indent="-187709">
              <a:spcBef>
                <a:spcPts val="97"/>
              </a:spcBef>
              <a:buChar char="–"/>
              <a:tabLst>
                <a:tab pos="199475" algn="l"/>
              </a:tabLst>
            </a:pPr>
            <a:r>
              <a:rPr sz="1765" spc="-4" dirty="0">
                <a:latin typeface="Arial"/>
                <a:cs typeface="Arial"/>
              </a:rPr>
              <a:t>large </a:t>
            </a:r>
            <a:r>
              <a:rPr sz="1765" spc="-9" dirty="0">
                <a:latin typeface="Symbol"/>
                <a:cs typeface="Symbol"/>
              </a:rPr>
              <a:t>λ</a:t>
            </a:r>
            <a:r>
              <a:rPr sz="1721" spc="-13" baseline="-21367" dirty="0">
                <a:latin typeface="Arial"/>
                <a:cs typeface="Arial"/>
              </a:rPr>
              <a:t>1</a:t>
            </a:r>
            <a:r>
              <a:rPr sz="1765" spc="-9" dirty="0">
                <a:latin typeface="Arial"/>
                <a:cs typeface="Arial"/>
              </a:rPr>
              <a:t>, </a:t>
            </a:r>
            <a:r>
              <a:rPr sz="1765" spc="-4" dirty="0">
                <a:latin typeface="Arial"/>
                <a:cs typeface="Arial"/>
              </a:rPr>
              <a:t>small</a:t>
            </a:r>
            <a:r>
              <a:rPr sz="1765" spc="-93" dirty="0">
                <a:latin typeface="Arial"/>
                <a:cs typeface="Arial"/>
              </a:rPr>
              <a:t> </a:t>
            </a:r>
            <a:r>
              <a:rPr sz="1765" dirty="0">
                <a:latin typeface="Symbol"/>
                <a:cs typeface="Symbol"/>
              </a:rPr>
              <a:t>λ</a:t>
            </a:r>
            <a:r>
              <a:rPr sz="1721" baseline="-21367" dirty="0">
                <a:latin typeface="Arial"/>
                <a:cs typeface="Arial"/>
              </a:rPr>
              <a:t>2</a:t>
            </a:r>
            <a:endParaRPr sz="1721" baseline="-2136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34235" y="5042647"/>
            <a:ext cx="1581374" cy="379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5653591" y="5751307"/>
            <a:ext cx="4066615" cy="407954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27454" rIns="0" bIns="0" rtlCol="0">
            <a:spAutoFit/>
          </a:bodyPr>
          <a:lstStyle/>
          <a:p>
            <a:pPr marL="80687">
              <a:spcBef>
                <a:spcPts val="216"/>
              </a:spcBef>
            </a:pPr>
            <a:r>
              <a:rPr sz="2471" b="1" dirty="0">
                <a:latin typeface="Times New Roman"/>
                <a:cs typeface="Times New Roman"/>
              </a:rPr>
              <a:t>Will </a:t>
            </a:r>
            <a:r>
              <a:rPr sz="2471" b="1" spc="-4" dirty="0">
                <a:latin typeface="Times New Roman"/>
                <a:cs typeface="Times New Roman"/>
              </a:rPr>
              <a:t>have aperature</a:t>
            </a:r>
            <a:r>
              <a:rPr sz="2471" b="1" spc="-44" dirty="0">
                <a:latin typeface="Times New Roman"/>
                <a:cs typeface="Times New Roman"/>
              </a:rPr>
              <a:t> </a:t>
            </a:r>
            <a:r>
              <a:rPr sz="2471" b="1" spc="-4" dirty="0">
                <a:latin typeface="Times New Roman"/>
                <a:cs typeface="Times New Roman"/>
              </a:rPr>
              <a:t>problem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14316" y="1117001"/>
            <a:ext cx="667871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latin typeface="Times New Roman"/>
                <a:cs typeface="Times New Roman"/>
              </a:rPr>
              <a:t>Edge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88FD78-130B-7F4D-9B61-ED4A6E1CC9BD}"/>
              </a:ext>
            </a:extLst>
          </p:cNvPr>
          <p:cNvSpPr/>
          <p:nvPr/>
        </p:nvSpPr>
        <p:spPr>
          <a:xfrm>
            <a:off x="6498582" y="6327493"/>
            <a:ext cx="5693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 for slide: Steve </a:t>
            </a:r>
            <a:r>
              <a:rPr lang="en-US" dirty="0">
                <a:latin typeface="Times New Roman"/>
                <a:cs typeface="Times New Roman"/>
              </a:rPr>
              <a:t>Seitz, </a:t>
            </a:r>
            <a:r>
              <a:rPr lang="en-US" dirty="0"/>
              <a:t>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23849138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11383" y="3334871"/>
            <a:ext cx="2985247" cy="2237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7171765" y="1487245"/>
            <a:ext cx="2218765" cy="1662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131807" y="1083833"/>
            <a:ext cx="4959275" cy="371676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485926" y="2815813"/>
            <a:ext cx="188259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962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338008" y="2739166"/>
            <a:ext cx="153521" cy="153521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36" y="0"/>
                </a:moveTo>
                <a:lnTo>
                  <a:pt x="0" y="85344"/>
                </a:lnTo>
                <a:lnTo>
                  <a:pt x="173736" y="173736"/>
                </a:lnTo>
                <a:lnTo>
                  <a:pt x="173736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3344284" y="5166361"/>
            <a:ext cx="3408829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Arial"/>
                <a:cs typeface="Arial"/>
              </a:rPr>
              <a:t>– </a:t>
            </a:r>
            <a:r>
              <a:rPr sz="1765" spc="-4" dirty="0">
                <a:latin typeface="Arial"/>
                <a:cs typeface="Arial"/>
              </a:rPr>
              <a:t>gradients have small</a:t>
            </a:r>
            <a:r>
              <a:rPr sz="1765" spc="-18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magnitude</a:t>
            </a:r>
            <a:endParaRPr sz="176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4284" y="5501639"/>
            <a:ext cx="1905560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latin typeface="Arial"/>
                <a:cs typeface="Arial"/>
              </a:rPr>
              <a:t>– small </a:t>
            </a:r>
            <a:r>
              <a:rPr sz="1765" spc="-4" dirty="0">
                <a:latin typeface="Symbol"/>
                <a:cs typeface="Symbol"/>
              </a:rPr>
              <a:t>λ</a:t>
            </a:r>
            <a:r>
              <a:rPr sz="1721" spc="-6" baseline="-21367" dirty="0">
                <a:latin typeface="Arial"/>
                <a:cs typeface="Arial"/>
              </a:rPr>
              <a:t>1</a:t>
            </a:r>
            <a:r>
              <a:rPr sz="1765" spc="-4" dirty="0">
                <a:latin typeface="Arial"/>
                <a:cs typeface="Arial"/>
              </a:rPr>
              <a:t>, small</a:t>
            </a:r>
            <a:r>
              <a:rPr sz="1765" spc="-79" dirty="0">
                <a:latin typeface="Arial"/>
                <a:cs typeface="Arial"/>
              </a:rPr>
              <a:t> </a:t>
            </a:r>
            <a:r>
              <a:rPr sz="1765" spc="-13" dirty="0">
                <a:latin typeface="Symbol"/>
                <a:cs typeface="Symbol"/>
              </a:rPr>
              <a:t>λ</a:t>
            </a:r>
            <a:r>
              <a:rPr sz="1721" spc="-19" baseline="-21367" dirty="0">
                <a:latin typeface="Arial"/>
                <a:cs typeface="Arial"/>
              </a:rPr>
              <a:t>2</a:t>
            </a:r>
            <a:endParaRPr sz="1721" baseline="-2136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4159" y="4849009"/>
            <a:ext cx="1581374" cy="379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175299" y="2745889"/>
            <a:ext cx="134471" cy="115981"/>
          </a:xfrm>
          <a:custGeom>
            <a:avLst/>
            <a:gdLst/>
            <a:ahLst/>
            <a:cxnLst/>
            <a:rect l="l" t="t" r="r" b="b"/>
            <a:pathLst>
              <a:path w="152400" h="131444">
                <a:moveTo>
                  <a:pt x="0" y="0"/>
                </a:moveTo>
                <a:lnTo>
                  <a:pt x="152399" y="0"/>
                </a:lnTo>
                <a:lnTo>
                  <a:pt x="152399" y="131063"/>
                </a:lnTo>
                <a:lnTo>
                  <a:pt x="0" y="131063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5710069" y="5552290"/>
            <a:ext cx="4214532" cy="791016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30256" rIns="0" bIns="0" rtlCol="0">
            <a:spAutoFit/>
          </a:bodyPr>
          <a:lstStyle/>
          <a:p>
            <a:pPr marL="80687" marR="75083">
              <a:spcBef>
                <a:spcPts val="238"/>
              </a:spcBef>
              <a:tabLst>
                <a:tab pos="3270051" algn="l"/>
              </a:tabLst>
            </a:pPr>
            <a:r>
              <a:rPr sz="2471" b="1" spc="-4" dirty="0">
                <a:latin typeface="Times New Roman"/>
                <a:cs typeface="Times New Roman"/>
              </a:rPr>
              <a:t>Ill-conditione</a:t>
            </a:r>
            <a:r>
              <a:rPr sz="2471" b="1" dirty="0">
                <a:latin typeface="Times New Roman"/>
                <a:cs typeface="Times New Roman"/>
              </a:rPr>
              <a:t>d</a:t>
            </a:r>
            <a:r>
              <a:rPr sz="2471" b="1" spc="4" dirty="0">
                <a:latin typeface="Times New Roman"/>
                <a:cs typeface="Times New Roman"/>
              </a:rPr>
              <a:t> </a:t>
            </a:r>
            <a:r>
              <a:rPr sz="2471" b="1" spc="-4" dirty="0">
                <a:latin typeface="Times New Roman"/>
                <a:cs typeface="Times New Roman"/>
              </a:rPr>
              <a:t>matrix</a:t>
            </a:r>
            <a:r>
              <a:rPr sz="2471" b="1" dirty="0">
                <a:latin typeface="Times New Roman"/>
                <a:cs typeface="Times New Roman"/>
              </a:rPr>
              <a:t>.	</a:t>
            </a:r>
            <a:r>
              <a:rPr sz="2471" b="1" spc="-4" dirty="0">
                <a:latin typeface="Times New Roman"/>
                <a:cs typeface="Times New Roman"/>
              </a:rPr>
              <a:t>Likely  </a:t>
            </a:r>
            <a:r>
              <a:rPr sz="2471" b="1" dirty="0">
                <a:latin typeface="Times New Roman"/>
                <a:cs typeface="Times New Roman"/>
              </a:rPr>
              <a:t>to </a:t>
            </a:r>
            <a:r>
              <a:rPr sz="2471" b="1" spc="-4" dirty="0">
                <a:latin typeface="Times New Roman"/>
                <a:cs typeface="Times New Roman"/>
              </a:rPr>
              <a:t>compute garbage</a:t>
            </a:r>
            <a:r>
              <a:rPr sz="2471" b="1" spc="-31" dirty="0">
                <a:latin typeface="Times New Roman"/>
                <a:cs typeface="Times New Roman"/>
              </a:rPr>
              <a:t> </a:t>
            </a:r>
            <a:r>
              <a:rPr sz="2471" b="1" spc="-4" dirty="0">
                <a:latin typeface="Times New Roman"/>
                <a:cs typeface="Times New Roman"/>
              </a:rPr>
              <a:t>answer.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8702" y="1238026"/>
            <a:ext cx="2635624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dirty="0">
                <a:latin typeface="Times New Roman"/>
                <a:cs typeface="Times New Roman"/>
              </a:rPr>
              <a:t>Low </a:t>
            </a:r>
            <a:r>
              <a:rPr sz="2471" spc="-4" dirty="0">
                <a:latin typeface="Times New Roman"/>
                <a:cs typeface="Times New Roman"/>
              </a:rPr>
              <a:t>Texture</a:t>
            </a:r>
            <a:r>
              <a:rPr sz="2471" spc="-62" dirty="0">
                <a:latin typeface="Times New Roman"/>
                <a:cs typeface="Times New Roman"/>
              </a:rPr>
              <a:t> </a:t>
            </a:r>
            <a:r>
              <a:rPr sz="2471" spc="-4" dirty="0">
                <a:latin typeface="Times New Roman"/>
                <a:cs typeface="Times New Roman"/>
              </a:rPr>
              <a:t>Region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9DA5FA-6791-4944-B43D-DB3D61EF02EF}"/>
              </a:ext>
            </a:extLst>
          </p:cNvPr>
          <p:cNvSpPr/>
          <p:nvPr/>
        </p:nvSpPr>
        <p:spPr>
          <a:xfrm>
            <a:off x="6498582" y="6327493"/>
            <a:ext cx="5693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 for slide: Steve </a:t>
            </a:r>
            <a:r>
              <a:rPr lang="en-US" dirty="0">
                <a:latin typeface="Times New Roman"/>
                <a:cs typeface="Times New Roman"/>
              </a:rPr>
              <a:t>Seitz, </a:t>
            </a:r>
            <a:r>
              <a:rPr lang="en-US" dirty="0"/>
              <a:t>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2494270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316992" y="1320501"/>
            <a:ext cx="2218765" cy="1662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7104530" y="2963732"/>
            <a:ext cx="2979868" cy="223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895638" y="4035461"/>
            <a:ext cx="134471" cy="134471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399" y="0"/>
                </a:lnTo>
                <a:lnTo>
                  <a:pt x="152399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27431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061883" y="1137621"/>
            <a:ext cx="4959275" cy="371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204921" y="3853927"/>
            <a:ext cx="188259" cy="0"/>
          </a:xfrm>
          <a:custGeom>
            <a:avLst/>
            <a:gdLst/>
            <a:ahLst/>
            <a:cxnLst/>
            <a:rect l="l" t="t" r="r" b="b"/>
            <a:pathLst>
              <a:path w="21336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39624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059693" y="3777278"/>
            <a:ext cx="150719" cy="153521"/>
          </a:xfrm>
          <a:custGeom>
            <a:avLst/>
            <a:gdLst/>
            <a:ahLst/>
            <a:cxnLst/>
            <a:rect l="l" t="t" r="r" b="b"/>
            <a:pathLst>
              <a:path w="170814" h="173989">
                <a:moveTo>
                  <a:pt x="170687" y="0"/>
                </a:moveTo>
                <a:lnTo>
                  <a:pt x="0" y="85344"/>
                </a:lnTo>
                <a:lnTo>
                  <a:pt x="170687" y="173736"/>
                </a:lnTo>
                <a:lnTo>
                  <a:pt x="170687" y="0"/>
                </a:lnTo>
                <a:close/>
              </a:path>
            </a:pathLst>
          </a:custGeom>
          <a:solidFill>
            <a:srgbClr val="FF28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905051" y="3794760"/>
            <a:ext cx="134471" cy="115981"/>
          </a:xfrm>
          <a:custGeom>
            <a:avLst/>
            <a:gdLst/>
            <a:ahLst/>
            <a:cxnLst/>
            <a:rect l="l" t="t" r="r" b="b"/>
            <a:pathLst>
              <a:path w="152400" h="131445">
                <a:moveTo>
                  <a:pt x="0" y="0"/>
                </a:moveTo>
                <a:lnTo>
                  <a:pt x="152399" y="0"/>
                </a:lnTo>
                <a:lnTo>
                  <a:pt x="152399" y="131063"/>
                </a:lnTo>
                <a:lnTo>
                  <a:pt x="0" y="131063"/>
                </a:lnTo>
                <a:lnTo>
                  <a:pt x="0" y="0"/>
                </a:lnTo>
                <a:close/>
              </a:path>
            </a:pathLst>
          </a:custGeom>
          <a:ln w="18287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3234018" y="5166361"/>
            <a:ext cx="4268881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Arial"/>
                <a:cs typeface="Arial"/>
              </a:rPr>
              <a:t>– </a:t>
            </a:r>
            <a:r>
              <a:rPr sz="1765" spc="-4" dirty="0">
                <a:latin typeface="Arial"/>
                <a:cs typeface="Arial"/>
              </a:rPr>
              <a:t>gradients are different, large</a:t>
            </a:r>
            <a:r>
              <a:rPr sz="1765" spc="26" dirty="0">
                <a:latin typeface="Arial"/>
                <a:cs typeface="Arial"/>
              </a:rPr>
              <a:t> </a:t>
            </a:r>
            <a:r>
              <a:rPr sz="1765" spc="-4" dirty="0">
                <a:latin typeface="Arial"/>
                <a:cs typeface="Arial"/>
              </a:rPr>
              <a:t>magnitudes</a:t>
            </a:r>
            <a:endParaRPr sz="176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4018" y="5501639"/>
            <a:ext cx="1856815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latin typeface="Arial"/>
                <a:cs typeface="Arial"/>
              </a:rPr>
              <a:t>– large </a:t>
            </a:r>
            <a:r>
              <a:rPr sz="1765" spc="-9" dirty="0">
                <a:latin typeface="Symbol"/>
                <a:cs typeface="Symbol"/>
              </a:rPr>
              <a:t>λ</a:t>
            </a:r>
            <a:r>
              <a:rPr sz="1721" spc="-13" baseline="-21367" dirty="0">
                <a:latin typeface="Arial"/>
                <a:cs typeface="Arial"/>
              </a:rPr>
              <a:t>1</a:t>
            </a:r>
            <a:r>
              <a:rPr sz="1765" spc="-9" dirty="0">
                <a:latin typeface="Arial"/>
                <a:cs typeface="Arial"/>
              </a:rPr>
              <a:t>, </a:t>
            </a:r>
            <a:r>
              <a:rPr sz="1765" spc="-4" dirty="0">
                <a:latin typeface="Arial"/>
                <a:cs typeface="Arial"/>
              </a:rPr>
              <a:t>large</a:t>
            </a:r>
            <a:r>
              <a:rPr sz="1765" spc="-75" dirty="0">
                <a:latin typeface="Arial"/>
                <a:cs typeface="Arial"/>
              </a:rPr>
              <a:t> </a:t>
            </a:r>
            <a:r>
              <a:rPr sz="1765" dirty="0">
                <a:latin typeface="Symbol"/>
                <a:cs typeface="Symbol"/>
              </a:rPr>
              <a:t>λ</a:t>
            </a:r>
            <a:r>
              <a:rPr sz="1721" baseline="-21367" dirty="0">
                <a:latin typeface="Arial"/>
                <a:cs typeface="Arial"/>
              </a:rPr>
              <a:t>2</a:t>
            </a:r>
            <a:endParaRPr sz="1721" baseline="-21367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91205" y="4719918"/>
            <a:ext cx="1581374" cy="3792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5833782" y="5525396"/>
            <a:ext cx="3883959" cy="791016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vert="horz" wrap="square" lIns="0" tIns="30256" rIns="0" bIns="0" rtlCol="0">
            <a:spAutoFit/>
          </a:bodyPr>
          <a:lstStyle/>
          <a:p>
            <a:pPr marL="80687" marR="77885">
              <a:spcBef>
                <a:spcPts val="238"/>
              </a:spcBef>
              <a:tabLst>
                <a:tab pos="3049843" algn="l"/>
              </a:tabLst>
            </a:pPr>
            <a:r>
              <a:rPr sz="2471" b="1" dirty="0">
                <a:latin typeface="Times New Roman"/>
                <a:cs typeface="Times New Roman"/>
              </a:rPr>
              <a:t>Good</a:t>
            </a:r>
            <a:r>
              <a:rPr sz="2471" b="1" spc="4" dirty="0">
                <a:latin typeface="Times New Roman"/>
                <a:cs typeface="Times New Roman"/>
              </a:rPr>
              <a:t> </a:t>
            </a:r>
            <a:r>
              <a:rPr sz="2471" b="1" spc="-4" dirty="0">
                <a:latin typeface="Times New Roman"/>
                <a:cs typeface="Times New Roman"/>
              </a:rPr>
              <a:t>corner</a:t>
            </a:r>
            <a:r>
              <a:rPr sz="2471" b="1" spc="4" dirty="0">
                <a:latin typeface="Times New Roman"/>
                <a:cs typeface="Times New Roman"/>
              </a:rPr>
              <a:t> </a:t>
            </a:r>
            <a:r>
              <a:rPr sz="2471" b="1" spc="-4" dirty="0">
                <a:latin typeface="Times New Roman"/>
                <a:cs typeface="Times New Roman"/>
              </a:rPr>
              <a:t>feature.	</a:t>
            </a:r>
            <a:r>
              <a:rPr sz="2471" b="1" spc="-9" dirty="0">
                <a:latin typeface="Times New Roman"/>
                <a:cs typeface="Times New Roman"/>
              </a:rPr>
              <a:t>Also  </a:t>
            </a:r>
            <a:r>
              <a:rPr sz="2471" b="1" dirty="0">
                <a:latin typeface="Times New Roman"/>
                <a:cs typeface="Times New Roman"/>
              </a:rPr>
              <a:t>good </a:t>
            </a:r>
            <a:r>
              <a:rPr sz="2471" b="1" spc="-4" dirty="0">
                <a:latin typeface="Times New Roman"/>
                <a:cs typeface="Times New Roman"/>
              </a:rPr>
              <a:t>place </a:t>
            </a:r>
            <a:r>
              <a:rPr sz="2471" b="1" dirty="0">
                <a:latin typeface="Times New Roman"/>
                <a:cs typeface="Times New Roman"/>
              </a:rPr>
              <a:t>to </a:t>
            </a:r>
            <a:r>
              <a:rPr sz="2471" b="1" spc="-4" dirty="0">
                <a:latin typeface="Times New Roman"/>
                <a:cs typeface="Times New Roman"/>
              </a:rPr>
              <a:t>estimate</a:t>
            </a:r>
            <a:r>
              <a:rPr sz="2471" b="1" spc="-53" dirty="0">
                <a:latin typeface="Times New Roman"/>
                <a:cs typeface="Times New Roman"/>
              </a:rPr>
              <a:t> </a:t>
            </a:r>
            <a:r>
              <a:rPr sz="2471" b="1" spc="-4" dirty="0">
                <a:latin typeface="Times New Roman"/>
                <a:cs typeface="Times New Roman"/>
              </a:rPr>
              <a:t>flow!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75450" y="1012115"/>
            <a:ext cx="893109" cy="380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71" spc="-4" dirty="0">
                <a:latin typeface="Times New Roman"/>
                <a:cs typeface="Times New Roman"/>
              </a:rPr>
              <a:t>Corner</a:t>
            </a:r>
            <a:endParaRPr sz="2471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9B67DC-D5F5-2C49-8838-DCF906BEFA58}"/>
              </a:ext>
            </a:extLst>
          </p:cNvPr>
          <p:cNvSpPr/>
          <p:nvPr/>
        </p:nvSpPr>
        <p:spPr>
          <a:xfrm>
            <a:off x="6498582" y="6327493"/>
            <a:ext cx="5693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 for slide: Steve </a:t>
            </a:r>
            <a:r>
              <a:rPr lang="en-US" dirty="0">
                <a:latin typeface="Times New Roman"/>
                <a:cs typeface="Times New Roman"/>
              </a:rPr>
              <a:t>Seitz, </a:t>
            </a:r>
            <a:r>
              <a:rPr lang="en-US" dirty="0"/>
              <a:t>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869755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Kanade</a:t>
            </a:r>
            <a:r>
              <a:rPr lang="en-US" dirty="0"/>
              <a:t>-Lucas-</a:t>
            </a:r>
            <a:r>
              <a:rPr lang="en-US" dirty="0" err="1"/>
              <a:t>Tomasi</a:t>
            </a:r>
            <a:r>
              <a:rPr lang="en-US" dirty="0"/>
              <a:t> (KLT)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DF7C9-F3C7-E044-AA70-A7603BFB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206"/>
            <a:r>
              <a:rPr lang="en-US" spc="-4" dirty="0">
                <a:latin typeface="Times New Roman"/>
                <a:cs typeface="Times New Roman"/>
              </a:rPr>
              <a:t>Public-domain </a:t>
            </a:r>
            <a:r>
              <a:rPr lang="en-US" dirty="0">
                <a:latin typeface="Times New Roman"/>
                <a:cs typeface="Times New Roman"/>
              </a:rPr>
              <a:t>code by </a:t>
            </a:r>
            <a:r>
              <a:rPr lang="en-US" spc="-4" dirty="0">
                <a:latin typeface="Times New Roman"/>
                <a:cs typeface="Times New Roman"/>
              </a:rPr>
              <a:t>Stan Birchfield.</a:t>
            </a:r>
            <a:endParaRPr lang="en-US" dirty="0">
              <a:latin typeface="Times New Roman"/>
              <a:cs typeface="Times New Roman"/>
            </a:endParaRPr>
          </a:p>
          <a:p>
            <a:pPr marL="11206"/>
            <a:r>
              <a:rPr lang="en-US" spc="-9" dirty="0">
                <a:latin typeface="Times New Roman"/>
                <a:cs typeface="Times New Roman"/>
              </a:rPr>
              <a:t>Available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9" dirty="0">
                <a:latin typeface="Times New Roman"/>
                <a:cs typeface="Times New Roman"/>
              </a:rPr>
              <a:t>from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1027634">
              <a:spcBef>
                <a:spcPts val="838"/>
              </a:spcBef>
            </a:pPr>
            <a:r>
              <a:rPr lang="en-US" sz="2400" dirty="0">
                <a:latin typeface="Times New Roman"/>
                <a:cs typeface="Times New Roman"/>
                <a:hlinkClick r:id="rId2"/>
              </a:rPr>
              <a:t>http://www.ces.clemson.edu/~stb/klt/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91333"/>
            <a:r>
              <a:rPr lang="en-US" spc="-4" dirty="0">
                <a:latin typeface="Times New Roman"/>
                <a:cs typeface="Times New Roman"/>
              </a:rPr>
              <a:t>Tracking corner features through </a:t>
            </a:r>
            <a:r>
              <a:rPr lang="en-US" dirty="0">
                <a:latin typeface="Times New Roman"/>
                <a:cs typeface="Times New Roman"/>
              </a:rPr>
              <a:t>2 or more</a:t>
            </a:r>
            <a:r>
              <a:rPr lang="en-US" spc="4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frames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F6D87F-2114-BF42-B8DE-64F42DB9AFB3}"/>
              </a:ext>
            </a:extLst>
          </p:cNvPr>
          <p:cNvSpPr/>
          <p:nvPr/>
        </p:nvSpPr>
        <p:spPr>
          <a:xfrm>
            <a:off x="6498582" y="6327493"/>
            <a:ext cx="5693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 for slide: Steve </a:t>
            </a:r>
            <a:r>
              <a:rPr lang="en-US" dirty="0">
                <a:latin typeface="Times New Roman"/>
                <a:cs typeface="Times New Roman"/>
              </a:rPr>
              <a:t>Seitz, </a:t>
            </a:r>
            <a:r>
              <a:rPr lang="en-US" dirty="0"/>
              <a:t>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770192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F591C-3CFF-3F4D-966A-1533F7776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corners in first image</a:t>
            </a:r>
          </a:p>
          <a:p>
            <a:r>
              <a:rPr lang="en-US" dirty="0"/>
              <a:t>Extract intensity patch around each corner</a:t>
            </a:r>
          </a:p>
          <a:p>
            <a:r>
              <a:rPr lang="en-US" dirty="0"/>
              <a:t>Use Lucas-</a:t>
            </a:r>
            <a:r>
              <a:rPr lang="en-US" dirty="0" err="1"/>
              <a:t>Kanade</a:t>
            </a:r>
            <a:r>
              <a:rPr lang="en-US" dirty="0"/>
              <a:t> algorithm to estimate  constant displacement of pixels in patch</a:t>
            </a:r>
          </a:p>
          <a:p>
            <a:r>
              <a:rPr lang="en-US" dirty="0"/>
              <a:t>Niceties</a:t>
            </a:r>
          </a:p>
          <a:p>
            <a:pPr lvl="1"/>
            <a:r>
              <a:rPr lang="en-US" dirty="0"/>
              <a:t>Iteration and multi-resolution to handle large motions</a:t>
            </a:r>
          </a:p>
          <a:p>
            <a:pPr lvl="1"/>
            <a:r>
              <a:rPr lang="en-US" dirty="0"/>
              <a:t>Subpixel displacement estimates (bilinear </a:t>
            </a:r>
            <a:r>
              <a:rPr lang="en-US" dirty="0" err="1"/>
              <a:t>interp</a:t>
            </a:r>
            <a:r>
              <a:rPr lang="en-US" dirty="0"/>
              <a:t> warp)</a:t>
            </a:r>
          </a:p>
          <a:p>
            <a:pPr lvl="1"/>
            <a:r>
              <a:rPr lang="en-US" dirty="0"/>
              <a:t>Can track feature through a whole sequence of frames</a:t>
            </a:r>
          </a:p>
          <a:p>
            <a:pPr lvl="1"/>
            <a:r>
              <a:rPr lang="en-US" dirty="0"/>
              <a:t>Ability to add new features as old features get “lost”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DA7EC-3326-6542-A590-9D7D02E7E925}"/>
              </a:ext>
            </a:extLst>
          </p:cNvPr>
          <p:cNvSpPr/>
          <p:nvPr/>
        </p:nvSpPr>
        <p:spPr>
          <a:xfrm>
            <a:off x="6498582" y="6327493"/>
            <a:ext cx="5693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Credit for slide: Steve </a:t>
            </a:r>
            <a:r>
              <a:rPr lang="en-US" dirty="0">
                <a:latin typeface="Times New Roman"/>
                <a:cs typeface="Times New Roman"/>
              </a:rPr>
              <a:t>Seitz, </a:t>
            </a:r>
            <a:r>
              <a:rPr lang="en-US" dirty="0"/>
              <a:t>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419497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B052-BF9C-0442-8842-DA530092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3050-3C7F-A24F-A320-1D5B47FA0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writeup about motion fields and optic flows: </a:t>
            </a:r>
            <a:r>
              <a:rPr lang="en-US" dirty="0">
                <a:hlinkClick r:id="rId2"/>
              </a:rPr>
              <a:t>http://users.eecs.northwestern.edu/~yingwu/teaching/EECS432/Notes/optical_flow.pdf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http://vision.middlebury.edu/flow/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https://opencv-python-tutroals.readthedocs.io/en/latest/py_tutorials/py_video/py_lucas_kanade/py_lucas_kanade.html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84B9-2EED-DE46-803A-13D2C4A6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motion 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C69FD566-E937-F641-A6D5-15D05F3FC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50" y="2750344"/>
            <a:ext cx="10274300" cy="2501900"/>
          </a:xfrm>
        </p:spPr>
      </p:pic>
    </p:spTree>
    <p:extLst>
      <p:ext uri="{BB962C8B-B14F-4D97-AF65-F5344CB8AC3E}">
        <p14:creationId xmlns:p14="http://schemas.microsoft.com/office/powerpoint/2010/main" val="255160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4468-F43D-E441-9C4E-DA005C1B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R and 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326744-61CF-E346-9090-C638E5AE8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847" y="1483743"/>
            <a:ext cx="7967001" cy="4883001"/>
          </a:xfrm>
        </p:spPr>
      </p:pic>
    </p:spTree>
    <p:extLst>
      <p:ext uri="{BB962C8B-B14F-4D97-AF65-F5344CB8AC3E}">
        <p14:creationId xmlns:p14="http://schemas.microsoft.com/office/powerpoint/2010/main" val="102112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6743-0362-0542-903E-7C70EB52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Motion Field: projection of 3D relative velocity vectors onto the 2D image plane.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close up of a mans face&#10;&#10;Description automatically generated">
            <a:extLst>
              <a:ext uri="{FF2B5EF4-FFF2-40B4-BE49-F238E27FC236}">
                <a16:creationId xmlns:a16="http://schemas.microsoft.com/office/drawing/2014/main" id="{4F1FEDDE-AA1F-2543-8A36-1B5BF0663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981" y="1242301"/>
            <a:ext cx="5070937" cy="49514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F33606-81E8-2E4B-B927-A3681EFF4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66" y="5565775"/>
            <a:ext cx="9525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7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D87E-8D3A-3740-A06E-7EB605D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Instantaneous 3D motion vector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F40E4EB2-6B12-3145-A35D-5F15CD774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984" y="1842878"/>
            <a:ext cx="864403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E425B1-9BB9-9B49-996C-6E7D0970EEC2}"/>
              </a:ext>
            </a:extLst>
          </p:cNvPr>
          <p:cNvSpPr txBox="1"/>
          <p:nvPr/>
        </p:nvSpPr>
        <p:spPr>
          <a:xfrm>
            <a:off x="9004360" y="6308209"/>
            <a:ext cx="305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Octavia Camps</a:t>
            </a:r>
          </a:p>
        </p:txBody>
      </p:sp>
    </p:spTree>
    <p:extLst>
      <p:ext uri="{BB962C8B-B14F-4D97-AF65-F5344CB8AC3E}">
        <p14:creationId xmlns:p14="http://schemas.microsoft.com/office/powerpoint/2010/main" val="142661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2606-8D52-F949-BA26-EC6CE5D7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field: velocity of point </a:t>
            </a:r>
            <a:r>
              <a:rPr lang="en-US" b="1" dirty="0"/>
              <a:t>p </a:t>
            </a:r>
            <a:r>
              <a:rPr lang="en-US" dirty="0"/>
              <a:t>in image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DD4ACA-A5DF-3049-8218-56F581BCE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11"/>
          <a:stretch/>
        </p:blipFill>
        <p:spPr>
          <a:xfrm>
            <a:off x="122686" y="1690688"/>
            <a:ext cx="8568688" cy="4802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6F6A-D5D2-3849-B6B2-CA2D5F4E6F69}"/>
              </a:ext>
            </a:extLst>
          </p:cNvPr>
          <p:cNvSpPr txBox="1"/>
          <p:nvPr/>
        </p:nvSpPr>
        <p:spPr>
          <a:xfrm>
            <a:off x="7474119" y="6311778"/>
            <a:ext cx="455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 for slide: Bob Collins and Octavia Camps</a:t>
            </a:r>
          </a:p>
        </p:txBody>
      </p:sp>
    </p:spTree>
    <p:extLst>
      <p:ext uri="{BB962C8B-B14F-4D97-AF65-F5344CB8AC3E}">
        <p14:creationId xmlns:p14="http://schemas.microsoft.com/office/powerpoint/2010/main" val="375448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1531</Words>
  <Application>Microsoft Macintosh PowerPoint</Application>
  <PresentationFormat>Widescreen</PresentationFormat>
  <Paragraphs>232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Comic Sans MS</vt:lpstr>
      <vt:lpstr>Symbol</vt:lpstr>
      <vt:lpstr>Times New Roman</vt:lpstr>
      <vt:lpstr>Office Theme</vt:lpstr>
      <vt:lpstr>Incremental motion vectors</vt:lpstr>
      <vt:lpstr>Motion Field: projection of 3D relative velocity vectors onto the 2D image plane. </vt:lpstr>
      <vt:lpstr>Optic Flow: observed 2D displacements of local brightness patterns in the image.</vt:lpstr>
      <vt:lpstr>Optic flow is NOT equal to Motion field</vt:lpstr>
      <vt:lpstr>Instantaneous motion </vt:lpstr>
      <vt:lpstr>Relationship between R and w </vt:lpstr>
      <vt:lpstr>Motion Field: projection of 3D relative velocity vectors onto the 2D image plane. </vt:lpstr>
      <vt:lpstr>Instantaneous 3D motion vector</vt:lpstr>
      <vt:lpstr>Motion field: velocity of point p in image</vt:lpstr>
      <vt:lpstr>Motion field: velocity of point p in image</vt:lpstr>
      <vt:lpstr>Motion field: velocity of point p in image</vt:lpstr>
      <vt:lpstr>Motion field: velocity of point p in image</vt:lpstr>
      <vt:lpstr>PowerPoint Presentation</vt:lpstr>
      <vt:lpstr>PowerPoint Presentation</vt:lpstr>
      <vt:lpstr>Pause: 5 min</vt:lpstr>
      <vt:lpstr>PowerPoint Presentation</vt:lpstr>
      <vt:lpstr>2D motion field for pure translation </vt:lpstr>
      <vt:lpstr>PowerPoint Presentation</vt:lpstr>
      <vt:lpstr>Estimating 3D translation from motion field</vt:lpstr>
      <vt:lpstr>Examples</vt:lpstr>
      <vt:lpstr>Special Case II: Moving Plane</vt:lpstr>
      <vt:lpstr>Special Case II: Moving Plane</vt:lpstr>
      <vt:lpstr>Special Case II: Moving Plane</vt:lpstr>
      <vt:lpstr>Special Case II: Moving Plane</vt:lpstr>
      <vt:lpstr>Special Case II: Moving Plane</vt:lpstr>
      <vt:lpstr>Special Case II: Moving Plane</vt:lpstr>
      <vt:lpstr>Optic Flow</vt:lpstr>
      <vt:lpstr>Brightness Constancy Equation</vt:lpstr>
      <vt:lpstr> Brightness Constancy Equation</vt:lpstr>
      <vt:lpstr>Implications: Aperture problem</vt:lpstr>
      <vt:lpstr>The Aperture Problem</vt:lpstr>
      <vt:lpstr>The Aperture Problem</vt:lpstr>
      <vt:lpstr>The Aperture Problem</vt:lpstr>
      <vt:lpstr>The Aperture Problem</vt:lpstr>
      <vt:lpstr>The Aperture Problem</vt:lpstr>
      <vt:lpstr>Aperture Problem: Barber-pole Illusion.</vt:lpstr>
      <vt:lpstr>Optical Flow ≠ Motion Flow</vt:lpstr>
      <vt:lpstr>Solving the aperture problem: Lucas-Kanade</vt:lpstr>
      <vt:lpstr>Lucas-Kanade flow</vt:lpstr>
      <vt:lpstr>Conditions for solvability</vt:lpstr>
      <vt:lpstr>Does ATA seem familiar?</vt:lpstr>
      <vt:lpstr>PowerPoint Presentation</vt:lpstr>
      <vt:lpstr>PowerPoint Presentation</vt:lpstr>
      <vt:lpstr>PowerPoint Presentation</vt:lpstr>
      <vt:lpstr>Kanade-Lucas-Tomasi (KLT) Algorithm</vt:lpstr>
      <vt:lpstr>KLT Algorithm</vt:lpstr>
      <vt:lpstr>Other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motion vectors</dc:title>
  <dc:creator>Sarkar, Sudeep</dc:creator>
  <cp:lastModifiedBy>Sarkar, Sudeep</cp:lastModifiedBy>
  <cp:revision>39</cp:revision>
  <dcterms:created xsi:type="dcterms:W3CDTF">2020-03-22T17:22:55Z</dcterms:created>
  <dcterms:modified xsi:type="dcterms:W3CDTF">2020-03-22T22:06:39Z</dcterms:modified>
</cp:coreProperties>
</file>