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9" r:id="rId3"/>
    <p:sldId id="265" r:id="rId4"/>
    <p:sldId id="264" r:id="rId5"/>
    <p:sldId id="26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11" autoAdjust="0"/>
  </p:normalViewPr>
  <p:slideViewPr>
    <p:cSldViewPr>
      <p:cViewPr varScale="1">
        <p:scale>
          <a:sx n="73" d="100"/>
          <a:sy n="73" d="100"/>
        </p:scale>
        <p:origin x="132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48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Week 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A384E-8447-4553-A2B0-4D0F0ECFE42F}" type="datetimeFigureOut">
              <a:rPr lang="en-US" smtClean="0"/>
              <a:t>5/4/2021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Week #1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396CE-6C3B-414F-BD6C-BB25C25DDD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6594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Week 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5AA31A-A56F-46A2-8E52-C1B73B0C29D9}" type="datetimeFigureOut">
              <a:rPr lang="en-US" smtClean="0"/>
              <a:t>5/4/2021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Week #1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058B4-197A-4F4C-B40F-DC55402341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10307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058B4-197A-4F4C-B40F-DC554023411C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Week #1</a:t>
            </a:r>
          </a:p>
        </p:txBody>
      </p:sp>
    </p:spTree>
    <p:extLst>
      <p:ext uri="{BB962C8B-B14F-4D97-AF65-F5344CB8AC3E}">
        <p14:creationId xmlns:p14="http://schemas.microsoft.com/office/powerpoint/2010/main" val="4141548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C0F1-EF84-40C1-9764-0F5084FA8FF2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NPU 2015 Spring CS522 (D) (E) - Software Quality Assurance and Test Automation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CA80-93EA-4FF2-A370-1EEBA0ED07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345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380A-EAB5-4A23-B812-35F74FDD9EC5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NPU 2015 Spring CS522 (D) (E) - Software Quality Assurance and Test Automation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CA80-93EA-4FF2-A370-1EEBA0ED07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845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D34A8-67B2-401B-9A5C-0B411A86644B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NPU 2015 Spring CS522 (D) (E) - Software Quality Assurance and Test Automation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CA80-93EA-4FF2-A370-1EEBA0ED07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707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58264-4CEA-4175-A9D7-49B22BB7C248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NPU 2015 Spring CS522 (D) (E) - Software Quality Assurance and Test Automation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CA80-93EA-4FF2-A370-1EEBA0ED07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299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90A93-C4EB-42AC-AB84-829F0075F142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NPU 2015 Spring CS522 (D) (E) - Software Quality Assurance and Test Automation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CA80-93EA-4FF2-A370-1EEBA0ED07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623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8453-5237-42E2-855D-23805F48AE4B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NPU 2015 Spring CS522 (D) (E) - Software Quality Assurance and Test Automation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CA80-93EA-4FF2-A370-1EEBA0ED07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768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2793B-F067-4950-9D09-A4FC95C98586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NPU 2015 Spring CS522 (D) (E) - Software Quality Assurance and Test Automation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CA80-93EA-4FF2-A370-1EEBA0ED07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70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60E5-D390-4A48-A10F-41FCC5662C44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NPU 2015 Spring CS522 (D) (E) - Software Quality Assurance and Test Automation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CA80-93EA-4FF2-A370-1EEBA0ED07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667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B670A-B13A-49E6-B889-5BA5B19524C5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NPU 2015 Spring CS522 (D) (E) - Software Quality Assurance and Test Automation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CA80-93EA-4FF2-A370-1EEBA0ED07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785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BBDE3-6F53-4802-A168-AA855CC52102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NPU 2015 Spring CS522 (D) (E) - Software Quality Assurance and Test Automation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CA80-93EA-4FF2-A370-1EEBA0ED07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571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59E35-85A0-4C92-85AE-F69C020AE9CC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NPU 2015 Spring CS522 (D) (E) - Software Quality Assurance and Test Automation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CA80-93EA-4FF2-A370-1EEBA0ED07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015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F2543-1569-42CA-901E-F671F60F3A67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NPU 2015 Spring CS522 (D) (E) - Software Quality Assurance and Test Automation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1CA80-93EA-4FF2-A370-1EEBA0ED07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194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620000" cy="396240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of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exam (CS 601)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Chapters 7a, 7b, 8, 11</a:t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May 11, 2021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Tuesday)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12.45 pm to 3.15 pm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[You are allowed to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carry two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A4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sheets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(both sides) material as reference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[One electronic calculator is also permitted]</a:t>
            </a:r>
            <a:r>
              <a:rPr lang="en-US" sz="3600" dirty="0"/>
              <a:t/>
            </a:r>
            <a:br>
              <a:rPr lang="en-US" sz="3600" dirty="0"/>
            </a:b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762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Instructor: Dr.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Vidhyacharan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Bhaskar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CA80-93EA-4FF2-A370-1EEBA0ED07D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96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512" y="31668"/>
            <a:ext cx="8183088" cy="670007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7a (Maximum flow and Minimum cut) 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7b (Bipartite matching)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869950"/>
            <a:ext cx="4237512" cy="5486400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7a: 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Definitions about a Graph: </a:t>
            </a:r>
          </a:p>
          <a:p>
            <a:pPr lvl="1"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s-t cut</a:t>
            </a:r>
          </a:p>
          <a:p>
            <a:pPr lvl="1"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Capacity</a:t>
            </a:r>
          </a:p>
          <a:p>
            <a:pPr lvl="1"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s-t flow</a:t>
            </a:r>
          </a:p>
          <a:p>
            <a:pPr lvl="1"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of a flow </a:t>
            </a:r>
          </a:p>
          <a:p>
            <a:pPr lvl="1"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s-t flow of maximum value</a:t>
            </a:r>
          </a:p>
          <a:p>
            <a:pPr lvl="1"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 flow calculations</a:t>
            </a:r>
          </a:p>
          <a:p>
            <a:pPr lvl="1"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duality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Certificate of optimality</a:t>
            </a:r>
          </a:p>
          <a:p>
            <a:pPr lvl="1"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flow algorithm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Residual graphs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Ford Fulkerson algorithm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 flow Min cut theorem 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Capacity scaling: Running time</a:t>
            </a:r>
          </a:p>
          <a:p>
            <a:pPr lvl="1" algn="just"/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04212" y="869950"/>
            <a:ext cx="4724400" cy="5486400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7b: 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Bipartite matching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 cardinality matching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 flow formulation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Perfect matching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Marriage theorem 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Edge disjoint paths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Circulation with demands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 cut formulation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Baseball elimination examples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Certificate of elimination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K-regular bipartite graphs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Census tabulation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CA80-93EA-4FF2-A370-1EEBA0ED07D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17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512" y="31668"/>
            <a:ext cx="8183088" cy="670007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 (NP  and computational intractability)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11 (Approximation algorithms)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869950"/>
            <a:ext cx="4237512" cy="5486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8: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problems which have a poly-time algorithm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Poly-time certifier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Non-deterministic polynomial-time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Certifiers and Certificates – Hamiltonian cycles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problems which have an exponential time algorithm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Poly-time certifiers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vs NP vs EXP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 transformations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Circuit satisfiability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Establishing NP completeness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P, NP and co-NP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Prime factorization problems</a:t>
            </a:r>
          </a:p>
          <a:p>
            <a:pPr algn="just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04212" y="869950"/>
            <a:ext cx="4724400" cy="5486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11: 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 balancing and scheduling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Tightness of the algorithm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Center selection problem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Greedy algorithm for center selection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Weighted vertex covers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Integer programming and LP problems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Generalized load balancing</a:t>
            </a:r>
          </a:p>
          <a:p>
            <a:pPr lvl="1"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Rounding</a:t>
            </a:r>
          </a:p>
          <a:p>
            <a:pPr lvl="1"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lvl="1"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formulation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Knapsack problem</a:t>
            </a:r>
          </a:p>
          <a:p>
            <a:pPr lvl="1" algn="just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 complete</a:t>
            </a:r>
          </a:p>
          <a:p>
            <a:pPr lvl="1" algn="just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 programming</a:t>
            </a:r>
          </a:p>
          <a:p>
            <a:pPr marL="457200" lvl="1" indent="0" algn="just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CA80-93EA-4FF2-A370-1EEBA0ED07D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37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10635"/>
            <a:ext cx="4237512" cy="5486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exam preparation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800100" lvl="1" indent="-342900" algn="just">
              <a:buAutoNum type="arabicParenR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homework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4, 5 problems</a:t>
            </a:r>
          </a:p>
          <a:p>
            <a:pPr marL="800100" lvl="1" indent="-342900" algn="just">
              <a:buAutoNum type="arabicParenR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similar to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homework 4 and homework 5 problems 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end of the concerned Book Chapters and/or books/web material to get sufficient practice. </a:t>
            </a:r>
          </a:p>
          <a:p>
            <a:pPr marL="800100" lvl="1" indent="-342900" algn="just">
              <a:buAutoNum type="arabicParenR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A4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sheets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(both sides) by writing or typing formulas, algorithms, equations, rules, pseudo codes,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AutoNum type="alphaLcParenR"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389912" y="760990"/>
            <a:ext cx="4724400" cy="5486400"/>
          </a:xfrm>
        </p:spPr>
        <p:txBody>
          <a:bodyPr>
            <a:normAutofit/>
          </a:bodyPr>
          <a:lstStyle/>
          <a:p>
            <a:pPr algn="just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1600" baseline="30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CA80-93EA-4FF2-A370-1EEBA0ED07D5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35880" y="981289"/>
            <a:ext cx="4237512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material for Final exam:</a:t>
            </a:r>
          </a:p>
          <a:p>
            <a:pPr algn="just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programming</a:t>
            </a:r>
          </a:p>
          <a:p>
            <a:pPr algn="just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Simplex method for linear programming</a:t>
            </a:r>
          </a:p>
          <a:p>
            <a:pPr algn="just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Integer linear programming</a:t>
            </a:r>
          </a:p>
          <a:p>
            <a:pPr algn="just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Simplex method for integer linear programming. </a:t>
            </a:r>
          </a:p>
          <a:p>
            <a:pPr algn="just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variables used</a:t>
            </a:r>
          </a:p>
          <a:p>
            <a:pPr lvl="1" algn="just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Slack variables</a:t>
            </a:r>
          </a:p>
          <a:p>
            <a:pPr lvl="1" algn="just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Surplus variables</a:t>
            </a:r>
          </a:p>
          <a:p>
            <a:pPr lvl="1" algn="just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set of variables</a:t>
            </a:r>
          </a:p>
          <a:p>
            <a:pPr algn="just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solutions in Linear programming problem: </a:t>
            </a:r>
          </a:p>
          <a:p>
            <a:pPr lvl="1" algn="just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Infinite number of solutions (solution set is unbounded)</a:t>
            </a:r>
          </a:p>
          <a:p>
            <a:pPr lvl="1" algn="just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solutions </a:t>
            </a:r>
          </a:p>
          <a:p>
            <a:pPr marL="457200" lvl="1" indent="0" algn="just">
              <a:buNone/>
            </a:pP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9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10635"/>
            <a:ext cx="4237512" cy="5486400"/>
          </a:xfrm>
        </p:spPr>
        <p:txBody>
          <a:bodyPr>
            <a:normAutofit fontScale="92500"/>
          </a:bodyPr>
          <a:lstStyle/>
          <a:p>
            <a:pPr marL="57150" indent="0" algn="just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Guidelines for Final exam preparation: </a:t>
            </a:r>
          </a:p>
          <a:p>
            <a:pPr lvl="1"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your Homework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3, Homework 4 and Homework 5 solutions</a:t>
            </a:r>
          </a:p>
          <a:p>
            <a:pPr lvl="1" algn="just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problems 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AutoNum type="arabicParenR"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Max-flow, min-cut theorem problem</a:t>
            </a:r>
          </a:p>
          <a:p>
            <a:pPr marL="800100" lvl="1" indent="-342900" algn="just">
              <a:buAutoNum type="arabicParenR"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programming problem – Solve using simplex method and graphical methods</a:t>
            </a:r>
          </a:p>
          <a:p>
            <a:pPr marL="800100" lvl="1" indent="-342900" algn="just">
              <a:buAutoNum type="arabicParenR"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3-SAT problem</a:t>
            </a:r>
          </a:p>
          <a:p>
            <a:pPr marL="800100" lvl="1" indent="-342900" algn="just">
              <a:buAutoNum type="arabicParenR"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Bipartite graphs</a:t>
            </a:r>
          </a:p>
          <a:p>
            <a:pPr marL="800100" lvl="1" indent="-342900" algn="just">
              <a:buAutoNum type="arabicParenR"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Perfect matching</a:t>
            </a:r>
          </a:p>
          <a:p>
            <a:pPr marL="800100" lvl="1" indent="-342900" algn="just">
              <a:buAutoNum type="arabicParenR"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 hard problem</a:t>
            </a:r>
          </a:p>
          <a:p>
            <a:pPr marL="800100" lvl="1" indent="-342900" algn="just">
              <a:buAutoNum type="arabicParenR"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Hamiltonian path and Hamiltonian cycle</a:t>
            </a:r>
          </a:p>
          <a:p>
            <a:pPr marL="800100" lvl="1" indent="-342900" algn="just">
              <a:buAutoNum type="arabicParenR"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 complete problem</a:t>
            </a:r>
          </a:p>
          <a:p>
            <a:pPr marL="800100" lvl="1" indent="-342900" algn="just">
              <a:buAutoNum type="arabicParenR"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 vs P</a:t>
            </a:r>
          </a:p>
          <a:p>
            <a:pPr marL="800100" lvl="1" indent="-342900" algn="just">
              <a:buAutoNum type="arabicParenR"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Vertex cover, P, SAT, NP relations</a:t>
            </a:r>
          </a:p>
          <a:p>
            <a:pPr marL="800100" lvl="1" indent="-342900" algn="just">
              <a:buAutoNum type="arabicParenR"/>
            </a:pP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AutoNum type="arabicParenR"/>
            </a:pPr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AutoNum type="alphaLcParenR"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389912" y="760990"/>
            <a:ext cx="4724400" cy="5486400"/>
          </a:xfrm>
        </p:spPr>
        <p:txBody>
          <a:bodyPr>
            <a:normAutofit fontScale="92500"/>
          </a:bodyPr>
          <a:lstStyle/>
          <a:p>
            <a:pPr algn="just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1600" baseline="30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CA80-93EA-4FF2-A370-1EEBA0ED07D5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35880" y="981289"/>
            <a:ext cx="4237512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389912" y="887883"/>
            <a:ext cx="4237512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 algn="just">
              <a:buFont typeface="Arial" panose="020B0604020202020204" pitchFamily="34" charset="0"/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11) Stable matching problem</a:t>
            </a:r>
          </a:p>
          <a:p>
            <a:pPr marL="57150" indent="0" algn="just">
              <a:buFont typeface="Arial" panose="020B0604020202020204" pitchFamily="34" charset="0"/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12) Boolean expressions vs Logical values</a:t>
            </a:r>
          </a:p>
          <a:p>
            <a:pPr marL="57150" indent="0" algn="just">
              <a:buFont typeface="Arial" panose="020B0604020202020204" pitchFamily="34" charset="0"/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13) NP hard problem</a:t>
            </a: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AutoNum type="arabicParenR"/>
            </a:pP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AutoNum type="arabicParenR"/>
            </a:pPr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AutoNum type="alphaLcParenR"/>
            </a:pPr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79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7683</TotalTime>
  <Words>412</Words>
  <Application>Microsoft Office PowerPoint</Application>
  <PresentationFormat>On-screen Show (4:3)</PresentationFormat>
  <Paragraphs>144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Review of Final exam (CS 601) Chapters 7a, 7b, 8, 11 May 11, 2021 (Tuesday) (12.45 pm to 3.15 pm) [You are allowed to carry two A4 sheets (both sides) material as reference] [One electronic calculator is also permitted] </vt:lpstr>
      <vt:lpstr>Chapter 7a (Maximum flow and Minimum cut)  Chapter 7b (Bipartite matching) </vt:lpstr>
      <vt:lpstr>Chapter 8 (NP  and computational intractability) Chapter 11 (Approximation algorithms) 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Quality Assurance and Test Automation</dc:title>
  <dc:creator>tmori</dc:creator>
  <cp:lastModifiedBy>ss</cp:lastModifiedBy>
  <cp:revision>698</cp:revision>
  <dcterms:created xsi:type="dcterms:W3CDTF">2014-03-27T06:17:57Z</dcterms:created>
  <dcterms:modified xsi:type="dcterms:W3CDTF">2021-05-04T19:09:25Z</dcterms:modified>
</cp:coreProperties>
</file>