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Dominos - Predictive Purchase Order System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Domain: </a:t>
            </a:r>
            <a:r>
              <a:rPr lang="en-IN" b="1" dirty="0"/>
              <a:t>Food Service Industry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5322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Sarimax</a:t>
            </a:r>
            <a:r>
              <a:rPr lang="en-US" dirty="0" smtClean="0"/>
              <a:t> model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7" y="2364058"/>
            <a:ext cx="7729728" cy="4120970"/>
          </a:xfrm>
        </p:spPr>
      </p:pic>
    </p:spTree>
    <p:extLst>
      <p:ext uri="{BB962C8B-B14F-4D97-AF65-F5344CB8AC3E}">
        <p14:creationId xmlns:p14="http://schemas.microsoft.com/office/powerpoint/2010/main" val="1239190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Prophet model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7" y="2337980"/>
            <a:ext cx="7729728" cy="4120970"/>
          </a:xfrm>
        </p:spPr>
      </p:pic>
    </p:spTree>
    <p:extLst>
      <p:ext uri="{BB962C8B-B14F-4D97-AF65-F5344CB8AC3E}">
        <p14:creationId xmlns:p14="http://schemas.microsoft.com/office/powerpoint/2010/main" val="414130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Errors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72" y="2383676"/>
            <a:ext cx="3729259" cy="223931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131" y="2383676"/>
            <a:ext cx="3996709" cy="22521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537" y="2383676"/>
            <a:ext cx="4262605" cy="210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008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TRaining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86" y="2351042"/>
            <a:ext cx="10079827" cy="4271827"/>
          </a:xfrm>
        </p:spPr>
      </p:pic>
    </p:spTree>
    <p:extLst>
      <p:ext uri="{BB962C8B-B14F-4D97-AF65-F5344CB8AC3E}">
        <p14:creationId xmlns:p14="http://schemas.microsoft.com/office/powerpoint/2010/main" val="3901178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Ingredient Calculation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231" y="2364105"/>
            <a:ext cx="6429538" cy="4366688"/>
          </a:xfrm>
        </p:spPr>
      </p:pic>
    </p:spTree>
    <p:extLst>
      <p:ext uri="{BB962C8B-B14F-4D97-AF65-F5344CB8AC3E}">
        <p14:creationId xmlns:p14="http://schemas.microsoft.com/office/powerpoint/2010/main" val="1265882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Purchase Order generation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531" y="2253695"/>
            <a:ext cx="5196938" cy="4604305"/>
          </a:xfrm>
        </p:spPr>
      </p:pic>
    </p:spTree>
    <p:extLst>
      <p:ext uri="{BB962C8B-B14F-4D97-AF65-F5344CB8AC3E}">
        <p14:creationId xmlns:p14="http://schemas.microsoft.com/office/powerpoint/2010/main" val="2886221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Dominos wants to optimize the process of ordering ingredients by predicting future sales and creating a purchase order. </a:t>
            </a:r>
            <a:endParaRPr lang="en-US" sz="2000" dirty="0" smtClean="0"/>
          </a:p>
          <a:p>
            <a:r>
              <a:rPr lang="en-US" sz="2000" dirty="0" smtClean="0"/>
              <a:t>By </a:t>
            </a:r>
            <a:r>
              <a:rPr lang="en-US" sz="2000" dirty="0"/>
              <a:t>accurately forecasting sales, Dominos can ensure that it has the right amount of ingredients in stock, minimizing waste and preventing </a:t>
            </a:r>
            <a:r>
              <a:rPr lang="en-US" sz="2000" dirty="0" smtClean="0"/>
              <a:t>stock outs</a:t>
            </a:r>
            <a:r>
              <a:rPr lang="en-US" sz="2000" dirty="0"/>
              <a:t>. </a:t>
            </a:r>
            <a:endParaRPr lang="en-US" sz="2000" dirty="0" smtClean="0"/>
          </a:p>
          <a:p>
            <a:r>
              <a:rPr lang="en-US" sz="2000" dirty="0" smtClean="0"/>
              <a:t> </a:t>
            </a:r>
            <a:r>
              <a:rPr lang="en-US" sz="2000" dirty="0"/>
              <a:t>project aims to leverage historical sales data and ingredient information to develop a predictive model and generate an efficient purchase order </a:t>
            </a:r>
            <a:r>
              <a:rPr lang="en-US" sz="2000" dirty="0" smtClean="0"/>
              <a:t>system for next one week.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814774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Handling missing Data: Delete all null values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066" y="3122318"/>
            <a:ext cx="1834842" cy="36014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78" y="4189035"/>
            <a:ext cx="3805955" cy="7340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463" y="3124822"/>
            <a:ext cx="1772382" cy="359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022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Engineering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the ‘order_date’ column data type from string to the appropriate date time format.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328"/>
          <a:stretch/>
        </p:blipFill>
        <p:spPr>
          <a:xfrm>
            <a:off x="3238101" y="3288016"/>
            <a:ext cx="5840585" cy="341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495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919" y="2428572"/>
            <a:ext cx="8138161" cy="4429428"/>
          </a:xfrm>
        </p:spPr>
      </p:pic>
    </p:spTree>
    <p:extLst>
      <p:ext uri="{BB962C8B-B14F-4D97-AF65-F5344CB8AC3E}">
        <p14:creationId xmlns:p14="http://schemas.microsoft.com/office/powerpoint/2010/main" val="1649808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Determinig</a:t>
            </a:r>
            <a:r>
              <a:rPr lang="en-US" dirty="0" smtClean="0"/>
              <a:t> - </a:t>
            </a:r>
            <a:r>
              <a:rPr lang="en-US" dirty="0"/>
              <a:t>p</a:t>
            </a:r>
            <a:r>
              <a:rPr lang="en-US" dirty="0" smtClean="0"/>
              <a:t>, q and d values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an ARIMA (</a:t>
            </a:r>
            <a:r>
              <a:rPr lang="en-US" dirty="0" err="1"/>
              <a:t>p,d,q</a:t>
            </a:r>
            <a:r>
              <a:rPr lang="en-US" dirty="0"/>
              <a:t>) model, p, d, and q are parameters that specify the model's components:</a:t>
            </a:r>
          </a:p>
          <a:p>
            <a:r>
              <a:rPr lang="en-US" dirty="0"/>
              <a:t>p: The order of the autoregressive model, also known as the lag order</a:t>
            </a:r>
          </a:p>
          <a:p>
            <a:r>
              <a:rPr lang="en-US" dirty="0"/>
              <a:t>d: The degree of differencing, or the number of times the raw observations are differenced</a:t>
            </a:r>
          </a:p>
          <a:p>
            <a:pPr fontAlgn="ctr"/>
            <a:r>
              <a:rPr lang="en-US" dirty="0"/>
              <a:t>q: The order of the moving-average model, also known as the size of the moving average window </a:t>
            </a:r>
          </a:p>
        </p:txBody>
      </p:sp>
    </p:spTree>
    <p:extLst>
      <p:ext uri="{BB962C8B-B14F-4D97-AF65-F5344CB8AC3E}">
        <p14:creationId xmlns:p14="http://schemas.microsoft.com/office/powerpoint/2010/main" val="2862316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Acf</a:t>
            </a:r>
            <a:r>
              <a:rPr lang="en-US" dirty="0" smtClean="0"/>
              <a:t> and </a:t>
            </a:r>
            <a:r>
              <a:rPr lang="en-US" dirty="0" err="1" smtClean="0"/>
              <a:t>pacf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965" y="2390231"/>
            <a:ext cx="6272784" cy="4269500"/>
          </a:xfrm>
        </p:spPr>
      </p:pic>
      <p:sp>
        <p:nvSpPr>
          <p:cNvPr id="5" name="TextBox 4"/>
          <p:cNvSpPr txBox="1"/>
          <p:nvPr/>
        </p:nvSpPr>
        <p:spPr>
          <a:xfrm>
            <a:off x="9744891" y="3317966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 = 1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9744891" y="5273040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 = 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1847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Augmented dickey-fuller test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162" y="2301399"/>
            <a:ext cx="7635676" cy="4449543"/>
          </a:xfrm>
        </p:spPr>
      </p:pic>
      <p:sp>
        <p:nvSpPr>
          <p:cNvPr id="5" name="TextBox 4"/>
          <p:cNvSpPr txBox="1"/>
          <p:nvPr/>
        </p:nvSpPr>
        <p:spPr>
          <a:xfrm>
            <a:off x="10450285" y="434150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 = 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1307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Arima</a:t>
            </a:r>
            <a:r>
              <a:rPr lang="en-US" dirty="0" smtClean="0"/>
              <a:t> model evaluation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2377168"/>
            <a:ext cx="7729728" cy="4120970"/>
          </a:xfrm>
        </p:spPr>
      </p:pic>
    </p:spTree>
    <p:extLst>
      <p:ext uri="{BB962C8B-B14F-4D97-AF65-F5344CB8AC3E}">
        <p14:creationId xmlns:p14="http://schemas.microsoft.com/office/powerpoint/2010/main" val="356585953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138</TotalTime>
  <Words>180</Words>
  <Application>Microsoft Office PowerPoint</Application>
  <PresentationFormat>Widescreen</PresentationFormat>
  <Paragraphs>28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Gill Sans MT</vt:lpstr>
      <vt:lpstr>Parcel</vt:lpstr>
      <vt:lpstr>Dominos - Predictive Purchase Order System</vt:lpstr>
      <vt:lpstr>Problem Statement</vt:lpstr>
      <vt:lpstr>Data Cleaning </vt:lpstr>
      <vt:lpstr>Feature Engineering</vt:lpstr>
      <vt:lpstr>EDA</vt:lpstr>
      <vt:lpstr>Determinig - p, q and d values</vt:lpstr>
      <vt:lpstr>Acf and pacf</vt:lpstr>
      <vt:lpstr>Augmented dickey-fuller test </vt:lpstr>
      <vt:lpstr>Arima model evaluation</vt:lpstr>
      <vt:lpstr>Sarimax model </vt:lpstr>
      <vt:lpstr>Prophet model</vt:lpstr>
      <vt:lpstr>Comparison of Errors</vt:lpstr>
      <vt:lpstr>Model TRaining</vt:lpstr>
      <vt:lpstr>Ingredient Calculation</vt:lpstr>
      <vt:lpstr>Purchase Order generation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Dominos - Predictive Purchase Order System</dc:title>
  <dc:creator>Vijay Moses</dc:creator>
  <cp:lastModifiedBy>Vijay Moses</cp:lastModifiedBy>
  <cp:revision>10</cp:revision>
  <dcterms:created xsi:type="dcterms:W3CDTF">2024-10-03T07:42:43Z</dcterms:created>
  <dcterms:modified xsi:type="dcterms:W3CDTF">2024-10-03T10:01:32Z</dcterms:modified>
</cp:coreProperties>
</file>