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3E8"/>
    <a:srgbClr val="D0D4D9"/>
    <a:srgbClr val="EFF0F4"/>
    <a:srgbClr val="111224"/>
    <a:srgbClr val="F66031"/>
    <a:srgbClr val="DD532A"/>
    <a:srgbClr val="CB522A"/>
    <a:srgbClr val="656568"/>
    <a:srgbClr val="7B7B7F"/>
    <a:srgbClr val="E6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3"/>
    <p:restoredTop sz="97300"/>
  </p:normalViewPr>
  <p:slideViewPr>
    <p:cSldViewPr snapToGrid="0" snapToObjects="1">
      <p:cViewPr varScale="1">
        <p:scale>
          <a:sx n="69" d="100"/>
          <a:sy n="69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28-10-2024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5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3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  <p:sldLayoutId id="2147483668" r:id="rId5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4736A97-40DF-404C-80E9-3D428CFEEE54}"/>
              </a:ext>
            </a:extLst>
          </p:cNvPr>
          <p:cNvGrpSpPr/>
          <p:nvPr/>
        </p:nvGrpSpPr>
        <p:grpSpPr>
          <a:xfrm>
            <a:off x="2466964" y="1277471"/>
            <a:ext cx="7252194" cy="5110753"/>
            <a:chOff x="2653655" y="1035425"/>
            <a:chExt cx="7252194" cy="5110753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A7FCCD5-44A1-420D-9F84-9EEF893488A0}"/>
                </a:ext>
              </a:extLst>
            </p:cNvPr>
            <p:cNvGrpSpPr/>
            <p:nvPr/>
          </p:nvGrpSpPr>
          <p:grpSpPr>
            <a:xfrm>
              <a:off x="3828070" y="1035425"/>
              <a:ext cx="2347311" cy="1418845"/>
              <a:chOff x="5083332" y="941295"/>
              <a:chExt cx="2347311" cy="1418845"/>
            </a:xfrm>
          </p:grpSpPr>
          <p:sp>
            <p:nvSpPr>
              <p:cNvPr id="202" name="Hexagon 201">
                <a:extLst>
                  <a:ext uri="{FF2B5EF4-FFF2-40B4-BE49-F238E27FC236}">
                    <a16:creationId xmlns:a16="http://schemas.microsoft.com/office/drawing/2014/main" id="{35099291-0223-436C-8121-8E1DF7B0CE0D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65100" dist="190500" dir="2940000" algn="tl" rotWithShape="0">
                  <a:schemeClr val="tx2">
                    <a:lumMod val="20000"/>
                    <a:lumOff val="80000"/>
                    <a:alpha val="9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DCCF4567-FA85-44B7-B820-84952F39EBF1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725EEEE0-EC9E-4757-B52C-A2A67B75F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E3EFF807-2DF2-4875-B03B-7C15D2F0D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94024119-E7D6-44B3-9A21-463107323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2314D885-FB07-4B0F-A1A1-57FE7284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B53D588-2224-482E-9D06-71E436F9A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CEC65C0A-EDB9-496A-BCDE-3D9C65385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8ED3BE0C-F9FF-47D6-A5EB-2C40CAE40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CB56CE3-C141-4A6A-B856-CE174BD16809}"/>
                </a:ext>
              </a:extLst>
            </p:cNvPr>
            <p:cNvGrpSpPr/>
            <p:nvPr/>
          </p:nvGrpSpPr>
          <p:grpSpPr>
            <a:xfrm>
              <a:off x="6627831" y="1035425"/>
              <a:ext cx="2347217" cy="1418845"/>
              <a:chOff x="5083332" y="941295"/>
              <a:chExt cx="2347217" cy="1418845"/>
            </a:xfrm>
          </p:grpSpPr>
          <p:sp>
            <p:nvSpPr>
              <p:cNvPr id="193" name="Hexagon 192">
                <a:extLst>
                  <a:ext uri="{FF2B5EF4-FFF2-40B4-BE49-F238E27FC236}">
                    <a16:creationId xmlns:a16="http://schemas.microsoft.com/office/drawing/2014/main" id="{024C6497-BEA3-4509-A55F-3E0E9A47B495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65100" dist="190500" dir="2940000" algn="tl" rotWithShape="0">
                  <a:schemeClr val="tx2">
                    <a:lumMod val="20000"/>
                    <a:lumOff val="80000"/>
                    <a:alpha val="9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A53C47F4-F665-4342-A273-2D626F4CB994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F673046E-6305-4BC5-84C6-C41BA2E5D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C90F9A7B-9F04-4633-A3BE-300D447E5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8529CD5-B5CA-4351-9567-D7B83993E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585EB61A-24A3-412C-B8CC-4C2EDA7CC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5EA22A63-4578-4845-BAF9-E163B938E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A50DA770-0924-40A9-949C-83D29CDDD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A6F2E4E0-09E0-4814-A1D0-66F2EEDCA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5923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7712BA0-9300-4765-BAE2-05AE4DD53975}"/>
                </a:ext>
              </a:extLst>
            </p:cNvPr>
            <p:cNvGrpSpPr/>
            <p:nvPr/>
          </p:nvGrpSpPr>
          <p:grpSpPr>
            <a:xfrm>
              <a:off x="2653655" y="2908051"/>
              <a:ext cx="2347311" cy="1418845"/>
              <a:chOff x="5083332" y="941295"/>
              <a:chExt cx="2347311" cy="1418845"/>
            </a:xfrm>
          </p:grpSpPr>
          <p:sp>
            <p:nvSpPr>
              <p:cNvPr id="184" name="Hexagon 183">
                <a:extLst>
                  <a:ext uri="{FF2B5EF4-FFF2-40B4-BE49-F238E27FC236}">
                    <a16:creationId xmlns:a16="http://schemas.microsoft.com/office/drawing/2014/main" id="{24D01D26-E1B4-48D9-8934-09D113867C91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65100" dist="190500" dir="2940000" algn="tl" rotWithShape="0">
                  <a:schemeClr val="tx2">
                    <a:lumMod val="20000"/>
                    <a:lumOff val="80000"/>
                    <a:alpha val="9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7438C9-FB72-4DF8-8489-C8C472EDF2F4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EA7344C-40B3-46F7-9EC6-763B83760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A09C407-E9E1-4AF2-928C-38636D9CD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30CDB581-45C8-464E-9B60-10823CFFC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72E5E78-3FCA-4B60-8892-7939D4513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26F4705-71BD-4010-8E5A-8B98A9582E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8B59FEC-251F-49F4-9398-D213746EE2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71A3F429-1248-49E4-A8D5-0334400EB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601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51C33FC-B2EF-44B2-9B03-FDD54C925FA3}"/>
                </a:ext>
              </a:extLst>
            </p:cNvPr>
            <p:cNvGrpSpPr/>
            <p:nvPr/>
          </p:nvGrpSpPr>
          <p:grpSpPr>
            <a:xfrm>
              <a:off x="4049154" y="4727333"/>
              <a:ext cx="1990635" cy="1418845"/>
              <a:chOff x="5083332" y="941295"/>
              <a:chExt cx="1990635" cy="1418845"/>
            </a:xfrm>
          </p:grpSpPr>
          <p:sp>
            <p:nvSpPr>
              <p:cNvPr id="175" name="Hexagon 174">
                <a:extLst>
                  <a:ext uri="{FF2B5EF4-FFF2-40B4-BE49-F238E27FC236}">
                    <a16:creationId xmlns:a16="http://schemas.microsoft.com/office/drawing/2014/main" id="{B7AC1C06-8C4E-44A6-AEBA-24470B0E2497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65100" dist="190500" dir="2940000" algn="tl" rotWithShape="0">
                  <a:schemeClr val="tx2">
                    <a:lumMod val="20000"/>
                    <a:lumOff val="80000"/>
                    <a:alpha val="9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5552AF15-DDC7-4C99-9AA6-B7938CC7C5F6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4F35035B-17C6-4DC4-8147-8B8CB06B4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48D3357-4E03-43AA-A5C3-DFE3303EA9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FE8890A7-B1E9-457A-AF5B-449446680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8E5094D8-8F70-4B69-A094-1C0D43FCA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C654D26F-01D6-4AF8-A334-FC9B97D7B1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FD1F3CFA-02E8-46FD-9FAD-4FFE04954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C4BC1-229A-4B56-A2C2-95F0F00A2FB5}"/>
                </a:ext>
              </a:extLst>
            </p:cNvPr>
            <p:cNvGrpSpPr/>
            <p:nvPr/>
          </p:nvGrpSpPr>
          <p:grpSpPr>
            <a:xfrm>
              <a:off x="7558632" y="2908051"/>
              <a:ext cx="2347217" cy="1418845"/>
              <a:chOff x="5083332" y="941295"/>
              <a:chExt cx="2347217" cy="1418845"/>
            </a:xfrm>
          </p:grpSpPr>
          <p:sp>
            <p:nvSpPr>
              <p:cNvPr id="157" name="Hexagon 156">
                <a:extLst>
                  <a:ext uri="{FF2B5EF4-FFF2-40B4-BE49-F238E27FC236}">
                    <a16:creationId xmlns:a16="http://schemas.microsoft.com/office/drawing/2014/main" id="{A780B287-BFB9-422A-8C68-08A912292F44}"/>
                  </a:ext>
                </a:extLst>
              </p:cNvPr>
              <p:cNvSpPr/>
              <p:nvPr/>
            </p:nvSpPr>
            <p:spPr>
              <a:xfrm>
                <a:off x="5587058" y="1060075"/>
                <a:ext cx="1385480" cy="1194379"/>
              </a:xfrm>
              <a:prstGeom prst="hexagon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165100" dist="190500" dir="2940000" algn="tl" rotWithShape="0">
                  <a:schemeClr val="tx2">
                    <a:lumMod val="20000"/>
                    <a:lumOff val="80000"/>
                    <a:alpha val="9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1A41A006-546B-45B9-B0C8-C9F53F53B58C}"/>
                  </a:ext>
                </a:extLst>
              </p:cNvPr>
              <p:cNvCxnSpPr/>
              <p:nvPr/>
            </p:nvCxnSpPr>
            <p:spPr>
              <a:xfrm>
                <a:off x="5923451" y="941295"/>
                <a:ext cx="712694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0596B40D-DC7B-493F-A1A5-22A941127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3332" y="1657264"/>
                <a:ext cx="40229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5EA570E0-38ED-45D2-A872-CEECF0A29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5629" y="1060075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6BC642A-BE8B-4CE0-A8BC-D017D6523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629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CCEADCF6-6A9F-4CB8-B4DF-187CF34EC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451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102CD20F-138D-4309-9880-493007D34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0139" y="2360140"/>
                <a:ext cx="35634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0699E08-2B9A-40D1-A35F-7AB305F8F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0808" y="1671579"/>
                <a:ext cx="283159" cy="59719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C2E91BD0-B93B-4B10-80B5-AC28E5616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626" y="1671579"/>
                <a:ext cx="355923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58DF790-DF80-483D-874E-D168D9BAAD13}"/>
                </a:ext>
              </a:extLst>
            </p:cNvPr>
            <p:cNvGrpSpPr/>
            <p:nvPr/>
          </p:nvGrpSpPr>
          <p:grpSpPr>
            <a:xfrm>
              <a:off x="5086558" y="2560456"/>
              <a:ext cx="2451904" cy="2110394"/>
              <a:chOff x="4673861" y="2679690"/>
              <a:chExt cx="2451904" cy="2110394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DD5F4E5-C3C5-4BB9-B512-58ABD1C13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5681" y="2679690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Hexagon 147">
                <a:extLst>
                  <a:ext uri="{FF2B5EF4-FFF2-40B4-BE49-F238E27FC236}">
                    <a16:creationId xmlns:a16="http://schemas.microsoft.com/office/drawing/2014/main" id="{34C35BEE-9AA3-4E46-8505-44BF500DD18C}"/>
                  </a:ext>
                </a:extLst>
              </p:cNvPr>
              <p:cNvSpPr/>
              <p:nvPr/>
            </p:nvSpPr>
            <p:spPr>
              <a:xfrm>
                <a:off x="5022964" y="3015892"/>
                <a:ext cx="1756420" cy="1514155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65100" dist="190500" dir="2940000" algn="tl" rotWithShape="0">
                  <a:srgbClr val="BCC5C8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1970">
                  <a:defRPr/>
                </a:pPr>
                <a:endParaRPr lang="en-US" sz="12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9" name="Hexagon 148">
                <a:extLst>
                  <a:ext uri="{FF2B5EF4-FFF2-40B4-BE49-F238E27FC236}">
                    <a16:creationId xmlns:a16="http://schemas.microsoft.com/office/drawing/2014/main" id="{D01A5F19-6923-4C1D-B752-76A88072278F}"/>
                  </a:ext>
                </a:extLst>
              </p:cNvPr>
              <p:cNvSpPr/>
              <p:nvPr/>
            </p:nvSpPr>
            <p:spPr>
              <a:xfrm>
                <a:off x="5118481" y="3098235"/>
                <a:ext cx="1565385" cy="1349468"/>
              </a:xfrm>
              <a:prstGeom prst="hexagon">
                <a:avLst/>
              </a:prstGeom>
              <a:gradFill flip="none" rotWithShape="1">
                <a:gsLst>
                  <a:gs pos="0">
                    <a:srgbClr val="DCE4E5"/>
                  </a:gs>
                  <a:gs pos="50000">
                    <a:srgbClr val="F7F7F7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1970">
                  <a:defRPr/>
                </a:pPr>
                <a:endParaRPr lang="en-US" sz="12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Hexagon 149">
                <a:extLst>
                  <a:ext uri="{FF2B5EF4-FFF2-40B4-BE49-F238E27FC236}">
                    <a16:creationId xmlns:a16="http://schemas.microsoft.com/office/drawing/2014/main" id="{D0434610-029A-4750-A933-C387CE78423F}"/>
                  </a:ext>
                </a:extLst>
              </p:cNvPr>
              <p:cNvSpPr/>
              <p:nvPr/>
            </p:nvSpPr>
            <p:spPr>
              <a:xfrm>
                <a:off x="4945524" y="2949133"/>
                <a:ext cx="1911300" cy="1647672"/>
              </a:xfrm>
              <a:prstGeom prst="hexagon">
                <a:avLst/>
              </a:prstGeom>
              <a:noFill/>
              <a:ln>
                <a:solidFill>
                  <a:srgbClr val="294449"/>
                </a:solidFill>
              </a:ln>
              <a:effectLst>
                <a:outerShdw blurRad="165100" dist="190500" dir="2940000" algn="tl" rotWithShape="0">
                  <a:srgbClr val="BCC5C8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61970">
                  <a:defRPr/>
                </a:pPr>
                <a:endParaRPr lang="en-US" sz="12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BCA47F8-7600-4411-81F2-0B871863A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4102" y="3768992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0A111A0-5FCB-4C8B-8DBA-3892C4B65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3861" y="3768992"/>
                <a:ext cx="271663" cy="0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FDF798F-A914-48EC-B7E2-65289B92B9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45843" y="2752224"/>
                <a:ext cx="123555" cy="196914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E11F34A-C1BD-437A-B0C2-9048952F5057}"/>
                  </a:ext>
                </a:extLst>
              </p:cNvPr>
              <p:cNvCxnSpPr>
                <a:cxnSpLocks/>
                <a:endCxn id="150" idx="4"/>
              </p:cNvCxnSpPr>
              <p:nvPr/>
            </p:nvCxnSpPr>
            <p:spPr>
              <a:xfrm>
                <a:off x="5249734" y="2765104"/>
                <a:ext cx="107708" cy="184034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4B6C025-C0FB-4EB7-97AF-0C2295063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549" y="4593171"/>
                <a:ext cx="124893" cy="196913"/>
              </a:xfrm>
              <a:prstGeom prst="line">
                <a:avLst/>
              </a:prstGeom>
              <a:ln>
                <a:solidFill>
                  <a:srgbClr val="274045"/>
                </a:solidFill>
                <a:headEnd type="triangl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2" name="Picture 121" descr="A sign on the side of a building&#10;&#10;Description generated with high confidence">
              <a:extLst>
                <a:ext uri="{FF2B5EF4-FFF2-40B4-BE49-F238E27FC236}">
                  <a16:creationId xmlns:a16="http://schemas.microsoft.com/office/drawing/2014/main" id="{A0731FE8-254F-4986-A621-04CEAF75E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840" y="3245428"/>
              <a:ext cx="1156059" cy="77070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42" y="1640813"/>
            <a:ext cx="768096" cy="768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198" y="1571671"/>
            <a:ext cx="768096" cy="768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80" y="3440877"/>
            <a:ext cx="768096" cy="768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0" y="3457304"/>
            <a:ext cx="768096" cy="768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76" y="5264041"/>
            <a:ext cx="768096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950710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1C44BA9-207B-1E41-8031-2AB227DBE537}" vid="{69B07394-D07D-604F-8402-372256275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80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tinyPPT.com</vt:lpstr>
      <vt:lpstr>PowerPoint Presentation</vt:lpstr>
      <vt:lpstr>PowerPoint Presentation</vt:lpstr>
    </vt:vector>
  </TitlesOfParts>
  <Manager>tinyPPT.com</Manager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
Contact us: contact@tinyppt.com</dc:description>
  <cp:lastModifiedBy>Siddhesh Kothavale</cp:lastModifiedBy>
  <cp:revision>16</cp:revision>
  <dcterms:created xsi:type="dcterms:W3CDTF">2018-07-14T08:42:57Z</dcterms:created>
  <dcterms:modified xsi:type="dcterms:W3CDTF">2024-10-28T10:21:19Z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