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2"/>
  </p:normalViewPr>
  <p:slideViewPr>
    <p:cSldViewPr snapToGrid="0" snapToObjects="1">
      <p:cViewPr varScale="1">
        <p:scale>
          <a:sx n="73" d="100"/>
          <a:sy n="73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90491" marR="0" indent="-190491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00050" marR="0" indent="-219065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35802" marR="0" indent="-273832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435042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81602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19701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57799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95898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339965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139FDEA-13E3-40E0-BCFB-A32E3E3FE1E0}"/>
              </a:ext>
            </a:extLst>
          </p:cNvPr>
          <p:cNvGrpSpPr/>
          <p:nvPr/>
        </p:nvGrpSpPr>
        <p:grpSpPr>
          <a:xfrm>
            <a:off x="392302" y="696139"/>
            <a:ext cx="11407397" cy="5465722"/>
            <a:chOff x="419100" y="696139"/>
            <a:chExt cx="11407397" cy="54657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8E8C8DC-FA7B-4269-A176-1C9E029A4DEE}"/>
                </a:ext>
              </a:extLst>
            </p:cNvPr>
            <p:cNvGrpSpPr/>
            <p:nvPr/>
          </p:nvGrpSpPr>
          <p:grpSpPr>
            <a:xfrm>
              <a:off x="4929805" y="696139"/>
              <a:ext cx="3909395" cy="5465722"/>
              <a:chOff x="4929805" y="256349"/>
              <a:chExt cx="4895819" cy="684484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D5D4CEF-F894-4367-8704-1152D1C68086}"/>
                  </a:ext>
                </a:extLst>
              </p:cNvPr>
              <p:cNvGrpSpPr/>
              <p:nvPr/>
            </p:nvGrpSpPr>
            <p:grpSpPr>
              <a:xfrm>
                <a:off x="6289056" y="1331259"/>
                <a:ext cx="3536568" cy="4393147"/>
                <a:chOff x="5482232" y="701218"/>
                <a:chExt cx="4076238" cy="5063529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8947439D-98C9-4856-99A9-2AE25B16A923}"/>
                    </a:ext>
                  </a:extLst>
                </p:cNvPr>
                <p:cNvGrpSpPr/>
                <p:nvPr/>
              </p:nvGrpSpPr>
              <p:grpSpPr>
                <a:xfrm>
                  <a:off x="6557832" y="1842248"/>
                  <a:ext cx="3000638" cy="2985246"/>
                  <a:chOff x="5697220" y="1748118"/>
                  <a:chExt cx="3000638" cy="2985246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72DE891B-CCAC-47FF-8265-75726C1A080D}"/>
                      </a:ext>
                    </a:extLst>
                  </p:cNvPr>
                  <p:cNvGrpSpPr/>
                  <p:nvPr/>
                </p:nvGrpSpPr>
                <p:grpSpPr>
                  <a:xfrm>
                    <a:off x="5697220" y="1748118"/>
                    <a:ext cx="3000638" cy="2985246"/>
                    <a:chOff x="5658295" y="2259549"/>
                    <a:chExt cx="2621288" cy="2607843"/>
                  </a:xfrm>
                </p:grpSpPr>
                <p:sp>
                  <p:nvSpPr>
                    <p:cNvPr id="142" name="Freeform: Shape 141">
                      <a:extLst>
                        <a:ext uri="{FF2B5EF4-FFF2-40B4-BE49-F238E27FC236}">
                          <a16:creationId xmlns:a16="http://schemas.microsoft.com/office/drawing/2014/main" id="{267C66C8-5333-4B22-BA24-78B6895466DE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5658295" y="2259550"/>
                      <a:ext cx="1308589" cy="1308588"/>
                    </a:xfrm>
                    <a:custGeom>
                      <a:avLst/>
                      <a:gdLst>
                        <a:gd name="connsiteX0" fmla="*/ 0 w 1308589"/>
                        <a:gd name="connsiteY0" fmla="*/ 1308588 h 1308588"/>
                        <a:gd name="connsiteX1" fmla="*/ 1308589 w 1308589"/>
                        <a:gd name="connsiteY1" fmla="*/ 1308588 h 1308588"/>
                        <a:gd name="connsiteX2" fmla="*/ 1308589 w 1308589"/>
                        <a:gd name="connsiteY2" fmla="*/ 0 h 1308588"/>
                        <a:gd name="connsiteX3" fmla="*/ 1182629 w 1308589"/>
                        <a:gd name="connsiteY3" fmla="*/ 6360 h 1308588"/>
                        <a:gd name="connsiteX4" fmla="*/ 6361 w 1308589"/>
                        <a:gd name="connsiteY4" fmla="*/ 1182628 h 1308588"/>
                        <a:gd name="connsiteX5" fmla="*/ 0 w 1308589"/>
                        <a:gd name="connsiteY5" fmla="*/ 1308588 h 1308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589" h="1308588">
                          <a:moveTo>
                            <a:pt x="0" y="1308588"/>
                          </a:moveTo>
                          <a:lnTo>
                            <a:pt x="1308589" y="1308588"/>
                          </a:lnTo>
                          <a:lnTo>
                            <a:pt x="1308589" y="0"/>
                          </a:lnTo>
                          <a:lnTo>
                            <a:pt x="1182629" y="6360"/>
                          </a:lnTo>
                          <a:cubicBezTo>
                            <a:pt x="562416" y="69346"/>
                            <a:pt x="69347" y="562415"/>
                            <a:pt x="6361" y="1182628"/>
                          </a:cubicBezTo>
                          <a:lnTo>
                            <a:pt x="0" y="130858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3" name="Freeform: Shape 142">
                      <a:extLst>
                        <a:ext uri="{FF2B5EF4-FFF2-40B4-BE49-F238E27FC236}">
                          <a16:creationId xmlns:a16="http://schemas.microsoft.com/office/drawing/2014/main" id="{8FF2F6F0-D071-46F2-83E9-1B39054AABEF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6970994" y="2259550"/>
                      <a:ext cx="1308589" cy="1308589"/>
                    </a:xfrm>
                    <a:custGeom>
                      <a:avLst/>
                      <a:gdLst>
                        <a:gd name="connsiteX0" fmla="*/ 0 w 1308589"/>
                        <a:gd name="connsiteY0" fmla="*/ 0 h 1308589"/>
                        <a:gd name="connsiteX1" fmla="*/ 6361 w 1308589"/>
                        <a:gd name="connsiteY1" fmla="*/ 125960 h 1308589"/>
                        <a:gd name="connsiteX2" fmla="*/ 1182629 w 1308589"/>
                        <a:gd name="connsiteY2" fmla="*/ 1302228 h 1308589"/>
                        <a:gd name="connsiteX3" fmla="*/ 1308589 w 1308589"/>
                        <a:gd name="connsiteY3" fmla="*/ 1308589 h 1308589"/>
                        <a:gd name="connsiteX4" fmla="*/ 1308589 w 1308589"/>
                        <a:gd name="connsiteY4" fmla="*/ 0 h 1308589"/>
                        <a:gd name="connsiteX5" fmla="*/ 0 w 1308589"/>
                        <a:gd name="connsiteY5" fmla="*/ 0 h 13085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589" h="1308589">
                          <a:moveTo>
                            <a:pt x="0" y="0"/>
                          </a:moveTo>
                          <a:lnTo>
                            <a:pt x="6361" y="125960"/>
                          </a:lnTo>
                          <a:cubicBezTo>
                            <a:pt x="69347" y="746173"/>
                            <a:pt x="562416" y="1239242"/>
                            <a:pt x="1182629" y="1302228"/>
                          </a:cubicBezTo>
                          <a:lnTo>
                            <a:pt x="1308589" y="1308589"/>
                          </a:lnTo>
                          <a:lnTo>
                            <a:pt x="130858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Freeform: Shape 143">
                      <a:extLst>
                        <a:ext uri="{FF2B5EF4-FFF2-40B4-BE49-F238E27FC236}">
                          <a16:creationId xmlns:a16="http://schemas.microsoft.com/office/drawing/2014/main" id="{87235B7D-998F-49B2-8F75-0EEACF69347F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5658295" y="3558803"/>
                      <a:ext cx="1308588" cy="1308588"/>
                    </a:xfrm>
                    <a:custGeom>
                      <a:avLst/>
                      <a:gdLst>
                        <a:gd name="connsiteX0" fmla="*/ 0 w 1308588"/>
                        <a:gd name="connsiteY0" fmla="*/ 0 h 1308588"/>
                        <a:gd name="connsiteX1" fmla="*/ 0 w 1308588"/>
                        <a:gd name="connsiteY1" fmla="*/ 1308588 h 1308588"/>
                        <a:gd name="connsiteX2" fmla="*/ 1308588 w 1308588"/>
                        <a:gd name="connsiteY2" fmla="*/ 1308588 h 1308588"/>
                        <a:gd name="connsiteX3" fmla="*/ 1302228 w 1308588"/>
                        <a:gd name="connsiteY3" fmla="*/ 1182628 h 1308588"/>
                        <a:gd name="connsiteX4" fmla="*/ 125960 w 1308588"/>
                        <a:gd name="connsiteY4" fmla="*/ 6360 h 1308588"/>
                        <a:gd name="connsiteX5" fmla="*/ 0 w 1308588"/>
                        <a:gd name="connsiteY5" fmla="*/ 0 h 1308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588" h="1308588">
                          <a:moveTo>
                            <a:pt x="0" y="0"/>
                          </a:moveTo>
                          <a:lnTo>
                            <a:pt x="0" y="1308588"/>
                          </a:lnTo>
                          <a:lnTo>
                            <a:pt x="1308588" y="1308588"/>
                          </a:lnTo>
                          <a:lnTo>
                            <a:pt x="1302228" y="1182628"/>
                          </a:lnTo>
                          <a:cubicBezTo>
                            <a:pt x="1239242" y="562415"/>
                            <a:pt x="746173" y="69346"/>
                            <a:pt x="125960" y="636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Freeform: Shape 144">
                      <a:extLst>
                        <a:ext uri="{FF2B5EF4-FFF2-40B4-BE49-F238E27FC236}">
                          <a16:creationId xmlns:a16="http://schemas.microsoft.com/office/drawing/2014/main" id="{E0B68AF0-DB2B-4E6A-B72D-8D5A7DA36024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6970994" y="3558803"/>
                      <a:ext cx="1308588" cy="1308589"/>
                    </a:xfrm>
                    <a:custGeom>
                      <a:avLst/>
                      <a:gdLst>
                        <a:gd name="connsiteX0" fmla="*/ 0 w 1308588"/>
                        <a:gd name="connsiteY0" fmla="*/ 0 h 1308589"/>
                        <a:gd name="connsiteX1" fmla="*/ 0 w 1308588"/>
                        <a:gd name="connsiteY1" fmla="*/ 1308589 h 1308589"/>
                        <a:gd name="connsiteX2" fmla="*/ 125960 w 1308588"/>
                        <a:gd name="connsiteY2" fmla="*/ 1302228 h 1308589"/>
                        <a:gd name="connsiteX3" fmla="*/ 1302228 w 1308588"/>
                        <a:gd name="connsiteY3" fmla="*/ 125960 h 1308589"/>
                        <a:gd name="connsiteX4" fmla="*/ 1308588 w 1308588"/>
                        <a:gd name="connsiteY4" fmla="*/ 0 h 1308589"/>
                        <a:gd name="connsiteX5" fmla="*/ 0 w 1308588"/>
                        <a:gd name="connsiteY5" fmla="*/ 0 h 13085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588" h="1308589">
                          <a:moveTo>
                            <a:pt x="0" y="0"/>
                          </a:moveTo>
                          <a:lnTo>
                            <a:pt x="0" y="1308589"/>
                          </a:lnTo>
                          <a:lnTo>
                            <a:pt x="125960" y="1302228"/>
                          </a:lnTo>
                          <a:cubicBezTo>
                            <a:pt x="746173" y="1239242"/>
                            <a:pt x="1239242" y="746173"/>
                            <a:pt x="1302228" y="125960"/>
                          </a:cubicBezTo>
                          <a:lnTo>
                            <a:pt x="130858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6861E093-EBB8-4B7C-B446-86C9AFC8CC90}"/>
                      </a:ext>
                    </a:extLst>
                  </p:cNvPr>
                  <p:cNvSpPr/>
                  <p:nvPr/>
                </p:nvSpPr>
                <p:spPr>
                  <a:xfrm>
                    <a:off x="5923431" y="1966633"/>
                    <a:ext cx="2548216" cy="25482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4C22812B-D7F3-4107-B499-5447212AB720}"/>
                    </a:ext>
                  </a:extLst>
                </p:cNvPr>
                <p:cNvSpPr/>
                <p:nvPr/>
              </p:nvSpPr>
              <p:spPr>
                <a:xfrm rot="18178557">
                  <a:off x="6470603" y="929583"/>
                  <a:ext cx="1575519" cy="1118789"/>
                </a:xfrm>
                <a:custGeom>
                  <a:avLst/>
                  <a:gdLst>
                    <a:gd name="connsiteX0" fmla="*/ 1575519 w 1575519"/>
                    <a:gd name="connsiteY0" fmla="*/ 1006426 h 1118789"/>
                    <a:gd name="connsiteX1" fmla="*/ 1401265 w 1575519"/>
                    <a:gd name="connsiteY1" fmla="*/ 1118789 h 1118789"/>
                    <a:gd name="connsiteX2" fmla="*/ 113566 w 1575519"/>
                    <a:gd name="connsiteY2" fmla="*/ 226186 h 1118789"/>
                    <a:gd name="connsiteX3" fmla="*/ 0 w 1575519"/>
                    <a:gd name="connsiteY3" fmla="*/ 209198 h 1118789"/>
                    <a:gd name="connsiteX4" fmla="*/ 0 w 1575519"/>
                    <a:gd name="connsiteY4" fmla="*/ 0 h 1118789"/>
                    <a:gd name="connsiteX5" fmla="*/ 157629 w 1575519"/>
                    <a:gd name="connsiteY5" fmla="*/ 23579 h 1118789"/>
                    <a:gd name="connsiteX6" fmla="*/ 1575519 w 1575519"/>
                    <a:gd name="connsiteY6" fmla="*/ 1006426 h 1118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75519" h="1118789">
                      <a:moveTo>
                        <a:pt x="1575519" y="1006426"/>
                      </a:moveTo>
                      <a:lnTo>
                        <a:pt x="1401265" y="1118789"/>
                      </a:lnTo>
                      <a:cubicBezTo>
                        <a:pt x="1103198" y="656543"/>
                        <a:pt x="637020" y="340056"/>
                        <a:pt x="113566" y="226186"/>
                      </a:cubicBezTo>
                      <a:lnTo>
                        <a:pt x="0" y="209198"/>
                      </a:lnTo>
                      <a:lnTo>
                        <a:pt x="0" y="0"/>
                      </a:lnTo>
                      <a:lnTo>
                        <a:pt x="157629" y="23579"/>
                      </a:lnTo>
                      <a:cubicBezTo>
                        <a:pt x="734007" y="148961"/>
                        <a:pt x="1247316" y="497446"/>
                        <a:pt x="1575519" y="10064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BAA67A8F-41CF-42DF-9884-C8CDE8D7B72D}"/>
                    </a:ext>
                  </a:extLst>
                </p:cNvPr>
                <p:cNvSpPr/>
                <p:nvPr/>
              </p:nvSpPr>
              <p:spPr>
                <a:xfrm rot="18178557">
                  <a:off x="5329339" y="2387033"/>
                  <a:ext cx="1615386" cy="594529"/>
                </a:xfrm>
                <a:custGeom>
                  <a:avLst/>
                  <a:gdLst>
                    <a:gd name="connsiteX0" fmla="*/ 1615386 w 1615386"/>
                    <a:gd name="connsiteY0" fmla="*/ 25321 h 594529"/>
                    <a:gd name="connsiteX1" fmla="*/ 1615386 w 1615386"/>
                    <a:gd name="connsiteY1" fmla="*/ 234519 h 594529"/>
                    <a:gd name="connsiteX2" fmla="*/ 1480591 w 1615386"/>
                    <a:gd name="connsiteY2" fmla="*/ 214356 h 594529"/>
                    <a:gd name="connsiteX3" fmla="*/ 1208135 w 1615386"/>
                    <a:gd name="connsiteY3" fmla="*/ 209918 h 594529"/>
                    <a:gd name="connsiteX4" fmla="*/ 196983 w 1615386"/>
                    <a:gd name="connsiteY4" fmla="*/ 536161 h 594529"/>
                    <a:gd name="connsiteX5" fmla="*/ 112846 w 1615386"/>
                    <a:gd name="connsiteY5" fmla="*/ 594529 h 594529"/>
                    <a:gd name="connsiteX6" fmla="*/ 0 w 1615386"/>
                    <a:gd name="connsiteY6" fmla="*/ 420602 h 594529"/>
                    <a:gd name="connsiteX7" fmla="*/ 84378 w 1615386"/>
                    <a:gd name="connsiteY7" fmla="*/ 362066 h 594529"/>
                    <a:gd name="connsiteX8" fmla="*/ 1197761 w 1615386"/>
                    <a:gd name="connsiteY8" fmla="*/ 2840 h 594529"/>
                    <a:gd name="connsiteX9" fmla="*/ 1497762 w 1615386"/>
                    <a:gd name="connsiteY9" fmla="*/ 7726 h 594529"/>
                    <a:gd name="connsiteX10" fmla="*/ 1615386 w 1615386"/>
                    <a:gd name="connsiteY10" fmla="*/ 25321 h 594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15386" h="594529">
                      <a:moveTo>
                        <a:pt x="1615386" y="25321"/>
                      </a:moveTo>
                      <a:lnTo>
                        <a:pt x="1615386" y="234519"/>
                      </a:lnTo>
                      <a:lnTo>
                        <a:pt x="1480591" y="214356"/>
                      </a:lnTo>
                      <a:cubicBezTo>
                        <a:pt x="1390679" y="206898"/>
                        <a:pt x="1299689" y="205330"/>
                        <a:pt x="1208135" y="209918"/>
                      </a:cubicBezTo>
                      <a:cubicBezTo>
                        <a:pt x="841919" y="228269"/>
                        <a:pt x="494538" y="343698"/>
                        <a:pt x="196983" y="536161"/>
                      </a:cubicBezTo>
                      <a:lnTo>
                        <a:pt x="112846" y="594529"/>
                      </a:lnTo>
                      <a:lnTo>
                        <a:pt x="0" y="420602"/>
                      </a:lnTo>
                      <a:lnTo>
                        <a:pt x="84378" y="362066"/>
                      </a:lnTo>
                      <a:cubicBezTo>
                        <a:pt x="412016" y="150145"/>
                        <a:pt x="794518" y="23045"/>
                        <a:pt x="1197761" y="2840"/>
                      </a:cubicBezTo>
                      <a:cubicBezTo>
                        <a:pt x="1298571" y="-2212"/>
                        <a:pt x="1398760" y="-487"/>
                        <a:pt x="1497762" y="7726"/>
                      </a:cubicBezTo>
                      <a:lnTo>
                        <a:pt x="1615386" y="2532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1EEE373D-53FE-4C2C-8805-538E7E11EE8B}"/>
                    </a:ext>
                  </a:extLst>
                </p:cNvPr>
                <p:cNvSpPr/>
                <p:nvPr/>
              </p:nvSpPr>
              <p:spPr>
                <a:xfrm rot="18178557">
                  <a:off x="5684993" y="3448575"/>
                  <a:ext cx="986552" cy="1392074"/>
                </a:xfrm>
                <a:custGeom>
                  <a:avLst/>
                  <a:gdLst>
                    <a:gd name="connsiteX0" fmla="*/ 873705 w 986552"/>
                    <a:gd name="connsiteY0" fmla="*/ 0 h 1392074"/>
                    <a:gd name="connsiteX1" fmla="*/ 986552 w 986552"/>
                    <a:gd name="connsiteY1" fmla="*/ 173928 h 1392074"/>
                    <a:gd name="connsiteX2" fmla="*/ 975993 w 986552"/>
                    <a:gd name="connsiteY2" fmla="*/ 181253 h 1392074"/>
                    <a:gd name="connsiteX3" fmla="*/ 372986 w 986552"/>
                    <a:gd name="connsiteY3" fmla="*/ 893952 h 1392074"/>
                    <a:gd name="connsiteX4" fmla="*/ 265309 w 986552"/>
                    <a:gd name="connsiteY4" fmla="*/ 1144266 h 1392074"/>
                    <a:gd name="connsiteX5" fmla="*/ 195645 w 986552"/>
                    <a:gd name="connsiteY5" fmla="*/ 1392074 h 1392074"/>
                    <a:gd name="connsiteX6" fmla="*/ 0 w 986552"/>
                    <a:gd name="connsiteY6" fmla="*/ 1323527 h 1392074"/>
                    <a:gd name="connsiteX7" fmla="*/ 69812 w 986552"/>
                    <a:gd name="connsiteY7" fmla="*/ 1075192 h 1392074"/>
                    <a:gd name="connsiteX8" fmla="*/ 188376 w 986552"/>
                    <a:gd name="connsiteY8" fmla="*/ 799571 h 1392074"/>
                    <a:gd name="connsiteX9" fmla="*/ 852347 w 986552"/>
                    <a:gd name="connsiteY9" fmla="*/ 14817 h 1392074"/>
                    <a:gd name="connsiteX10" fmla="*/ 873705 w 986552"/>
                    <a:gd name="connsiteY10" fmla="*/ 0 h 1392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86552" h="1392074">
                      <a:moveTo>
                        <a:pt x="873705" y="0"/>
                      </a:moveTo>
                      <a:lnTo>
                        <a:pt x="986552" y="173928"/>
                      </a:lnTo>
                      <a:lnTo>
                        <a:pt x="975993" y="181253"/>
                      </a:lnTo>
                      <a:cubicBezTo>
                        <a:pt x="726956" y="366235"/>
                        <a:pt x="519033" y="608278"/>
                        <a:pt x="372986" y="893952"/>
                      </a:cubicBezTo>
                      <a:cubicBezTo>
                        <a:pt x="331259" y="975573"/>
                        <a:pt x="295376" y="1059203"/>
                        <a:pt x="265309" y="1144266"/>
                      </a:cubicBezTo>
                      <a:lnTo>
                        <a:pt x="195645" y="1392074"/>
                      </a:lnTo>
                      <a:lnTo>
                        <a:pt x="0" y="1323527"/>
                      </a:lnTo>
                      <a:lnTo>
                        <a:pt x="69812" y="1075192"/>
                      </a:lnTo>
                      <a:cubicBezTo>
                        <a:pt x="102920" y="981529"/>
                        <a:pt x="142430" y="889444"/>
                        <a:pt x="188376" y="799571"/>
                      </a:cubicBezTo>
                      <a:cubicBezTo>
                        <a:pt x="349189" y="485014"/>
                        <a:pt x="578132" y="218501"/>
                        <a:pt x="852347" y="14817"/>
                      </a:cubicBezTo>
                      <a:lnTo>
                        <a:pt x="8737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0CF0A3AF-E47C-4319-93D6-B99CEF33CF11}"/>
                    </a:ext>
                  </a:extLst>
                </p:cNvPr>
                <p:cNvSpPr/>
                <p:nvPr/>
              </p:nvSpPr>
              <p:spPr>
                <a:xfrm rot="18178557">
                  <a:off x="7015505" y="4342277"/>
                  <a:ext cx="537718" cy="1715977"/>
                </a:xfrm>
                <a:custGeom>
                  <a:avLst/>
                  <a:gdLst>
                    <a:gd name="connsiteX0" fmla="*/ 250771 w 537718"/>
                    <a:gd name="connsiteY0" fmla="*/ 68815 h 1715977"/>
                    <a:gd name="connsiteX1" fmla="*/ 213590 w 537718"/>
                    <a:gd name="connsiteY1" fmla="*/ 326697 h 1715977"/>
                    <a:gd name="connsiteX2" fmla="*/ 537718 w 537718"/>
                    <a:gd name="connsiteY2" fmla="*/ 1603126 h 1715977"/>
                    <a:gd name="connsiteX3" fmla="*/ 363784 w 537718"/>
                    <a:gd name="connsiteY3" fmla="*/ 1715977 h 1715977"/>
                    <a:gd name="connsiteX4" fmla="*/ 48805 w 537718"/>
                    <a:gd name="connsiteY4" fmla="*/ 19749 h 1715977"/>
                    <a:gd name="connsiteX5" fmla="*/ 54357 w 537718"/>
                    <a:gd name="connsiteY5" fmla="*/ 0 h 1715977"/>
                    <a:gd name="connsiteX6" fmla="*/ 250771 w 537718"/>
                    <a:gd name="connsiteY6" fmla="*/ 68815 h 1715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7718" h="1715977">
                      <a:moveTo>
                        <a:pt x="250771" y="68815"/>
                      </a:moveTo>
                      <a:lnTo>
                        <a:pt x="213590" y="326697"/>
                      </a:lnTo>
                      <a:cubicBezTo>
                        <a:pt x="178968" y="769148"/>
                        <a:pt x="288247" y="1218621"/>
                        <a:pt x="537718" y="1603126"/>
                      </a:cubicBezTo>
                      <a:lnTo>
                        <a:pt x="363784" y="1715977"/>
                      </a:lnTo>
                      <a:cubicBezTo>
                        <a:pt x="34152" y="1207921"/>
                        <a:pt x="-73193" y="596852"/>
                        <a:pt x="48805" y="19749"/>
                      </a:cubicBezTo>
                      <a:lnTo>
                        <a:pt x="54357" y="0"/>
                      </a:lnTo>
                      <a:lnTo>
                        <a:pt x="250771" y="6881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30BE12FC-8FC5-4F32-B9AC-240047CFE1BA}"/>
                    </a:ext>
                  </a:extLst>
                </p:cNvPr>
                <p:cNvSpPr/>
                <p:nvPr/>
              </p:nvSpPr>
              <p:spPr>
                <a:xfrm>
                  <a:off x="7722990" y="869171"/>
                  <a:ext cx="587865" cy="587865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2D0E756E-6957-40A5-87CA-68069F20FBA6}"/>
                    </a:ext>
                  </a:extLst>
                </p:cNvPr>
                <p:cNvSpPr/>
                <p:nvPr/>
              </p:nvSpPr>
              <p:spPr>
                <a:xfrm>
                  <a:off x="6207679" y="1572503"/>
                  <a:ext cx="587865" cy="587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EF5F70B-C8E5-4E4D-8593-05A8FB8EB046}"/>
                    </a:ext>
                  </a:extLst>
                </p:cNvPr>
                <p:cNvSpPr/>
                <p:nvPr/>
              </p:nvSpPr>
              <p:spPr>
                <a:xfrm>
                  <a:off x="5644158" y="3119640"/>
                  <a:ext cx="587865" cy="587865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AE51F8BA-16BA-4971-B329-090AA1C4C060}"/>
                    </a:ext>
                  </a:extLst>
                </p:cNvPr>
                <p:cNvSpPr/>
                <p:nvPr/>
              </p:nvSpPr>
              <p:spPr>
                <a:xfrm>
                  <a:off x="6207679" y="4518413"/>
                  <a:ext cx="587865" cy="587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C2B63EDC-BFAC-4E27-840C-2DBAADC693B1}"/>
                    </a:ext>
                  </a:extLst>
                </p:cNvPr>
                <p:cNvSpPr/>
                <p:nvPr/>
              </p:nvSpPr>
              <p:spPr>
                <a:xfrm>
                  <a:off x="7722990" y="5176882"/>
                  <a:ext cx="587865" cy="58786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42C57C8-F9B8-4802-95CA-9B53C0C5E5E9}"/>
                  </a:ext>
                </a:extLst>
              </p:cNvPr>
              <p:cNvGrpSpPr/>
              <p:nvPr/>
            </p:nvGrpSpPr>
            <p:grpSpPr>
              <a:xfrm rot="516828">
                <a:off x="7661705" y="256349"/>
                <a:ext cx="914400" cy="914400"/>
                <a:chOff x="7050890" y="416859"/>
                <a:chExt cx="914400" cy="914400"/>
              </a:xfrm>
            </p:grpSpPr>
            <p:sp>
              <p:nvSpPr>
                <p:cNvPr id="128" name="Teardrop 127">
                  <a:extLst>
                    <a:ext uri="{FF2B5EF4-FFF2-40B4-BE49-F238E27FC236}">
                      <a16:creationId xmlns:a16="http://schemas.microsoft.com/office/drawing/2014/main" id="{FF094200-1D39-435D-8077-BA0299466725}"/>
                    </a:ext>
                  </a:extLst>
                </p:cNvPr>
                <p:cNvSpPr/>
                <p:nvPr/>
              </p:nvSpPr>
              <p:spPr>
                <a:xfrm rot="6172723">
                  <a:off x="7050890" y="416859"/>
                  <a:ext cx="914400" cy="914400"/>
                </a:xfrm>
                <a:prstGeom prst="teardrop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FA21BC1A-7CC1-414D-9EB2-F8988ED777BB}"/>
                    </a:ext>
                  </a:extLst>
                </p:cNvPr>
                <p:cNvSpPr/>
                <p:nvPr/>
              </p:nvSpPr>
              <p:spPr>
                <a:xfrm>
                  <a:off x="7162859" y="528828"/>
                  <a:ext cx="690463" cy="6904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1C08FCE-8450-4E4D-9DC7-2B022509E302}"/>
                  </a:ext>
                </a:extLst>
              </p:cNvPr>
              <p:cNvGrpSpPr/>
              <p:nvPr/>
            </p:nvGrpSpPr>
            <p:grpSpPr>
              <a:xfrm rot="19952135">
                <a:off x="5740272" y="1287039"/>
                <a:ext cx="914400" cy="914400"/>
                <a:chOff x="7050890" y="416859"/>
                <a:chExt cx="914400" cy="914400"/>
              </a:xfrm>
            </p:grpSpPr>
            <p:sp>
              <p:nvSpPr>
                <p:cNvPr id="126" name="Teardrop 125">
                  <a:extLst>
                    <a:ext uri="{FF2B5EF4-FFF2-40B4-BE49-F238E27FC236}">
                      <a16:creationId xmlns:a16="http://schemas.microsoft.com/office/drawing/2014/main" id="{D66FF1A9-8DBD-48F2-B69D-937E0C661667}"/>
                    </a:ext>
                  </a:extLst>
                </p:cNvPr>
                <p:cNvSpPr/>
                <p:nvPr/>
              </p:nvSpPr>
              <p:spPr>
                <a:xfrm rot="6172723">
                  <a:off x="7050890" y="416859"/>
                  <a:ext cx="914400" cy="914400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7C67B3E-95CC-40C2-9C05-31EE571BC677}"/>
                    </a:ext>
                  </a:extLst>
                </p:cNvPr>
                <p:cNvSpPr/>
                <p:nvPr/>
              </p:nvSpPr>
              <p:spPr>
                <a:xfrm>
                  <a:off x="7162859" y="528828"/>
                  <a:ext cx="690463" cy="6904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54D4B3A-507D-4A4D-9DB1-4D51873FAB09}"/>
                  </a:ext>
                </a:extLst>
              </p:cNvPr>
              <p:cNvGrpSpPr/>
              <p:nvPr/>
            </p:nvGrpSpPr>
            <p:grpSpPr>
              <a:xfrm rot="18010650">
                <a:off x="4929805" y="3322833"/>
                <a:ext cx="914400" cy="914400"/>
                <a:chOff x="7050890" y="416859"/>
                <a:chExt cx="914400" cy="914400"/>
              </a:xfrm>
            </p:grpSpPr>
            <p:sp>
              <p:nvSpPr>
                <p:cNvPr id="124" name="Teardrop 123">
                  <a:extLst>
                    <a:ext uri="{FF2B5EF4-FFF2-40B4-BE49-F238E27FC236}">
                      <a16:creationId xmlns:a16="http://schemas.microsoft.com/office/drawing/2014/main" id="{EDFA0152-A025-4AAF-962C-44D2674400C5}"/>
                    </a:ext>
                  </a:extLst>
                </p:cNvPr>
                <p:cNvSpPr/>
                <p:nvPr/>
              </p:nvSpPr>
              <p:spPr>
                <a:xfrm rot="6172723">
                  <a:off x="7050890" y="416859"/>
                  <a:ext cx="914400" cy="914400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5BC16277-E1F2-48CB-AF8A-195D57FDB7DE}"/>
                    </a:ext>
                  </a:extLst>
                </p:cNvPr>
                <p:cNvSpPr/>
                <p:nvPr/>
              </p:nvSpPr>
              <p:spPr>
                <a:xfrm>
                  <a:off x="7162859" y="528828"/>
                  <a:ext cx="690463" cy="6904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9D6C00A-C4AF-497E-ADA4-0917045E13AA}"/>
                  </a:ext>
                </a:extLst>
              </p:cNvPr>
              <p:cNvGrpSpPr/>
              <p:nvPr/>
            </p:nvGrpSpPr>
            <p:grpSpPr>
              <a:xfrm rot="15778830">
                <a:off x="5840029" y="5181555"/>
                <a:ext cx="914400" cy="914400"/>
                <a:chOff x="7050890" y="416859"/>
                <a:chExt cx="914400" cy="914400"/>
              </a:xfrm>
            </p:grpSpPr>
            <p:sp>
              <p:nvSpPr>
                <p:cNvPr id="122" name="Teardrop 121">
                  <a:extLst>
                    <a:ext uri="{FF2B5EF4-FFF2-40B4-BE49-F238E27FC236}">
                      <a16:creationId xmlns:a16="http://schemas.microsoft.com/office/drawing/2014/main" id="{06C062B2-E717-40C7-96EC-AE68FD91FCE2}"/>
                    </a:ext>
                  </a:extLst>
                </p:cNvPr>
                <p:cNvSpPr/>
                <p:nvPr/>
              </p:nvSpPr>
              <p:spPr>
                <a:xfrm rot="6172723">
                  <a:off x="7050890" y="416859"/>
                  <a:ext cx="914400" cy="914400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3EE12D53-3D1C-4F3F-AE73-1670EF4E2C0F}"/>
                    </a:ext>
                  </a:extLst>
                </p:cNvPr>
                <p:cNvSpPr/>
                <p:nvPr/>
              </p:nvSpPr>
              <p:spPr>
                <a:xfrm>
                  <a:off x="7162859" y="528828"/>
                  <a:ext cx="690463" cy="6904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07AEF58-75C9-4578-9B87-17D7EBE53C07}"/>
                  </a:ext>
                </a:extLst>
              </p:cNvPr>
              <p:cNvGrpSpPr/>
              <p:nvPr/>
            </p:nvGrpSpPr>
            <p:grpSpPr>
              <a:xfrm rot="13838850">
                <a:off x="7632496" y="6186790"/>
                <a:ext cx="914400" cy="914400"/>
                <a:chOff x="7050890" y="416859"/>
                <a:chExt cx="914400" cy="914400"/>
              </a:xfrm>
            </p:grpSpPr>
            <p:sp>
              <p:nvSpPr>
                <p:cNvPr id="120" name="Teardrop 119">
                  <a:extLst>
                    <a:ext uri="{FF2B5EF4-FFF2-40B4-BE49-F238E27FC236}">
                      <a16:creationId xmlns:a16="http://schemas.microsoft.com/office/drawing/2014/main" id="{F27DD162-557E-4B62-9BA4-BA89CEEEC722}"/>
                    </a:ext>
                  </a:extLst>
                </p:cNvPr>
                <p:cNvSpPr/>
                <p:nvPr/>
              </p:nvSpPr>
              <p:spPr>
                <a:xfrm rot="6172723">
                  <a:off x="7050890" y="416859"/>
                  <a:ext cx="914400" cy="9144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AB13BB83-2521-4B6F-A3C3-CAAB7E108DC1}"/>
                    </a:ext>
                  </a:extLst>
                </p:cNvPr>
                <p:cNvSpPr/>
                <p:nvPr/>
              </p:nvSpPr>
              <p:spPr>
                <a:xfrm>
                  <a:off x="7162859" y="528828"/>
                  <a:ext cx="690463" cy="6904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7A49A67-1652-443F-A03B-38226F1D84E7}"/>
                </a:ext>
              </a:extLst>
            </p:cNvPr>
            <p:cNvGrpSpPr/>
            <p:nvPr/>
          </p:nvGrpSpPr>
          <p:grpSpPr>
            <a:xfrm>
              <a:off x="419100" y="772884"/>
              <a:ext cx="3448487" cy="5312232"/>
              <a:chOff x="419100" y="697977"/>
              <a:chExt cx="3448487" cy="531223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33A104C8-9AE1-429E-8BD4-5779D3B53BC8}"/>
                  </a:ext>
                </a:extLst>
              </p:cNvPr>
              <p:cNvGrpSpPr/>
              <p:nvPr/>
            </p:nvGrpSpPr>
            <p:grpSpPr>
              <a:xfrm>
                <a:off x="419100" y="697977"/>
                <a:ext cx="3448486" cy="594463"/>
                <a:chOff x="1489784" y="745235"/>
                <a:chExt cx="2887874" cy="522529"/>
              </a:xfrm>
            </p:grpSpPr>
            <p:sp>
              <p:nvSpPr>
                <p:cNvPr id="112" name="TextBox 34">
                  <a:extLst>
                    <a:ext uri="{FF2B5EF4-FFF2-40B4-BE49-F238E27FC236}">
                      <a16:creationId xmlns:a16="http://schemas.microsoft.com/office/drawing/2014/main" id="{3FBDD34D-36E5-41AD-93A1-9B1E1F9C2CB0}"/>
                    </a:ext>
                  </a:extLst>
                </p:cNvPr>
                <p:cNvSpPr txBox="1"/>
                <p:nvPr/>
              </p:nvSpPr>
              <p:spPr>
                <a:xfrm>
                  <a:off x="1841520" y="745235"/>
                  <a:ext cx="2536138" cy="2434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>
                  <a:spAutoFit/>
                </a:bodyPr>
                <a:lstStyle>
                  <a:lvl1pPr algn="r">
                    <a:defRPr sz="800" b="1">
                      <a:solidFill>
                        <a:srgbClr val="45C4E3"/>
                      </a:solidFill>
                      <a:latin typeface="Avenir Next"/>
                      <a:ea typeface="Avenir Next"/>
                      <a:cs typeface="Avenir Next"/>
                      <a:sym typeface="Avenir Next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Threats from substitutes</a:t>
                  </a:r>
                  <a:endParaRPr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1CBE171-F986-4C31-8454-7F46C07F7CE3}"/>
                    </a:ext>
                  </a:extLst>
                </p:cNvPr>
                <p:cNvSpPr/>
                <p:nvPr/>
              </p:nvSpPr>
              <p:spPr>
                <a:xfrm>
                  <a:off x="1489784" y="1024284"/>
                  <a:ext cx="2887874" cy="243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CB14B49-359C-48BA-AEE0-0108D4B5F74D}"/>
                  </a:ext>
                </a:extLst>
              </p:cNvPr>
              <p:cNvGrpSpPr/>
              <p:nvPr/>
            </p:nvGrpSpPr>
            <p:grpSpPr>
              <a:xfrm>
                <a:off x="419100" y="1892808"/>
                <a:ext cx="3448486" cy="579074"/>
                <a:chOff x="1489784" y="745235"/>
                <a:chExt cx="2887874" cy="509002"/>
              </a:xfrm>
            </p:grpSpPr>
            <p:sp>
              <p:nvSpPr>
                <p:cNvPr id="110" name="TextBox 34">
                  <a:extLst>
                    <a:ext uri="{FF2B5EF4-FFF2-40B4-BE49-F238E27FC236}">
                      <a16:creationId xmlns:a16="http://schemas.microsoft.com/office/drawing/2014/main" id="{B54BC925-DE4D-4089-A99B-A6F2FA939698}"/>
                    </a:ext>
                  </a:extLst>
                </p:cNvPr>
                <p:cNvSpPr txBox="1"/>
                <p:nvPr/>
              </p:nvSpPr>
              <p:spPr>
                <a:xfrm>
                  <a:off x="1933838" y="745235"/>
                  <a:ext cx="2443820" cy="2434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>
                  <a:spAutoFit/>
                </a:bodyPr>
                <a:lstStyle>
                  <a:lvl1pPr algn="r">
                    <a:defRPr sz="800" b="1">
                      <a:solidFill>
                        <a:srgbClr val="45C4E3"/>
                      </a:solidFill>
                      <a:latin typeface="Avenir Next"/>
                      <a:ea typeface="Avenir Next"/>
                      <a:cs typeface="Avenir Next"/>
                      <a:sym typeface="Avenir Next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Bargaining power of suppliers</a:t>
                  </a:r>
                  <a:endParaRPr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029374D-55B7-4292-96BA-2F01A688B065}"/>
                    </a:ext>
                  </a:extLst>
                </p:cNvPr>
                <p:cNvSpPr/>
                <p:nvPr/>
              </p:nvSpPr>
              <p:spPr>
                <a:xfrm>
                  <a:off x="1489784" y="1024284"/>
                  <a:ext cx="2887874" cy="2299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4646A37-6643-4A19-971E-6A6F8CDCD322}"/>
                  </a:ext>
                </a:extLst>
              </p:cNvPr>
              <p:cNvGrpSpPr/>
              <p:nvPr/>
            </p:nvGrpSpPr>
            <p:grpSpPr>
              <a:xfrm>
                <a:off x="419100" y="3072250"/>
                <a:ext cx="3448487" cy="579074"/>
                <a:chOff x="1489784" y="745235"/>
                <a:chExt cx="2887875" cy="509002"/>
              </a:xfrm>
            </p:grpSpPr>
            <p:sp>
              <p:nvSpPr>
                <p:cNvPr id="108" name="TextBox 34">
                  <a:extLst>
                    <a:ext uri="{FF2B5EF4-FFF2-40B4-BE49-F238E27FC236}">
                      <a16:creationId xmlns:a16="http://schemas.microsoft.com/office/drawing/2014/main" id="{43C2CE7E-77B7-4792-940C-3D74553F65FB}"/>
                    </a:ext>
                  </a:extLst>
                </p:cNvPr>
                <p:cNvSpPr txBox="1"/>
                <p:nvPr/>
              </p:nvSpPr>
              <p:spPr>
                <a:xfrm>
                  <a:off x="1699412" y="745235"/>
                  <a:ext cx="2678247" cy="2434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>
                  <a:spAutoFit/>
                </a:bodyPr>
                <a:lstStyle>
                  <a:lvl1pPr algn="r">
                    <a:defRPr sz="800" b="1">
                      <a:solidFill>
                        <a:srgbClr val="45C4E3"/>
                      </a:solidFill>
                      <a:latin typeface="Avenir Next"/>
                      <a:ea typeface="Avenir Next"/>
                      <a:cs typeface="Avenir Next"/>
                      <a:sym typeface="Avenir Next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Bargaining power of customers</a:t>
                  </a:r>
                  <a:endParaRPr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B0B3283-3C56-4FFE-9012-ACE3975E19D9}"/>
                    </a:ext>
                  </a:extLst>
                </p:cNvPr>
                <p:cNvSpPr/>
                <p:nvPr/>
              </p:nvSpPr>
              <p:spPr>
                <a:xfrm>
                  <a:off x="1489784" y="1024284"/>
                  <a:ext cx="2887874" cy="2299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4F2EF06-7660-4B9A-A492-FBD1C10FA5B2}"/>
                  </a:ext>
                </a:extLst>
              </p:cNvPr>
              <p:cNvGrpSpPr/>
              <p:nvPr/>
            </p:nvGrpSpPr>
            <p:grpSpPr>
              <a:xfrm>
                <a:off x="419100" y="4251692"/>
                <a:ext cx="3448486" cy="579074"/>
                <a:chOff x="1489784" y="745235"/>
                <a:chExt cx="2887874" cy="509002"/>
              </a:xfrm>
            </p:grpSpPr>
            <p:sp>
              <p:nvSpPr>
                <p:cNvPr id="106" name="TextBox 34">
                  <a:extLst>
                    <a:ext uri="{FF2B5EF4-FFF2-40B4-BE49-F238E27FC236}">
                      <a16:creationId xmlns:a16="http://schemas.microsoft.com/office/drawing/2014/main" id="{847BC171-245A-4B68-BC67-B344C2FB4E5A}"/>
                    </a:ext>
                  </a:extLst>
                </p:cNvPr>
                <p:cNvSpPr txBox="1"/>
                <p:nvPr/>
              </p:nvSpPr>
              <p:spPr>
                <a:xfrm>
                  <a:off x="1933838" y="745235"/>
                  <a:ext cx="2443820" cy="2434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>
                  <a:spAutoFit/>
                </a:bodyPr>
                <a:lstStyle>
                  <a:lvl1pPr algn="r">
                    <a:defRPr sz="800" b="1">
                      <a:solidFill>
                        <a:srgbClr val="45C4E3"/>
                      </a:solidFill>
                      <a:latin typeface="Avenir Next"/>
                      <a:ea typeface="Avenir Next"/>
                      <a:cs typeface="Avenir Next"/>
                      <a:sym typeface="Avenir Next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New entrants</a:t>
                  </a:r>
                  <a:endParaRPr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5FB4C5F-6B46-46BA-8DAE-A3DB7DCD47F3}"/>
                    </a:ext>
                  </a:extLst>
                </p:cNvPr>
                <p:cNvSpPr/>
                <p:nvPr/>
              </p:nvSpPr>
              <p:spPr>
                <a:xfrm>
                  <a:off x="1489784" y="1024284"/>
                  <a:ext cx="2887874" cy="2299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8DFC7E5-C678-40C4-943A-6318BCD75D8B}"/>
                  </a:ext>
                </a:extLst>
              </p:cNvPr>
              <p:cNvGrpSpPr/>
              <p:nvPr/>
            </p:nvGrpSpPr>
            <p:grpSpPr>
              <a:xfrm>
                <a:off x="419100" y="5431135"/>
                <a:ext cx="3448486" cy="579074"/>
                <a:chOff x="1489784" y="745235"/>
                <a:chExt cx="2887874" cy="509002"/>
              </a:xfrm>
            </p:grpSpPr>
            <p:sp>
              <p:nvSpPr>
                <p:cNvPr id="104" name="TextBox 34">
                  <a:extLst>
                    <a:ext uri="{FF2B5EF4-FFF2-40B4-BE49-F238E27FC236}">
                      <a16:creationId xmlns:a16="http://schemas.microsoft.com/office/drawing/2014/main" id="{1C718B68-95E6-4A3A-95B8-2DD0058BE846}"/>
                    </a:ext>
                  </a:extLst>
                </p:cNvPr>
                <p:cNvSpPr txBox="1"/>
                <p:nvPr/>
              </p:nvSpPr>
              <p:spPr>
                <a:xfrm>
                  <a:off x="1621269" y="745235"/>
                  <a:ext cx="2756389" cy="2434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>
                  <a:spAutoFit/>
                </a:bodyPr>
                <a:lstStyle>
                  <a:lvl1pPr algn="r">
                    <a:defRPr sz="800" b="1">
                      <a:solidFill>
                        <a:srgbClr val="45C4E3"/>
                      </a:solidFill>
                      <a:latin typeface="Avenir Next"/>
                      <a:ea typeface="Avenir Next"/>
                      <a:cs typeface="Avenir Next"/>
                      <a:sym typeface="Avenir Next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Rivalry among current players</a:t>
                  </a:r>
                  <a:endParaRPr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0DDE174-6FA0-41C1-B8AC-E3ACB149FA4F}"/>
                    </a:ext>
                  </a:extLst>
                </p:cNvPr>
                <p:cNvSpPr/>
                <p:nvPr/>
              </p:nvSpPr>
              <p:spPr>
                <a:xfrm>
                  <a:off x="1489784" y="1024284"/>
                  <a:ext cx="2887874" cy="2299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This slide is an editable slide with all your needs.  </a:t>
                  </a:r>
                </a:p>
              </p:txBody>
            </p:sp>
          </p:grpSp>
        </p:grp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25F97579-D4F6-4730-9791-8212B98C05EB}"/>
                </a:ext>
              </a:extLst>
            </p:cNvPr>
            <p:cNvCxnSpPr>
              <a:stCxn id="128" idx="2"/>
            </p:cNvCxnSpPr>
            <p:nvPr/>
          </p:nvCxnSpPr>
          <p:spPr>
            <a:xfrm rot="10800000" flipV="1">
              <a:off x="3980334" y="927462"/>
              <a:ext cx="3156327" cy="179134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A18BD43-0FC1-4139-8B52-FC618672C4FF}"/>
                </a:ext>
              </a:extLst>
            </p:cNvPr>
            <p:cNvCxnSpPr>
              <a:stCxn id="126" idx="2"/>
            </p:cNvCxnSpPr>
            <p:nvPr/>
          </p:nvCxnSpPr>
          <p:spPr>
            <a:xfrm rot="10800000" flipV="1">
              <a:off x="4067465" y="1976183"/>
              <a:ext cx="1521279" cy="345042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ED938C96-0BDD-4BF8-AB0F-E1D7A07D983B}"/>
                </a:ext>
              </a:extLst>
            </p:cNvPr>
            <p:cNvCxnSpPr>
              <a:cxnSpLocks/>
              <a:stCxn id="122" idx="4"/>
            </p:cNvCxnSpPr>
            <p:nvPr/>
          </p:nvCxnSpPr>
          <p:spPr>
            <a:xfrm rot="10800000">
              <a:off x="4137263" y="4593639"/>
              <a:ext cx="1521278" cy="363175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94C68C5-6205-452F-90EE-489CE515BC0C}"/>
                </a:ext>
              </a:extLst>
            </p:cNvPr>
            <p:cNvCxnSpPr>
              <a:stCxn id="120" idx="4"/>
            </p:cNvCxnSpPr>
            <p:nvPr/>
          </p:nvCxnSpPr>
          <p:spPr>
            <a:xfrm rot="10800000">
              <a:off x="4137263" y="5813816"/>
              <a:ext cx="2988971" cy="145713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76DA9B2-B6DE-45A9-B842-D056EE8BBAF0}"/>
                </a:ext>
              </a:extLst>
            </p:cNvPr>
            <p:cNvCxnSpPr/>
            <p:nvPr/>
          </p:nvCxnSpPr>
          <p:spPr>
            <a:xfrm flipH="1">
              <a:off x="3980334" y="3525401"/>
              <a:ext cx="932866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23D081-3F7E-46E3-8D25-B301A1F32780}"/>
                </a:ext>
              </a:extLst>
            </p:cNvPr>
            <p:cNvSpPr txBox="1"/>
            <p:nvPr/>
          </p:nvSpPr>
          <p:spPr>
            <a:xfrm>
              <a:off x="7431714" y="1728714"/>
              <a:ext cx="672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D754C4-50F6-4329-BFB3-6963DF88051F}"/>
                </a:ext>
              </a:extLst>
            </p:cNvPr>
            <p:cNvSpPr txBox="1"/>
            <p:nvPr/>
          </p:nvSpPr>
          <p:spPr>
            <a:xfrm>
              <a:off x="6398435" y="2197298"/>
              <a:ext cx="672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9B85BD-6EC5-4CC8-A1E3-2D67C01B47D6}"/>
                </a:ext>
              </a:extLst>
            </p:cNvPr>
            <p:cNvSpPr txBox="1"/>
            <p:nvPr/>
          </p:nvSpPr>
          <p:spPr>
            <a:xfrm>
              <a:off x="5992835" y="3287032"/>
              <a:ext cx="672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381FB-04FA-4CA1-8C41-9AA6E5F0DF8F}"/>
                </a:ext>
              </a:extLst>
            </p:cNvPr>
            <p:cNvSpPr txBox="1"/>
            <p:nvPr/>
          </p:nvSpPr>
          <p:spPr>
            <a:xfrm>
              <a:off x="6409512" y="4269646"/>
              <a:ext cx="672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10EA08-65D9-4576-B213-D339584F838F}"/>
                </a:ext>
              </a:extLst>
            </p:cNvPr>
            <p:cNvSpPr txBox="1"/>
            <p:nvPr/>
          </p:nvSpPr>
          <p:spPr>
            <a:xfrm>
              <a:off x="7425674" y="4715625"/>
              <a:ext cx="672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05</a:t>
              </a:r>
            </a:p>
          </p:txBody>
        </p:sp>
        <p:pic>
          <p:nvPicPr>
            <p:cNvPr id="90" name="Picture 89" descr="A close up of a white building&#10;&#10;Description generated with high confidence">
              <a:extLst>
                <a:ext uri="{FF2B5EF4-FFF2-40B4-BE49-F238E27FC236}">
                  <a16:creationId xmlns:a16="http://schemas.microsoft.com/office/drawing/2014/main" id="{DEFF41F1-5BAF-4D78-8C5D-53697612B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17" r="11481"/>
            <a:stretch/>
          </p:blipFill>
          <p:spPr>
            <a:xfrm>
              <a:off x="7080704" y="2890649"/>
              <a:ext cx="1249397" cy="1038629"/>
            </a:xfrm>
            <a:prstGeom prst="rect">
              <a:avLst/>
            </a:prstGeom>
          </p:spPr>
        </p:pic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F41B30DF-07D9-4D6F-B0E5-91D71E5D8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87969" y="869321"/>
              <a:ext cx="381445" cy="381445"/>
            </a:xfrm>
            <a:prstGeom prst="rect">
              <a:avLst/>
            </a:prstGeom>
          </p:spPr>
        </p:pic>
        <p:pic>
          <p:nvPicPr>
            <p:cNvPr id="92" name="Graphic 91" descr="Bar graph with upward trend">
              <a:extLst>
                <a:ext uri="{FF2B5EF4-FFF2-40B4-BE49-F238E27FC236}">
                  <a16:creationId xmlns:a16="http://schemas.microsoft.com/office/drawing/2014/main" id="{F14C6A14-2012-4712-A7A8-76F1FD5A6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35372" y="1694949"/>
              <a:ext cx="381445" cy="381445"/>
            </a:xfrm>
            <a:prstGeom prst="rect">
              <a:avLst/>
            </a:prstGeom>
          </p:spPr>
        </p:pic>
        <p:pic>
          <p:nvPicPr>
            <p:cNvPr id="93" name="Graphic 92" descr="Bank">
              <a:extLst>
                <a:ext uri="{FF2B5EF4-FFF2-40B4-BE49-F238E27FC236}">
                  <a16:creationId xmlns:a16="http://schemas.microsoft.com/office/drawing/2014/main" id="{2396C465-1BD7-49E3-BACE-8518DACF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9608" y="3287869"/>
              <a:ext cx="381445" cy="381445"/>
            </a:xfrm>
            <a:prstGeom prst="rect">
              <a:avLst/>
            </a:prstGeom>
          </p:spPr>
        </p:pic>
        <p:pic>
          <p:nvPicPr>
            <p:cNvPr id="94" name="Graphic 93" descr="Money">
              <a:extLst>
                <a:ext uri="{FF2B5EF4-FFF2-40B4-BE49-F238E27FC236}">
                  <a16:creationId xmlns:a16="http://schemas.microsoft.com/office/drawing/2014/main" id="{7729BEC0-EE5C-4C64-8296-5B08E5D0D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17476" y="4803358"/>
              <a:ext cx="381445" cy="381445"/>
            </a:xfrm>
            <a:prstGeom prst="rect">
              <a:avLst/>
            </a:prstGeom>
          </p:spPr>
        </p:pic>
        <p:pic>
          <p:nvPicPr>
            <p:cNvPr id="95" name="Graphic 94" descr="Coins">
              <a:extLst>
                <a:ext uri="{FF2B5EF4-FFF2-40B4-BE49-F238E27FC236}">
                  <a16:creationId xmlns:a16="http://schemas.microsoft.com/office/drawing/2014/main" id="{774B2B60-0423-4E4A-A187-926248B4B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9797" y="5623092"/>
              <a:ext cx="381445" cy="381445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3D559B3-C8F7-49E9-AB05-3CA8D14C3858}"/>
                </a:ext>
              </a:extLst>
            </p:cNvPr>
            <p:cNvGrpSpPr/>
            <p:nvPr/>
          </p:nvGrpSpPr>
          <p:grpSpPr>
            <a:xfrm>
              <a:off x="9207114" y="2330294"/>
              <a:ext cx="2619383" cy="2197413"/>
              <a:chOff x="9429932" y="2330294"/>
              <a:chExt cx="2619383" cy="219741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0E7FA2E-07AF-4C2F-B031-4721749C9D81}"/>
                  </a:ext>
                </a:extLst>
              </p:cNvPr>
              <p:cNvSpPr/>
              <p:nvPr/>
            </p:nvSpPr>
            <p:spPr>
              <a:xfrm>
                <a:off x="9558818" y="2644170"/>
                <a:ext cx="24904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Georgia" panose="02040502050405020303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Banking powerpoint templates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1F41F8F-3F04-47E0-8097-8FEC60853627}"/>
                  </a:ext>
                </a:extLst>
              </p:cNvPr>
              <p:cNvCxnSpPr/>
              <p:nvPr/>
            </p:nvCxnSpPr>
            <p:spPr>
              <a:xfrm>
                <a:off x="9429932" y="2330294"/>
                <a:ext cx="0" cy="2197413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65000"/>
                  </a:schemeClr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D1CAA16-5C0E-4C7C-8C2B-5E0F42F22D42}"/>
              </a:ext>
            </a:extLst>
          </p:cNvPr>
          <p:cNvSpPr/>
          <p:nvPr/>
        </p:nvSpPr>
        <p:spPr>
          <a:xfrm>
            <a:off x="11799699" y="0"/>
            <a:ext cx="392301" cy="86932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nyPPT.com">
  <a:themeElements>
    <a:clrScheme name="Custom 26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F25D26"/>
      </a:accent1>
      <a:accent2>
        <a:srgbClr val="F27304"/>
      </a:accent2>
      <a:accent3>
        <a:srgbClr val="F25D26"/>
      </a:accent3>
      <a:accent4>
        <a:srgbClr val="F27304"/>
      </a:accent4>
      <a:accent5>
        <a:srgbClr val="F25D26"/>
      </a:accent5>
      <a:accent6>
        <a:srgbClr val="F27304"/>
      </a:accent6>
      <a:hlink>
        <a:srgbClr val="0563C1"/>
      </a:hlink>
      <a:folHlink>
        <a:srgbClr val="954F72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Kavitha</cp:lastModifiedBy>
  <cp:revision>14</cp:revision>
  <dcterms:modified xsi:type="dcterms:W3CDTF">2020-06-03T11:51:18Z</dcterms:modified>
</cp:coreProperties>
</file>