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522A"/>
    <a:srgbClr val="F66031"/>
    <a:srgbClr val="E0E3E8"/>
    <a:srgbClr val="D0D4D9"/>
    <a:srgbClr val="EFF0F4"/>
    <a:srgbClr val="111224"/>
    <a:srgbClr val="DD532A"/>
    <a:srgbClr val="656568"/>
    <a:srgbClr val="7B7B7F"/>
    <a:srgbClr val="E6E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3"/>
    <p:restoredTop sz="97300"/>
  </p:normalViewPr>
  <p:slideViewPr>
    <p:cSldViewPr snapToGrid="0" snapToObjects="1">
      <p:cViewPr varScale="1">
        <p:scale>
          <a:sx n="69" d="100"/>
          <a:sy n="69" d="100"/>
        </p:scale>
        <p:origin x="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2" d="100"/>
          <a:sy n="172" d="100"/>
        </p:scale>
        <p:origin x="65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07E1-D5FA-D84D-8317-D66025CA1F48}" type="datetimeFigureOut">
              <a:t>29-10-2024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9F2D-285C-D44E-B10F-2544539AF3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nyPPT.c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79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nyPPT.com_2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4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nyPPT.com_3">
    <p:bg>
      <p:bgPr>
        <a:gradFill flip="none" rotWithShape="1">
          <a:gsLst>
            <a:gs pos="24000">
              <a:srgbClr val="EFF0F4"/>
            </a:gs>
            <a:gs pos="40000">
              <a:srgbClr val="E0E3E8"/>
            </a:gs>
            <a:gs pos="65000">
              <a:srgbClr val="D0D4D9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19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nyPPT.com_4">
    <p:bg>
      <p:bgPr>
        <a:gradFill flip="none" rotWithShape="1">
          <a:gsLst>
            <a:gs pos="17000">
              <a:srgbClr val="EFF0F4"/>
            </a:gs>
            <a:gs pos="42000">
              <a:srgbClr val="E0E3E8"/>
            </a:gs>
            <a:gs pos="65000">
              <a:srgbClr val="D0D4D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7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nyPPT.com_5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3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5000">
              <a:srgbClr val="EAEEF1"/>
            </a:gs>
            <a:gs pos="74000">
              <a:srgbClr val="BAC7CF"/>
            </a:gs>
            <a:gs pos="100000">
              <a:srgbClr val="BAC7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6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6" r:id="rId4"/>
    <p:sldLayoutId id="2147483668" r:id="rId5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2">
                <a:lumMod val="60000"/>
                <a:lumOff val="40000"/>
              </a:schemeClr>
            </a:gs>
            <a:gs pos="74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4736A97-40DF-404C-80E9-3D428CFEEE54}"/>
              </a:ext>
            </a:extLst>
          </p:cNvPr>
          <p:cNvGrpSpPr/>
          <p:nvPr/>
        </p:nvGrpSpPr>
        <p:grpSpPr>
          <a:xfrm>
            <a:off x="2227660" y="1096281"/>
            <a:ext cx="7252194" cy="5110753"/>
            <a:chOff x="2653655" y="1035425"/>
            <a:chExt cx="7252194" cy="5110753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A7FCCD5-44A1-420D-9F84-9EEF893488A0}"/>
                </a:ext>
              </a:extLst>
            </p:cNvPr>
            <p:cNvGrpSpPr/>
            <p:nvPr/>
          </p:nvGrpSpPr>
          <p:grpSpPr>
            <a:xfrm>
              <a:off x="3828070" y="1035425"/>
              <a:ext cx="2347311" cy="1418845"/>
              <a:chOff x="5083332" y="941295"/>
              <a:chExt cx="2347311" cy="1418845"/>
            </a:xfrm>
          </p:grpSpPr>
          <p:sp>
            <p:nvSpPr>
              <p:cNvPr id="202" name="Hexagon 201">
                <a:extLst>
                  <a:ext uri="{FF2B5EF4-FFF2-40B4-BE49-F238E27FC236}">
                    <a16:creationId xmlns:a16="http://schemas.microsoft.com/office/drawing/2014/main" id="{35099291-0223-436C-8121-8E1DF7B0CE0D}"/>
                  </a:ext>
                </a:extLst>
              </p:cNvPr>
              <p:cNvSpPr/>
              <p:nvPr/>
            </p:nvSpPr>
            <p:spPr>
              <a:xfrm>
                <a:off x="5587058" y="1060075"/>
                <a:ext cx="1385480" cy="1194379"/>
              </a:xfrm>
              <a:prstGeom prst="hexagon">
                <a:avLst/>
              </a:prstGeom>
              <a:gradFill flip="none" rotWithShape="1">
                <a:gsLst>
                  <a:gs pos="6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>
                      <a:lumMod val="75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190500" dist="190500" dir="2940000" algn="tl" rotWithShape="0">
                  <a:schemeClr val="accent2">
                    <a:lumMod val="7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DCCF4567-FA85-44B7-B820-84952F39EBF1}"/>
                  </a:ext>
                </a:extLst>
              </p:cNvPr>
              <p:cNvCxnSpPr/>
              <p:nvPr/>
            </p:nvCxnSpPr>
            <p:spPr>
              <a:xfrm>
                <a:off x="5923451" y="941295"/>
                <a:ext cx="712694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725EEEE0-EC9E-4757-B52C-A2A67B75F2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332" y="1657264"/>
                <a:ext cx="40229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E3EFF807-2DF2-4875-B03B-7C15D2F0D2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5629" y="1060075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94024119-E7D6-44B3-9A21-463107323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629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2314D885-FB07-4B0F-A1A1-57FE7284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451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FB53D588-2224-482E-9D06-71E436F9A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0139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CEC65C0A-EDB9-496A-BCDE-3D9C653857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0808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8ED3BE0C-F9FF-47D6-A5EB-2C40CAE40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626" y="1671579"/>
                <a:ext cx="35601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CB56CE3-C141-4A6A-B856-CE174BD16809}"/>
                </a:ext>
              </a:extLst>
            </p:cNvPr>
            <p:cNvGrpSpPr/>
            <p:nvPr/>
          </p:nvGrpSpPr>
          <p:grpSpPr>
            <a:xfrm>
              <a:off x="6627831" y="1035425"/>
              <a:ext cx="2347217" cy="1418845"/>
              <a:chOff x="5083332" y="941295"/>
              <a:chExt cx="2347217" cy="1418845"/>
            </a:xfrm>
          </p:grpSpPr>
          <p:sp>
            <p:nvSpPr>
              <p:cNvPr id="193" name="Hexagon 192">
                <a:extLst>
                  <a:ext uri="{FF2B5EF4-FFF2-40B4-BE49-F238E27FC236}">
                    <a16:creationId xmlns:a16="http://schemas.microsoft.com/office/drawing/2014/main" id="{024C6497-BEA3-4509-A55F-3E0E9A47B495}"/>
                  </a:ext>
                </a:extLst>
              </p:cNvPr>
              <p:cNvSpPr/>
              <p:nvPr/>
            </p:nvSpPr>
            <p:spPr>
              <a:xfrm>
                <a:off x="5587058" y="1060075"/>
                <a:ext cx="1385480" cy="1194379"/>
              </a:xfrm>
              <a:prstGeom prst="hexagon">
                <a:avLst/>
              </a:prstGeom>
              <a:gradFill flip="none" rotWithShape="1">
                <a:gsLst>
                  <a:gs pos="6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>
                      <a:lumMod val="75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190500" dist="190500" dir="2940000" algn="tl" rotWithShape="0">
                  <a:schemeClr val="accent2">
                    <a:lumMod val="7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A53C47F4-F665-4342-A273-2D626F4CB994}"/>
                  </a:ext>
                </a:extLst>
              </p:cNvPr>
              <p:cNvCxnSpPr/>
              <p:nvPr/>
            </p:nvCxnSpPr>
            <p:spPr>
              <a:xfrm>
                <a:off x="5923451" y="941295"/>
                <a:ext cx="712694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F673046E-6305-4BC5-84C6-C41BA2E5D6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332" y="1657264"/>
                <a:ext cx="40229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C90F9A7B-9F04-4633-A3BE-300D447E5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5629" y="1060075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8529CD5-B5CA-4351-9567-D7B83993E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629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585EB61A-24A3-412C-B8CC-4C2EDA7CC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451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5EA22A63-4578-4845-BAF9-E163B938E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0139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A50DA770-0924-40A9-949C-83D29CDDD0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0808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A6F2E4E0-09E0-4814-A1D0-66F2EEDCA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626" y="1671579"/>
                <a:ext cx="355923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7712BA0-9300-4765-BAE2-05AE4DD53975}"/>
                </a:ext>
              </a:extLst>
            </p:cNvPr>
            <p:cNvGrpSpPr/>
            <p:nvPr/>
          </p:nvGrpSpPr>
          <p:grpSpPr>
            <a:xfrm>
              <a:off x="2653655" y="2908051"/>
              <a:ext cx="2347311" cy="1418845"/>
              <a:chOff x="5083332" y="941295"/>
              <a:chExt cx="2347311" cy="1418845"/>
            </a:xfrm>
          </p:grpSpPr>
          <p:sp>
            <p:nvSpPr>
              <p:cNvPr id="184" name="Hexagon 183">
                <a:extLst>
                  <a:ext uri="{FF2B5EF4-FFF2-40B4-BE49-F238E27FC236}">
                    <a16:creationId xmlns:a16="http://schemas.microsoft.com/office/drawing/2014/main" id="{24D01D26-E1B4-48D9-8934-09D113867C91}"/>
                  </a:ext>
                </a:extLst>
              </p:cNvPr>
              <p:cNvSpPr/>
              <p:nvPr/>
            </p:nvSpPr>
            <p:spPr>
              <a:xfrm>
                <a:off x="5587058" y="1060075"/>
                <a:ext cx="1385480" cy="1194379"/>
              </a:xfrm>
              <a:prstGeom prst="hexagon">
                <a:avLst/>
              </a:prstGeom>
              <a:gradFill flip="none" rotWithShape="1">
                <a:gsLst>
                  <a:gs pos="6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>
                      <a:lumMod val="75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190500" dist="190500" dir="2940000" algn="tl" rotWithShape="0">
                  <a:schemeClr val="accent2">
                    <a:lumMod val="7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07438C9-FB72-4DF8-8489-C8C472EDF2F4}"/>
                  </a:ext>
                </a:extLst>
              </p:cNvPr>
              <p:cNvCxnSpPr/>
              <p:nvPr/>
            </p:nvCxnSpPr>
            <p:spPr>
              <a:xfrm>
                <a:off x="5923451" y="941295"/>
                <a:ext cx="712694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8EA7344C-40B3-46F7-9EC6-763B83760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332" y="1657264"/>
                <a:ext cx="40229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CA09C407-E9E1-4AF2-928C-38636D9CDE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5629" y="1060075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30CDB581-45C8-464E-9B60-10823CFFC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629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272E5E78-3FCA-4B60-8892-7939D4513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451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A26F4705-71BD-4010-8E5A-8B98A9582E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0139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B8B59FEC-251F-49F4-9398-D213746EE2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0808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71A3F429-1248-49E4-A8D5-0334400EB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626" y="1671579"/>
                <a:ext cx="35601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51C33FC-B2EF-44B2-9B03-FDD54C925FA3}"/>
                </a:ext>
              </a:extLst>
            </p:cNvPr>
            <p:cNvGrpSpPr/>
            <p:nvPr/>
          </p:nvGrpSpPr>
          <p:grpSpPr>
            <a:xfrm>
              <a:off x="4049154" y="4727333"/>
              <a:ext cx="2347311" cy="1418845"/>
              <a:chOff x="5083332" y="941295"/>
              <a:chExt cx="2347311" cy="1418845"/>
            </a:xfrm>
          </p:grpSpPr>
          <p:sp>
            <p:nvSpPr>
              <p:cNvPr id="175" name="Hexagon 174">
                <a:extLst>
                  <a:ext uri="{FF2B5EF4-FFF2-40B4-BE49-F238E27FC236}">
                    <a16:creationId xmlns:a16="http://schemas.microsoft.com/office/drawing/2014/main" id="{B7AC1C06-8C4E-44A6-AEBA-24470B0E2497}"/>
                  </a:ext>
                </a:extLst>
              </p:cNvPr>
              <p:cNvSpPr/>
              <p:nvPr/>
            </p:nvSpPr>
            <p:spPr>
              <a:xfrm>
                <a:off x="5587058" y="1060075"/>
                <a:ext cx="1385480" cy="1194379"/>
              </a:xfrm>
              <a:prstGeom prst="hexagon">
                <a:avLst/>
              </a:prstGeom>
              <a:gradFill flip="none" rotWithShape="1">
                <a:gsLst>
                  <a:gs pos="6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>
                      <a:lumMod val="75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190500" dist="190500" dir="2940000" algn="tl" rotWithShape="0">
                  <a:schemeClr val="accent2">
                    <a:lumMod val="7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552AF15-DDC7-4C99-9AA6-B7938CC7C5F6}"/>
                  </a:ext>
                </a:extLst>
              </p:cNvPr>
              <p:cNvCxnSpPr/>
              <p:nvPr/>
            </p:nvCxnSpPr>
            <p:spPr>
              <a:xfrm>
                <a:off x="5923451" y="941295"/>
                <a:ext cx="712694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4F35035B-17C6-4DC4-8147-8B8CB06B4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332" y="1657264"/>
                <a:ext cx="40229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48D3357-4E03-43AA-A5C3-DFE3303EA9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5629" y="1060075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FE8890A7-B1E9-457A-AF5B-449446680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629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8E5094D8-8F70-4B69-A094-1C0D43FCA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451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C654D26F-01D6-4AF8-A334-FC9B97D7B1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0139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FD1F3CFA-02E8-46FD-9FAD-4FFE04954A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0808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A2BCA707-206E-4C64-B346-BBD0FF221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626" y="1671579"/>
                <a:ext cx="35601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D031A26-20D0-4835-AB88-DDAED2B76EEC}"/>
                </a:ext>
              </a:extLst>
            </p:cNvPr>
            <p:cNvGrpSpPr/>
            <p:nvPr/>
          </p:nvGrpSpPr>
          <p:grpSpPr>
            <a:xfrm>
              <a:off x="6627831" y="4727333"/>
              <a:ext cx="2347311" cy="1418845"/>
              <a:chOff x="5083332" y="941295"/>
              <a:chExt cx="2347311" cy="1418845"/>
            </a:xfrm>
          </p:grpSpPr>
          <p:sp>
            <p:nvSpPr>
              <p:cNvPr id="166" name="Hexagon 165">
                <a:extLst>
                  <a:ext uri="{FF2B5EF4-FFF2-40B4-BE49-F238E27FC236}">
                    <a16:creationId xmlns:a16="http://schemas.microsoft.com/office/drawing/2014/main" id="{511E6889-AD3E-44B6-AD3B-682498B2BCBD}"/>
                  </a:ext>
                </a:extLst>
              </p:cNvPr>
              <p:cNvSpPr/>
              <p:nvPr/>
            </p:nvSpPr>
            <p:spPr>
              <a:xfrm>
                <a:off x="5587058" y="1060075"/>
                <a:ext cx="1385480" cy="1194379"/>
              </a:xfrm>
              <a:prstGeom prst="hexagon">
                <a:avLst/>
              </a:prstGeom>
              <a:gradFill flip="none" rotWithShape="1">
                <a:gsLst>
                  <a:gs pos="6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>
                      <a:lumMod val="75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190500" dist="190500" dir="2940000" algn="tl" rotWithShape="0">
                  <a:schemeClr val="accent2">
                    <a:lumMod val="7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EC27E698-8B73-41E7-A10B-50C040EC6BA6}"/>
                  </a:ext>
                </a:extLst>
              </p:cNvPr>
              <p:cNvCxnSpPr/>
              <p:nvPr/>
            </p:nvCxnSpPr>
            <p:spPr>
              <a:xfrm>
                <a:off x="5923451" y="941295"/>
                <a:ext cx="712694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E0E5343F-B52C-4871-8897-C32193451A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332" y="1657264"/>
                <a:ext cx="40229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7189E1E6-5DB4-46F3-A5D9-7503D7BD73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5629" y="1060075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CF2A2237-325D-4F3E-9771-669473667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629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B23C4E24-C511-4A67-AD53-C72BB3A74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451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691ECEA2-D59A-4634-9E58-883318D762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0139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E84310D3-62B0-4D2F-A984-34D635298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0808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60236D44-AA53-4108-B4F7-DAE32DE45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626" y="1671579"/>
                <a:ext cx="35601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0BC4BC1-229A-4B56-A2C2-95F0F00A2FB5}"/>
                </a:ext>
              </a:extLst>
            </p:cNvPr>
            <p:cNvGrpSpPr/>
            <p:nvPr/>
          </p:nvGrpSpPr>
          <p:grpSpPr>
            <a:xfrm>
              <a:off x="7558632" y="2908051"/>
              <a:ext cx="2347217" cy="1418845"/>
              <a:chOff x="5083332" y="941295"/>
              <a:chExt cx="2347217" cy="1418845"/>
            </a:xfrm>
          </p:grpSpPr>
          <p:sp>
            <p:nvSpPr>
              <p:cNvPr id="157" name="Hexagon 156">
                <a:extLst>
                  <a:ext uri="{FF2B5EF4-FFF2-40B4-BE49-F238E27FC236}">
                    <a16:creationId xmlns:a16="http://schemas.microsoft.com/office/drawing/2014/main" id="{A780B287-BFB9-422A-8C68-08A912292F44}"/>
                  </a:ext>
                </a:extLst>
              </p:cNvPr>
              <p:cNvSpPr/>
              <p:nvPr/>
            </p:nvSpPr>
            <p:spPr>
              <a:xfrm>
                <a:off x="5587058" y="1060075"/>
                <a:ext cx="1385480" cy="1194379"/>
              </a:xfrm>
              <a:prstGeom prst="hexagon">
                <a:avLst/>
              </a:prstGeom>
              <a:gradFill flip="none" rotWithShape="1">
                <a:gsLst>
                  <a:gs pos="6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>
                      <a:lumMod val="75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190500" dist="190500" dir="2940000" algn="tl" rotWithShape="0">
                  <a:schemeClr val="accent2">
                    <a:lumMod val="7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A41A006-546B-45B9-B0C8-C9F53F53B58C}"/>
                  </a:ext>
                </a:extLst>
              </p:cNvPr>
              <p:cNvCxnSpPr/>
              <p:nvPr/>
            </p:nvCxnSpPr>
            <p:spPr>
              <a:xfrm>
                <a:off x="5923451" y="941295"/>
                <a:ext cx="712694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0596B40D-DC7B-493F-A1A5-22A9411277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332" y="1657264"/>
                <a:ext cx="40229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5EA570E0-38ED-45D2-A872-CEECF0A29D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5629" y="1060075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76BC642A-BE8B-4CE0-A8BC-D017D6523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629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CCEADCF6-6A9F-4CB8-B4DF-187CF34EC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451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102CD20F-138D-4309-9880-493007D34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0139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E0699E08-2B9A-40D1-A35F-7AB305F8F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0808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C2E91BD0-B93B-4B10-80B5-AC28E5616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626" y="1671579"/>
                <a:ext cx="355923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58DF790-DF80-483D-874E-D168D9BAAD13}"/>
                </a:ext>
              </a:extLst>
            </p:cNvPr>
            <p:cNvGrpSpPr/>
            <p:nvPr/>
          </p:nvGrpSpPr>
          <p:grpSpPr>
            <a:xfrm>
              <a:off x="5086558" y="2560456"/>
              <a:ext cx="2451904" cy="2114034"/>
              <a:chOff x="4673861" y="2679690"/>
              <a:chExt cx="2451904" cy="2114034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DD5F4E5-C3C5-4BB9-B512-58ABD1C133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55681" y="2679690"/>
                <a:ext cx="271663" cy="0"/>
              </a:xfrm>
              <a:prstGeom prst="line">
                <a:avLst/>
              </a:prstGeom>
              <a:ln>
                <a:solidFill>
                  <a:srgbClr val="274045"/>
                </a:solidFill>
                <a:headEnd type="triangl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Hexagon 147">
                <a:extLst>
                  <a:ext uri="{FF2B5EF4-FFF2-40B4-BE49-F238E27FC236}">
                    <a16:creationId xmlns:a16="http://schemas.microsoft.com/office/drawing/2014/main" id="{34C35BEE-9AA3-4E46-8505-44BF500DD18C}"/>
                  </a:ext>
                </a:extLst>
              </p:cNvPr>
              <p:cNvSpPr/>
              <p:nvPr/>
            </p:nvSpPr>
            <p:spPr>
              <a:xfrm>
                <a:off x="5022964" y="3015892"/>
                <a:ext cx="1756420" cy="1514155"/>
              </a:xfrm>
              <a:prstGeom prst="hexagon">
                <a:avLst/>
              </a:prstGeom>
              <a:solidFill>
                <a:srgbClr val="CB522A"/>
              </a:solidFill>
              <a:ln>
                <a:solidFill>
                  <a:srgbClr val="CB522A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61970">
                  <a:defRPr/>
                </a:pPr>
                <a:endParaRPr lang="en-US" sz="12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9" name="Hexagon 148">
                <a:extLst>
                  <a:ext uri="{FF2B5EF4-FFF2-40B4-BE49-F238E27FC236}">
                    <a16:creationId xmlns:a16="http://schemas.microsoft.com/office/drawing/2014/main" id="{D01A5F19-6923-4C1D-B752-76A88072278F}"/>
                  </a:ext>
                </a:extLst>
              </p:cNvPr>
              <p:cNvSpPr/>
              <p:nvPr/>
            </p:nvSpPr>
            <p:spPr>
              <a:xfrm>
                <a:off x="5118481" y="3098235"/>
                <a:ext cx="1565385" cy="1349468"/>
              </a:xfrm>
              <a:prstGeom prst="hexagon">
                <a:avLst/>
              </a:prstGeom>
              <a:gradFill flip="none" rotWithShape="1">
                <a:gsLst>
                  <a:gs pos="6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>
                      <a:lumMod val="75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accent2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Hexagon 149">
                <a:extLst>
                  <a:ext uri="{FF2B5EF4-FFF2-40B4-BE49-F238E27FC236}">
                    <a16:creationId xmlns:a16="http://schemas.microsoft.com/office/drawing/2014/main" id="{D0434610-029A-4750-A933-C387CE78423F}"/>
                  </a:ext>
                </a:extLst>
              </p:cNvPr>
              <p:cNvSpPr/>
              <p:nvPr/>
            </p:nvSpPr>
            <p:spPr>
              <a:xfrm>
                <a:off x="4945524" y="2949133"/>
                <a:ext cx="1911300" cy="1647672"/>
              </a:xfrm>
              <a:prstGeom prst="hexagon">
                <a:avLst/>
              </a:prstGeom>
              <a:noFill/>
              <a:ln>
                <a:solidFill>
                  <a:srgbClr val="294449"/>
                </a:solidFill>
              </a:ln>
              <a:effectLst>
                <a:outerShdw blurRad="165100" dist="190500" dir="2940000" algn="tl" rotWithShape="0">
                  <a:srgbClr val="BCC5C8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61970">
                  <a:defRPr/>
                </a:pPr>
                <a:endParaRPr lang="en-US" sz="12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BCA47F8-7600-4411-81F2-0B871863A3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4102" y="3768992"/>
                <a:ext cx="271663" cy="0"/>
              </a:xfrm>
              <a:prstGeom prst="line">
                <a:avLst/>
              </a:prstGeom>
              <a:ln>
                <a:solidFill>
                  <a:srgbClr val="274045"/>
                </a:solidFill>
                <a:headEnd type="triangl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0A111A0-5FCB-4C8B-8DBA-3892C4B65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3861" y="3768992"/>
                <a:ext cx="271663" cy="0"/>
              </a:xfrm>
              <a:prstGeom prst="line">
                <a:avLst/>
              </a:prstGeom>
              <a:ln>
                <a:solidFill>
                  <a:srgbClr val="274045"/>
                </a:solidFill>
                <a:headEnd type="triangl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FDF798F-A914-48EC-B7E2-65289B92B9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45843" y="2752224"/>
                <a:ext cx="123555" cy="196914"/>
              </a:xfrm>
              <a:prstGeom prst="line">
                <a:avLst/>
              </a:prstGeom>
              <a:ln>
                <a:solidFill>
                  <a:srgbClr val="274045"/>
                </a:solidFill>
                <a:headEnd type="triangl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DC00F3F-FE46-4993-BFB4-D0A086DAE6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45843" y="4596810"/>
                <a:ext cx="123555" cy="196914"/>
              </a:xfrm>
              <a:prstGeom prst="line">
                <a:avLst/>
              </a:prstGeom>
              <a:ln>
                <a:solidFill>
                  <a:srgbClr val="274045"/>
                </a:solidFill>
                <a:headEnd type="triangl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E11F34A-C1BD-437A-B0C2-9048952F5057}"/>
                  </a:ext>
                </a:extLst>
              </p:cNvPr>
              <p:cNvCxnSpPr>
                <a:cxnSpLocks/>
                <a:endCxn id="150" idx="4"/>
              </p:cNvCxnSpPr>
              <p:nvPr/>
            </p:nvCxnSpPr>
            <p:spPr>
              <a:xfrm>
                <a:off x="5249734" y="2765104"/>
                <a:ext cx="107708" cy="184034"/>
              </a:xfrm>
              <a:prstGeom prst="line">
                <a:avLst/>
              </a:prstGeom>
              <a:ln>
                <a:solidFill>
                  <a:srgbClr val="274045"/>
                </a:solidFill>
                <a:headEnd type="triangl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4B6C025-C0FB-4EB7-97AF-0C22950639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2549" y="4593171"/>
                <a:ext cx="124893" cy="196913"/>
              </a:xfrm>
              <a:prstGeom prst="line">
                <a:avLst/>
              </a:prstGeom>
              <a:ln>
                <a:solidFill>
                  <a:srgbClr val="274045"/>
                </a:solidFill>
                <a:headEnd type="triangl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8" name="Picture 127" descr="A picture containing indoor, cup, table, banana&#10;&#10;Description generated with high confidence">
              <a:extLst>
                <a:ext uri="{FF2B5EF4-FFF2-40B4-BE49-F238E27FC236}">
                  <a16:creationId xmlns:a16="http://schemas.microsoft.com/office/drawing/2014/main" id="{5E1FADE4-AE35-42C2-9543-47A6E5E07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399" y="1222509"/>
              <a:ext cx="770953" cy="77095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39" y="3326685"/>
            <a:ext cx="768096" cy="768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54" y="1428202"/>
            <a:ext cx="768096" cy="768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22" y="3261799"/>
            <a:ext cx="768096" cy="768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279" y="3248792"/>
            <a:ext cx="768096" cy="768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128" y="5029045"/>
            <a:ext cx="768096" cy="7680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451" y="5082851"/>
            <a:ext cx="768096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5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2">
                <a:lumMod val="60000"/>
                <a:lumOff val="40000"/>
              </a:schemeClr>
            </a:gs>
            <a:gs pos="74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80050"/>
      </p:ext>
    </p:extLst>
  </p:cSld>
  <p:clrMapOvr>
    <a:masterClrMapping/>
  </p:clrMapOvr>
</p:sld>
</file>

<file path=ppt/theme/theme1.xml><?xml version="1.0" encoding="utf-8"?>
<a:theme xmlns:a="http://schemas.openxmlformats.org/drawingml/2006/main" name="tiny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B1C44BA9-207B-1E41-8031-2AB227DBE537}" vid="{69B07394-D07D-604F-8402-372256275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tinyPPT</Template>
  <TotalTime>136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tinyPPT.com</vt:lpstr>
      <vt:lpstr>PowerPoint Presentation</vt:lpstr>
      <vt:lpstr>PowerPoint Presentation</vt:lpstr>
    </vt:vector>
  </TitlesOfParts>
  <Manager>tinyPPT.com</Manager>
  <Company/>
  <LinksUpToDate>false</LinksUpToDate>
  <SharedDoc>false</SharedDoc>
  <HyperlinkBase>https://tinyppt.com/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THANH PHONG HO</dc:creator>
  <cp:keywords>PowerPoint Presentation - TinyPPT.com</cp:keywords>
  <dc:description>We design and provide free PowerPoint Templates, Keynote Templates (MacOS) and Google Slides Templates with High-quality editable graphics, easily customizable to your needs and include animated.
Contact us: contact@tinyppt.com</dc:description>
  <cp:lastModifiedBy>Siddhesh Kothavale</cp:lastModifiedBy>
  <cp:revision>22</cp:revision>
  <dcterms:created xsi:type="dcterms:W3CDTF">2018-07-14T08:42:57Z</dcterms:created>
  <dcterms:modified xsi:type="dcterms:W3CDTF">2024-10-29T06:56:20Z</dcterms:modified>
  <cp:category>PowerPoint Templates, Google Slides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urce">
    <vt:lpwstr>tinyPPT.com</vt:lpwstr>
  </property>
  <property fmtid="{D5CDD505-2E9C-101B-9397-08002B2CF9AE}" pid="3" name="Mailstop">
    <vt:lpwstr>contact@tinyppt.com</vt:lpwstr>
  </property>
  <property fmtid="{D5CDD505-2E9C-101B-9397-08002B2CF9AE}" pid="4" name="Owner">
    <vt:lpwstr>tinyPPT.com</vt:lpwstr>
  </property>
</Properties>
</file>