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0" r:id="rId4"/>
    <p:sldId id="258" r:id="rId5"/>
    <p:sldId id="257" r:id="rId6"/>
  </p:sldIdLst>
  <p:sldSz cx="19110325" cy="13716000"/>
  <p:notesSz cx="6858000" cy="9144000"/>
  <p:defaultTextStyle>
    <a:defPPr>
      <a:defRPr lang="en-US"/>
    </a:defPPr>
    <a:lvl1pPr marL="0" algn="l" defTabSz="1407165" rtl="0" eaLnBrk="1" latinLnBrk="0" hangingPunct="1">
      <a:defRPr sz="2771" kern="1200">
        <a:solidFill>
          <a:schemeClr val="tx1"/>
        </a:solidFill>
        <a:latin typeface="+mn-lt"/>
        <a:ea typeface="+mn-ea"/>
        <a:cs typeface="+mn-cs"/>
      </a:defRPr>
    </a:lvl1pPr>
    <a:lvl2pPr marL="703584" algn="l" defTabSz="1407165" rtl="0" eaLnBrk="1" latinLnBrk="0" hangingPunct="1">
      <a:defRPr sz="2771" kern="1200">
        <a:solidFill>
          <a:schemeClr val="tx1"/>
        </a:solidFill>
        <a:latin typeface="+mn-lt"/>
        <a:ea typeface="+mn-ea"/>
        <a:cs typeface="+mn-cs"/>
      </a:defRPr>
    </a:lvl2pPr>
    <a:lvl3pPr marL="1407165" algn="l" defTabSz="1407165" rtl="0" eaLnBrk="1" latinLnBrk="0" hangingPunct="1">
      <a:defRPr sz="2771" kern="1200">
        <a:solidFill>
          <a:schemeClr val="tx1"/>
        </a:solidFill>
        <a:latin typeface="+mn-lt"/>
        <a:ea typeface="+mn-ea"/>
        <a:cs typeface="+mn-cs"/>
      </a:defRPr>
    </a:lvl3pPr>
    <a:lvl4pPr marL="2110749" algn="l" defTabSz="1407165" rtl="0" eaLnBrk="1" latinLnBrk="0" hangingPunct="1">
      <a:defRPr sz="2771" kern="1200">
        <a:solidFill>
          <a:schemeClr val="tx1"/>
        </a:solidFill>
        <a:latin typeface="+mn-lt"/>
        <a:ea typeface="+mn-ea"/>
        <a:cs typeface="+mn-cs"/>
      </a:defRPr>
    </a:lvl4pPr>
    <a:lvl5pPr marL="2814333" algn="l" defTabSz="1407165" rtl="0" eaLnBrk="1" latinLnBrk="0" hangingPunct="1">
      <a:defRPr sz="2771" kern="1200">
        <a:solidFill>
          <a:schemeClr val="tx1"/>
        </a:solidFill>
        <a:latin typeface="+mn-lt"/>
        <a:ea typeface="+mn-ea"/>
        <a:cs typeface="+mn-cs"/>
      </a:defRPr>
    </a:lvl5pPr>
    <a:lvl6pPr marL="3517915" algn="l" defTabSz="1407165" rtl="0" eaLnBrk="1" latinLnBrk="0" hangingPunct="1">
      <a:defRPr sz="2771" kern="1200">
        <a:solidFill>
          <a:schemeClr val="tx1"/>
        </a:solidFill>
        <a:latin typeface="+mn-lt"/>
        <a:ea typeface="+mn-ea"/>
        <a:cs typeface="+mn-cs"/>
      </a:defRPr>
    </a:lvl6pPr>
    <a:lvl7pPr marL="4221497" algn="l" defTabSz="1407165" rtl="0" eaLnBrk="1" latinLnBrk="0" hangingPunct="1">
      <a:defRPr sz="2771" kern="1200">
        <a:solidFill>
          <a:schemeClr val="tx1"/>
        </a:solidFill>
        <a:latin typeface="+mn-lt"/>
        <a:ea typeface="+mn-ea"/>
        <a:cs typeface="+mn-cs"/>
      </a:defRPr>
    </a:lvl7pPr>
    <a:lvl8pPr marL="4925080" algn="l" defTabSz="1407165" rtl="0" eaLnBrk="1" latinLnBrk="0" hangingPunct="1">
      <a:defRPr sz="2771" kern="1200">
        <a:solidFill>
          <a:schemeClr val="tx1"/>
        </a:solidFill>
        <a:latin typeface="+mn-lt"/>
        <a:ea typeface="+mn-ea"/>
        <a:cs typeface="+mn-cs"/>
      </a:defRPr>
    </a:lvl8pPr>
    <a:lvl9pPr marL="5628664" algn="l" defTabSz="1407165" rtl="0" eaLnBrk="1" latinLnBrk="0" hangingPunct="1">
      <a:defRPr sz="27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60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D2EC"/>
    <a:srgbClr val="C39BE1"/>
    <a:srgbClr val="A1C6E7"/>
    <a:srgbClr val="262626"/>
    <a:srgbClr val="0D0D0D"/>
    <a:srgbClr val="E6D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4" d="100"/>
          <a:sy n="34" d="100"/>
        </p:scale>
        <p:origin x="1196" y="88"/>
      </p:cViewPr>
      <p:guideLst>
        <p:guide orient="horz" pos="4320"/>
        <p:guide pos="60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275" y="2244726"/>
            <a:ext cx="16243776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8791" y="7204076"/>
            <a:ext cx="14332744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7EF9-0D28-4712-B640-77CEBD7CAE8D}" type="datetimeFigureOut">
              <a:rPr lang="en-US" smtClean="0"/>
              <a:t>20-08-2024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0C17-710A-431B-98EA-E7D206F1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7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7EF9-0D28-4712-B640-77CEBD7CAE8D}" type="datetimeFigureOut">
              <a:rPr lang="en-US" smtClean="0"/>
              <a:t>20-08-2024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0C17-710A-431B-98EA-E7D206F1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4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75827" y="730251"/>
            <a:ext cx="4120664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3836" y="730251"/>
            <a:ext cx="12123112" cy="1162367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7EF9-0D28-4712-B640-77CEBD7CAE8D}" type="datetimeFigureOut">
              <a:rPr lang="en-US" smtClean="0"/>
              <a:t>20-08-2024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0C17-710A-431B-98EA-E7D206F1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7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7EF9-0D28-4712-B640-77CEBD7CAE8D}" type="datetimeFigureOut">
              <a:rPr lang="en-US" smtClean="0"/>
              <a:t>20-08-2024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0C17-710A-431B-98EA-E7D206F1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6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85" y="3419479"/>
            <a:ext cx="16482655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85" y="9178929"/>
            <a:ext cx="16482655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7EF9-0D28-4712-B640-77CEBD7CAE8D}" type="datetimeFigureOut">
              <a:rPr lang="en-US" smtClean="0"/>
              <a:t>20-08-2024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0C17-710A-431B-98EA-E7D206F1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8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3835" y="3651250"/>
            <a:ext cx="8121888" cy="87026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74602" y="3651250"/>
            <a:ext cx="8121888" cy="87026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7EF9-0D28-4712-B640-77CEBD7CAE8D}" type="datetimeFigureOut">
              <a:rPr lang="en-US" smtClean="0"/>
              <a:t>20-08-2024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0C17-710A-431B-98EA-E7D206F1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0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326" y="730253"/>
            <a:ext cx="16482655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326" y="3362326"/>
            <a:ext cx="808456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6326" y="5010151"/>
            <a:ext cx="8084562" cy="7369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74605" y="3362326"/>
            <a:ext cx="812437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74605" y="5010151"/>
            <a:ext cx="8124377" cy="7369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7EF9-0D28-4712-B640-77CEBD7CAE8D}" type="datetimeFigureOut">
              <a:rPr lang="en-US" smtClean="0"/>
              <a:t>20-08-2024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0C17-710A-431B-98EA-E7D206F1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6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7EF9-0D28-4712-B640-77CEBD7CAE8D}" type="datetimeFigureOut">
              <a:rPr lang="en-US" smtClean="0"/>
              <a:t>20-08-2024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0C17-710A-431B-98EA-E7D206F1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8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7EF9-0D28-4712-B640-77CEBD7CAE8D}" type="datetimeFigureOut">
              <a:rPr lang="en-US" smtClean="0"/>
              <a:t>20-08-2024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0C17-710A-431B-98EA-E7D206F1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1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326" y="914400"/>
            <a:ext cx="6163577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4377" y="1974854"/>
            <a:ext cx="9674602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6326" y="4114800"/>
            <a:ext cx="6163577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7EF9-0D28-4712-B640-77CEBD7CAE8D}" type="datetimeFigureOut">
              <a:rPr lang="en-US" smtClean="0"/>
              <a:t>20-08-2024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0C17-710A-431B-98EA-E7D206F1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7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326" y="914400"/>
            <a:ext cx="6163577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77" y="1974854"/>
            <a:ext cx="9674602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6326" y="4114800"/>
            <a:ext cx="6163577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7EF9-0D28-4712-B640-77CEBD7CAE8D}" type="datetimeFigureOut">
              <a:rPr lang="en-US" smtClean="0"/>
              <a:t>20-08-2024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0C17-710A-431B-98EA-E7D206F1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9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3837" y="730253"/>
            <a:ext cx="16482655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3837" y="3651250"/>
            <a:ext cx="16482655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3835" y="12712704"/>
            <a:ext cx="429982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97EF9-0D28-4712-B640-77CEBD7CAE8D}" type="datetimeFigureOut">
              <a:rPr lang="en-US" smtClean="0"/>
              <a:t>20-08-2024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0297" y="12712704"/>
            <a:ext cx="644973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96669" y="12712704"/>
            <a:ext cx="429982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F0C17-710A-431B-98EA-E7D206F1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5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D6F2"/>
            </a:gs>
            <a:gs pos="22000">
              <a:srgbClr val="B5D2EC"/>
            </a:gs>
            <a:gs pos="44000">
              <a:srgbClr val="B5D2EC"/>
            </a:gs>
            <a:gs pos="100000">
              <a:srgbClr val="C39BE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09040" y="2940907"/>
            <a:ext cx="13325707" cy="8414954"/>
          </a:xfrm>
          <a:prstGeom prst="roundRect">
            <a:avLst>
              <a:gd name="adj" fmla="val 279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" name="Round Diagonal Corner Rectangle 6"/>
          <p:cNvSpPr/>
          <p:nvPr/>
        </p:nvSpPr>
        <p:spPr>
          <a:xfrm>
            <a:off x="12593002" y="3007200"/>
            <a:ext cx="3499500" cy="122936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A1C6E7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" name="Rounded Rectangle 4"/>
          <p:cNvSpPr/>
          <p:nvPr/>
        </p:nvSpPr>
        <p:spPr>
          <a:xfrm>
            <a:off x="3054006" y="3307860"/>
            <a:ext cx="13038501" cy="1692700"/>
          </a:xfrm>
          <a:prstGeom prst="roundRect">
            <a:avLst>
              <a:gd name="adj" fmla="val 503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Rounded Rectangle 7"/>
          <p:cNvSpPr/>
          <p:nvPr/>
        </p:nvSpPr>
        <p:spPr>
          <a:xfrm>
            <a:off x="3054006" y="5063562"/>
            <a:ext cx="4360127" cy="2196640"/>
          </a:xfrm>
          <a:prstGeom prst="roundRect">
            <a:avLst>
              <a:gd name="adj" fmla="val 269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Rounded Rectangle 19"/>
          <p:cNvSpPr/>
          <p:nvPr/>
        </p:nvSpPr>
        <p:spPr>
          <a:xfrm>
            <a:off x="7559099" y="5063562"/>
            <a:ext cx="4360127" cy="2196640"/>
          </a:xfrm>
          <a:prstGeom prst="roundRect">
            <a:avLst>
              <a:gd name="adj" fmla="val 269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Rounded Rectangle 20"/>
          <p:cNvSpPr/>
          <p:nvPr/>
        </p:nvSpPr>
        <p:spPr>
          <a:xfrm>
            <a:off x="12064192" y="5063562"/>
            <a:ext cx="4028315" cy="2196640"/>
          </a:xfrm>
          <a:prstGeom prst="roundRect">
            <a:avLst>
              <a:gd name="adj" fmla="val 269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Rounded Rectangle 21"/>
          <p:cNvSpPr/>
          <p:nvPr/>
        </p:nvSpPr>
        <p:spPr>
          <a:xfrm>
            <a:off x="3054006" y="7409695"/>
            <a:ext cx="4360127" cy="2196640"/>
          </a:xfrm>
          <a:prstGeom prst="roundRect">
            <a:avLst>
              <a:gd name="adj" fmla="val 269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Rounded Rectangle 22"/>
          <p:cNvSpPr/>
          <p:nvPr/>
        </p:nvSpPr>
        <p:spPr>
          <a:xfrm>
            <a:off x="7559099" y="7409695"/>
            <a:ext cx="4360127" cy="2196640"/>
          </a:xfrm>
          <a:prstGeom prst="roundRect">
            <a:avLst>
              <a:gd name="adj" fmla="val 269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Rounded Rectangle 23"/>
          <p:cNvSpPr/>
          <p:nvPr/>
        </p:nvSpPr>
        <p:spPr>
          <a:xfrm>
            <a:off x="12064192" y="7409695"/>
            <a:ext cx="4028315" cy="2196640"/>
          </a:xfrm>
          <a:prstGeom prst="roundRect">
            <a:avLst>
              <a:gd name="adj" fmla="val 269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Rounded Rectangle 24"/>
          <p:cNvSpPr/>
          <p:nvPr/>
        </p:nvSpPr>
        <p:spPr>
          <a:xfrm>
            <a:off x="3052642" y="9755828"/>
            <a:ext cx="13038501" cy="1436908"/>
          </a:xfrm>
          <a:prstGeom prst="roundRect">
            <a:avLst>
              <a:gd name="adj" fmla="val 503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</p:spTree>
    <p:extLst>
      <p:ext uri="{BB962C8B-B14F-4D97-AF65-F5344CB8AC3E}">
        <p14:creationId xmlns:p14="http://schemas.microsoft.com/office/powerpoint/2010/main" val="286126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5D2EC"/>
            </a:gs>
            <a:gs pos="29000">
              <a:schemeClr val="accent2">
                <a:lumMod val="40000"/>
                <a:lumOff val="60000"/>
              </a:schemeClr>
            </a:gs>
            <a:gs pos="59000">
              <a:srgbClr val="A1C6E7"/>
            </a:gs>
            <a:gs pos="100000">
              <a:schemeClr val="accent2">
                <a:lumMod val="60000"/>
                <a:lumOff val="4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4382" y="895350"/>
            <a:ext cx="18785305" cy="12649200"/>
          </a:xfrm>
          <a:prstGeom prst="roundRect">
            <a:avLst>
              <a:gd name="adj" fmla="val 2799"/>
            </a:avLst>
          </a:prstGeom>
          <a:gradFill>
            <a:gsLst>
              <a:gs pos="0">
                <a:schemeClr val="bg1"/>
              </a:gs>
              <a:gs pos="29000">
                <a:srgbClr val="A1C6E7"/>
              </a:gs>
              <a:gs pos="59000">
                <a:schemeClr val="accent2">
                  <a:lumMod val="20000"/>
                  <a:lumOff val="80000"/>
                </a:schemeClr>
              </a:gs>
              <a:gs pos="100000">
                <a:srgbClr val="A1C6E7"/>
              </a:gs>
            </a:gsLst>
            <a:lin ang="4200000" scaled="0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" name="Round Diagonal Corner Rectangle 6"/>
          <p:cNvSpPr/>
          <p:nvPr/>
        </p:nvSpPr>
        <p:spPr>
          <a:xfrm>
            <a:off x="15124690" y="928083"/>
            <a:ext cx="3499500" cy="122936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5D2EC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" name="Rounded Rectangle 4"/>
          <p:cNvSpPr/>
          <p:nvPr/>
        </p:nvSpPr>
        <p:spPr>
          <a:xfrm>
            <a:off x="432445" y="1215304"/>
            <a:ext cx="18191746" cy="2728046"/>
          </a:xfrm>
          <a:prstGeom prst="roundRect">
            <a:avLst>
              <a:gd name="adj" fmla="val 503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Rounded Rectangle 28"/>
          <p:cNvSpPr/>
          <p:nvPr/>
        </p:nvSpPr>
        <p:spPr>
          <a:xfrm>
            <a:off x="379760" y="8805387"/>
            <a:ext cx="5862276" cy="4529613"/>
          </a:xfrm>
          <a:prstGeom prst="roundRect">
            <a:avLst>
              <a:gd name="adj" fmla="val 269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Rounded Rectangle 29"/>
          <p:cNvSpPr/>
          <p:nvPr/>
        </p:nvSpPr>
        <p:spPr>
          <a:xfrm>
            <a:off x="6538753" y="8805386"/>
            <a:ext cx="5862276" cy="4529613"/>
          </a:xfrm>
          <a:prstGeom prst="roundRect">
            <a:avLst>
              <a:gd name="adj" fmla="val 269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Rounded Rectangle 30"/>
          <p:cNvSpPr/>
          <p:nvPr/>
        </p:nvSpPr>
        <p:spPr>
          <a:xfrm>
            <a:off x="12697746" y="8805385"/>
            <a:ext cx="5926443" cy="4529613"/>
          </a:xfrm>
          <a:prstGeom prst="roundRect">
            <a:avLst>
              <a:gd name="adj" fmla="val 269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Rounded Rectangle 13"/>
          <p:cNvSpPr/>
          <p:nvPr/>
        </p:nvSpPr>
        <p:spPr>
          <a:xfrm>
            <a:off x="432445" y="4066224"/>
            <a:ext cx="5862276" cy="4529613"/>
          </a:xfrm>
          <a:prstGeom prst="roundRect">
            <a:avLst>
              <a:gd name="adj" fmla="val 269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Rounded Rectangle 14"/>
          <p:cNvSpPr/>
          <p:nvPr/>
        </p:nvSpPr>
        <p:spPr>
          <a:xfrm>
            <a:off x="6538753" y="4066224"/>
            <a:ext cx="5862276" cy="4529613"/>
          </a:xfrm>
          <a:prstGeom prst="roundRect">
            <a:avLst>
              <a:gd name="adj" fmla="val 269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Rounded Rectangle 15"/>
          <p:cNvSpPr/>
          <p:nvPr/>
        </p:nvSpPr>
        <p:spPr>
          <a:xfrm>
            <a:off x="12761913" y="4066224"/>
            <a:ext cx="5862276" cy="4529613"/>
          </a:xfrm>
          <a:prstGeom prst="roundRect">
            <a:avLst>
              <a:gd name="adj" fmla="val 269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</p:spTree>
    <p:extLst>
      <p:ext uri="{BB962C8B-B14F-4D97-AF65-F5344CB8AC3E}">
        <p14:creationId xmlns:p14="http://schemas.microsoft.com/office/powerpoint/2010/main" val="112949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5D2EC"/>
            </a:gs>
            <a:gs pos="29000">
              <a:schemeClr val="accent2">
                <a:lumMod val="40000"/>
                <a:lumOff val="60000"/>
              </a:schemeClr>
            </a:gs>
            <a:gs pos="59000">
              <a:srgbClr val="A1C6E7"/>
            </a:gs>
            <a:gs pos="100000">
              <a:schemeClr val="accent2">
                <a:lumMod val="60000"/>
                <a:lumOff val="4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4382" y="895350"/>
            <a:ext cx="18785305" cy="12477750"/>
          </a:xfrm>
          <a:prstGeom prst="roundRect">
            <a:avLst>
              <a:gd name="adj" fmla="val 2799"/>
            </a:avLst>
          </a:prstGeom>
          <a:gradFill>
            <a:gsLst>
              <a:gs pos="0">
                <a:schemeClr val="bg1"/>
              </a:gs>
              <a:gs pos="29000">
                <a:srgbClr val="A1C6E7"/>
              </a:gs>
              <a:gs pos="59000">
                <a:schemeClr val="accent2">
                  <a:lumMod val="20000"/>
                  <a:lumOff val="80000"/>
                </a:schemeClr>
              </a:gs>
              <a:gs pos="100000">
                <a:srgbClr val="A1C6E7"/>
              </a:gs>
            </a:gsLst>
            <a:lin ang="4200000" scaled="0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" name="Round Diagonal Corner Rectangle 6"/>
          <p:cNvSpPr/>
          <p:nvPr/>
        </p:nvSpPr>
        <p:spPr>
          <a:xfrm>
            <a:off x="15124690" y="928083"/>
            <a:ext cx="3499500" cy="122936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5D2EC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" name="Rounded Rectangle 4"/>
          <p:cNvSpPr/>
          <p:nvPr/>
        </p:nvSpPr>
        <p:spPr>
          <a:xfrm>
            <a:off x="432445" y="1143000"/>
            <a:ext cx="18191746" cy="2933700"/>
          </a:xfrm>
          <a:prstGeom prst="roundRect">
            <a:avLst>
              <a:gd name="adj" fmla="val 503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Rounded Rectangle 22"/>
          <p:cNvSpPr/>
          <p:nvPr/>
        </p:nvSpPr>
        <p:spPr>
          <a:xfrm>
            <a:off x="441161" y="4324350"/>
            <a:ext cx="18183029" cy="8858250"/>
          </a:xfrm>
          <a:prstGeom prst="roundRect">
            <a:avLst>
              <a:gd name="adj" fmla="val 503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</p:spTree>
    <p:extLst>
      <p:ext uri="{BB962C8B-B14F-4D97-AF65-F5344CB8AC3E}">
        <p14:creationId xmlns:p14="http://schemas.microsoft.com/office/powerpoint/2010/main" val="308108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D6F2"/>
            </a:gs>
            <a:gs pos="22000">
              <a:srgbClr val="B5D2EC"/>
            </a:gs>
            <a:gs pos="44000">
              <a:srgbClr val="B5D2EC"/>
            </a:gs>
            <a:gs pos="100000">
              <a:srgbClr val="C39BE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09040" y="2940907"/>
            <a:ext cx="13325707" cy="8414954"/>
          </a:xfrm>
          <a:prstGeom prst="roundRect">
            <a:avLst>
              <a:gd name="adj" fmla="val 279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" name="Round Diagonal Corner Rectangle 6"/>
          <p:cNvSpPr/>
          <p:nvPr/>
        </p:nvSpPr>
        <p:spPr>
          <a:xfrm>
            <a:off x="12593002" y="3007200"/>
            <a:ext cx="3499500" cy="122936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A1C6E7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" name="Rounded Rectangle 4"/>
          <p:cNvSpPr/>
          <p:nvPr/>
        </p:nvSpPr>
        <p:spPr>
          <a:xfrm>
            <a:off x="3054006" y="3307860"/>
            <a:ext cx="13038501" cy="1692700"/>
          </a:xfrm>
          <a:prstGeom prst="roundRect">
            <a:avLst>
              <a:gd name="adj" fmla="val 503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Rounded Rectangle 15"/>
          <p:cNvSpPr/>
          <p:nvPr/>
        </p:nvSpPr>
        <p:spPr>
          <a:xfrm>
            <a:off x="3054006" y="5153139"/>
            <a:ext cx="13038501" cy="6005015"/>
          </a:xfrm>
          <a:prstGeom prst="roundRect">
            <a:avLst>
              <a:gd name="adj" fmla="val 503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</p:spTree>
    <p:extLst>
      <p:ext uri="{BB962C8B-B14F-4D97-AF65-F5344CB8AC3E}">
        <p14:creationId xmlns:p14="http://schemas.microsoft.com/office/powerpoint/2010/main" val="258244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2626"/>
            </a:gs>
            <a:gs pos="22000">
              <a:srgbClr val="0D0D0D"/>
            </a:gs>
            <a:gs pos="44000">
              <a:srgbClr val="0D0D0D"/>
            </a:gs>
            <a:gs pos="100000">
              <a:srgbClr val="262626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1993568" y="3478415"/>
            <a:ext cx="3574473" cy="122936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A1C6E7"/>
          </a:solidFill>
          <a:ln>
            <a:noFill/>
          </a:ln>
          <a:effectLst>
            <a:outerShdw blurRad="508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" name="Rounded Rectangle 4"/>
          <p:cNvSpPr/>
          <p:nvPr/>
        </p:nvSpPr>
        <p:spPr>
          <a:xfrm>
            <a:off x="3533060" y="3853879"/>
            <a:ext cx="12034981" cy="1496287"/>
          </a:xfrm>
          <a:prstGeom prst="roundRect">
            <a:avLst>
              <a:gd name="adj" fmla="val 503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Rounded Rectangle 7"/>
          <p:cNvSpPr/>
          <p:nvPr/>
        </p:nvSpPr>
        <p:spPr>
          <a:xfrm>
            <a:off x="3533053" y="5487098"/>
            <a:ext cx="4073236" cy="2292234"/>
          </a:xfrm>
          <a:prstGeom prst="roundRect">
            <a:avLst>
              <a:gd name="adj" fmla="val 269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Rounded Rectangle 14"/>
          <p:cNvSpPr/>
          <p:nvPr/>
        </p:nvSpPr>
        <p:spPr>
          <a:xfrm>
            <a:off x="3533053" y="7898361"/>
            <a:ext cx="4073236" cy="2292234"/>
          </a:xfrm>
          <a:prstGeom prst="roundRect">
            <a:avLst>
              <a:gd name="adj" fmla="val 269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Rounded Rectangle 17"/>
          <p:cNvSpPr/>
          <p:nvPr/>
        </p:nvSpPr>
        <p:spPr>
          <a:xfrm>
            <a:off x="7786398" y="5478143"/>
            <a:ext cx="4073236" cy="2292234"/>
          </a:xfrm>
          <a:prstGeom prst="roundRect">
            <a:avLst>
              <a:gd name="adj" fmla="val 269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Rounded Rectangle 18"/>
          <p:cNvSpPr/>
          <p:nvPr/>
        </p:nvSpPr>
        <p:spPr>
          <a:xfrm>
            <a:off x="7786398" y="7898361"/>
            <a:ext cx="4073236" cy="2292234"/>
          </a:xfrm>
          <a:prstGeom prst="roundRect">
            <a:avLst>
              <a:gd name="adj" fmla="val 269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Rounded Rectangle 19"/>
          <p:cNvSpPr/>
          <p:nvPr/>
        </p:nvSpPr>
        <p:spPr>
          <a:xfrm>
            <a:off x="12039750" y="5478144"/>
            <a:ext cx="3528291" cy="4712452"/>
          </a:xfrm>
          <a:prstGeom prst="roundRect">
            <a:avLst>
              <a:gd name="adj" fmla="val 269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</p:spTree>
    <p:extLst>
      <p:ext uri="{BB962C8B-B14F-4D97-AF65-F5344CB8AC3E}">
        <p14:creationId xmlns:p14="http://schemas.microsoft.com/office/powerpoint/2010/main" val="29123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902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Siddhesh Kothavale</dc:creator>
  <cp:lastModifiedBy>Siddhesh Kothavale</cp:lastModifiedBy>
  <cp:revision>56</cp:revision>
  <dcterms:created xsi:type="dcterms:W3CDTF">2024-06-27T06:37:40Z</dcterms:created>
  <dcterms:modified xsi:type="dcterms:W3CDTF">2024-08-20T12:39:12Z</dcterms:modified>
</cp:coreProperties>
</file>