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23a4c37d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1223a4c37d5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23a4c37d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223a4c37d5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23a4c37d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1223a4c37d5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23a4c37d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1223a4c37d5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23a4c37d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1223a4c37d5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762000" y="1524000"/>
            <a:ext cx="10668000" cy="2286000"/>
          </a:xfrm>
          <a:prstGeom prst="rect">
            <a:avLst/>
          </a:prstGeom>
          <a:noFill/>
          <a:ln>
            <a:noFill/>
          </a:ln>
        </p:spPr>
        <p:txBody>
          <a:bodyPr anchorCtr="0" anchor="b" bIns="91425" lIns="109725" spcFirstLastPara="1" rIns="109725" wrap="square" tIns="109725">
            <a:noAutofit/>
          </a:bodyPr>
          <a:lstStyle>
            <a:lvl1pPr lvl="0" algn="ct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762000" y="4571999"/>
            <a:ext cx="10668000" cy="1524000"/>
          </a:xfrm>
          <a:prstGeom prst="rect">
            <a:avLst/>
          </a:prstGeom>
          <a:noFill/>
          <a:ln>
            <a:noFill/>
          </a:ln>
        </p:spPr>
        <p:txBody>
          <a:bodyPr anchorCtr="0" anchor="t" bIns="91425" lIns="109725" spcFirstLastPara="1" rIns="109725" wrap="square" tIns="109725">
            <a:noAutofit/>
          </a:bodyPr>
          <a:lstStyle>
            <a:lvl1pPr lvl="0" algn="ctr">
              <a:lnSpc>
                <a:spcPct val="125000"/>
              </a:lnSpc>
              <a:spcBef>
                <a:spcPts val="1000"/>
              </a:spcBef>
              <a:spcAft>
                <a:spcPts val="0"/>
              </a:spcAft>
              <a:buClr>
                <a:schemeClr val="lt1"/>
              </a:buClr>
              <a:buSzPts val="2400"/>
              <a:buNone/>
              <a:defRPr sz="2400"/>
            </a:lvl1pPr>
            <a:lvl2pPr lvl="1" algn="ctr">
              <a:lnSpc>
                <a:spcPct val="125000"/>
              </a:lnSpc>
              <a:spcBef>
                <a:spcPts val="500"/>
              </a:spcBef>
              <a:spcAft>
                <a:spcPts val="0"/>
              </a:spcAft>
              <a:buClr>
                <a:schemeClr val="lt1"/>
              </a:buClr>
              <a:buSzPts val="2000"/>
              <a:buNone/>
              <a:defRPr sz="2000"/>
            </a:lvl2pPr>
            <a:lvl3pPr lvl="2" algn="ctr">
              <a:lnSpc>
                <a:spcPct val="125000"/>
              </a:lnSpc>
              <a:spcBef>
                <a:spcPts val="500"/>
              </a:spcBef>
              <a:spcAft>
                <a:spcPts val="0"/>
              </a:spcAft>
              <a:buClr>
                <a:schemeClr val="lt1"/>
              </a:buClr>
              <a:buSzPts val="1800"/>
              <a:buNone/>
              <a:defRPr sz="1800"/>
            </a:lvl3pPr>
            <a:lvl4pPr lvl="3" algn="ctr">
              <a:lnSpc>
                <a:spcPct val="125000"/>
              </a:lnSpc>
              <a:spcBef>
                <a:spcPts val="500"/>
              </a:spcBef>
              <a:spcAft>
                <a:spcPts val="0"/>
              </a:spcAft>
              <a:buClr>
                <a:schemeClr val="lt1"/>
              </a:buClr>
              <a:buSzPts val="1600"/>
              <a:buNone/>
              <a:defRPr sz="1600"/>
            </a:lvl4pPr>
            <a:lvl5pPr lvl="4" algn="ctr">
              <a:lnSpc>
                <a:spcPct val="12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7" name="Google Shape;17;p2"/>
          <p:cNvSpPr txBox="1"/>
          <p:nvPr>
            <p:ph idx="10" type="dt"/>
          </p:nvPr>
        </p:nvSpPr>
        <p:spPr>
          <a:xfrm>
            <a:off x="9389165" y="194320"/>
            <a:ext cx="2040835" cy="365125"/>
          </a:xfrm>
          <a:prstGeom prst="rect">
            <a:avLst/>
          </a:prstGeom>
          <a:noFill/>
          <a:ln>
            <a:noFill/>
          </a:ln>
        </p:spPr>
        <p:txBody>
          <a:bodyPr anchorCtr="0" anchor="ctr" bIns="91425" lIns="109725" spcFirstLastPara="1" rIns="109725" wrap="square" tIns="1097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761999" y="6356350"/>
            <a:ext cx="6612835"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9906000" y="6356350"/>
            <a:ext cx="15240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762000" y="762000"/>
            <a:ext cx="10668000" cy="1524000"/>
          </a:xfrm>
          <a:prstGeom prst="rect">
            <a:avLst/>
          </a:prstGeom>
          <a:noFill/>
          <a:ln>
            <a:noFill/>
          </a:ln>
        </p:spPr>
        <p:txBody>
          <a:bodyPr anchorCtr="0" anchor="ctr" bIns="91425" lIns="109725" spcFirstLastPara="1" rIns="109725" wrap="square" tIns="109725">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rot="5400000">
            <a:off x="4186959" y="-1138958"/>
            <a:ext cx="3818083" cy="10668000"/>
          </a:xfrm>
          <a:prstGeom prst="rect">
            <a:avLst/>
          </a:prstGeom>
          <a:noFill/>
          <a:ln>
            <a:noFill/>
          </a:ln>
        </p:spPr>
        <p:txBody>
          <a:bodyPr anchorCtr="0" anchor="t" bIns="91425" lIns="109725" spcFirstLastPara="1" rIns="109725" wrap="square" tIns="109725">
            <a:no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11"/>
          <p:cNvSpPr txBox="1"/>
          <p:nvPr>
            <p:ph idx="10" type="dt"/>
          </p:nvPr>
        </p:nvSpPr>
        <p:spPr>
          <a:xfrm>
            <a:off x="9389165" y="194320"/>
            <a:ext cx="2040835" cy="365125"/>
          </a:xfrm>
          <a:prstGeom prst="rect">
            <a:avLst/>
          </a:prstGeom>
          <a:noFill/>
          <a:ln>
            <a:noFill/>
          </a:ln>
        </p:spPr>
        <p:txBody>
          <a:bodyPr anchorCtr="0" anchor="ctr" bIns="91425" lIns="109725" spcFirstLastPara="1" rIns="109725" wrap="square" tIns="1097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761999" y="6356350"/>
            <a:ext cx="6612835"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9906000" y="6356350"/>
            <a:ext cx="15240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619997" y="2286000"/>
            <a:ext cx="5334001" cy="2286000"/>
          </a:xfrm>
          <a:prstGeom prst="rect">
            <a:avLst/>
          </a:prstGeom>
          <a:noFill/>
          <a:ln>
            <a:noFill/>
          </a:ln>
        </p:spPr>
        <p:txBody>
          <a:bodyPr anchorCtr="0" anchor="ctr" bIns="91425" lIns="109725" spcFirstLastPara="1" rIns="109725" wrap="square" tIns="109725">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1905000" y="-381000"/>
            <a:ext cx="5334001" cy="7619999"/>
          </a:xfrm>
          <a:prstGeom prst="rect">
            <a:avLst/>
          </a:prstGeom>
          <a:noFill/>
          <a:ln>
            <a:noFill/>
          </a:ln>
        </p:spPr>
        <p:txBody>
          <a:bodyPr anchorCtr="0" anchor="t" bIns="91425" lIns="109725" spcFirstLastPara="1" rIns="109725" wrap="square" tIns="109725">
            <a:no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0" name="Google Shape;80;p12"/>
          <p:cNvSpPr txBox="1"/>
          <p:nvPr>
            <p:ph idx="10" type="dt"/>
          </p:nvPr>
        </p:nvSpPr>
        <p:spPr>
          <a:xfrm>
            <a:off x="9389165" y="194320"/>
            <a:ext cx="2040835" cy="365125"/>
          </a:xfrm>
          <a:prstGeom prst="rect">
            <a:avLst/>
          </a:prstGeom>
          <a:noFill/>
          <a:ln>
            <a:noFill/>
          </a:ln>
        </p:spPr>
        <p:txBody>
          <a:bodyPr anchorCtr="0" anchor="ctr" bIns="91425" lIns="109725" spcFirstLastPara="1" rIns="109725" wrap="square" tIns="1097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761999" y="6356350"/>
            <a:ext cx="6612835"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9906000" y="6356350"/>
            <a:ext cx="15240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762000" y="762000"/>
            <a:ext cx="10668000" cy="1524000"/>
          </a:xfrm>
          <a:prstGeom prst="rect">
            <a:avLst/>
          </a:prstGeom>
          <a:noFill/>
          <a:ln>
            <a:noFill/>
          </a:ln>
        </p:spPr>
        <p:txBody>
          <a:bodyPr anchorCtr="0" anchor="ctr" bIns="91425" lIns="109725" spcFirstLastPara="1" rIns="109725" wrap="square" tIns="109725">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762000" y="2286000"/>
            <a:ext cx="10668000" cy="3818083"/>
          </a:xfrm>
          <a:prstGeom prst="rect">
            <a:avLst/>
          </a:prstGeom>
          <a:noFill/>
          <a:ln>
            <a:noFill/>
          </a:ln>
        </p:spPr>
        <p:txBody>
          <a:bodyPr anchorCtr="0" anchor="t" bIns="91425" lIns="109725" spcFirstLastPara="1" rIns="109725" wrap="square" tIns="109725">
            <a:no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3" name="Google Shape;23;p3"/>
          <p:cNvSpPr txBox="1"/>
          <p:nvPr>
            <p:ph idx="10" type="dt"/>
          </p:nvPr>
        </p:nvSpPr>
        <p:spPr>
          <a:xfrm>
            <a:off x="9389165" y="194320"/>
            <a:ext cx="2040835" cy="365125"/>
          </a:xfrm>
          <a:prstGeom prst="rect">
            <a:avLst/>
          </a:prstGeom>
          <a:noFill/>
          <a:ln>
            <a:noFill/>
          </a:ln>
        </p:spPr>
        <p:txBody>
          <a:bodyPr anchorCtr="0" anchor="ctr" bIns="91425" lIns="109725" spcFirstLastPara="1" rIns="109725" wrap="square" tIns="1097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761999" y="6356350"/>
            <a:ext cx="6612835"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9906000" y="6356350"/>
            <a:ext cx="15240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4"/>
          <p:cNvSpPr txBox="1"/>
          <p:nvPr>
            <p:ph type="title"/>
          </p:nvPr>
        </p:nvSpPr>
        <p:spPr>
          <a:xfrm>
            <a:off x="762000" y="762000"/>
            <a:ext cx="10668000" cy="1524000"/>
          </a:xfrm>
          <a:prstGeom prst="rect">
            <a:avLst/>
          </a:prstGeom>
          <a:noFill/>
          <a:ln>
            <a:noFill/>
          </a:ln>
        </p:spPr>
        <p:txBody>
          <a:bodyPr anchorCtr="0" anchor="ctr" bIns="91425" lIns="109725" spcFirstLastPara="1" rIns="109725" wrap="square" tIns="109725">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0" type="dt"/>
          </p:nvPr>
        </p:nvSpPr>
        <p:spPr>
          <a:xfrm>
            <a:off x="9389165" y="194320"/>
            <a:ext cx="2040835" cy="365125"/>
          </a:xfrm>
          <a:prstGeom prst="rect">
            <a:avLst/>
          </a:prstGeom>
          <a:noFill/>
          <a:ln>
            <a:noFill/>
          </a:ln>
        </p:spPr>
        <p:txBody>
          <a:bodyPr anchorCtr="0" anchor="ctr" bIns="91425" lIns="109725" spcFirstLastPara="1" rIns="109725" wrap="square" tIns="1097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761999" y="6356350"/>
            <a:ext cx="6612835"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9906000" y="6356350"/>
            <a:ext cx="15240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62000" y="1524000"/>
            <a:ext cx="10668000" cy="3038475"/>
          </a:xfrm>
          <a:prstGeom prst="rect">
            <a:avLst/>
          </a:prstGeom>
          <a:noFill/>
          <a:ln>
            <a:noFill/>
          </a:ln>
        </p:spPr>
        <p:txBody>
          <a:bodyPr anchorCtr="0" anchor="b" bIns="91425" lIns="109725" spcFirstLastPara="1" rIns="109725" wrap="square" tIns="109725">
            <a:noAutofit/>
          </a:bodyPr>
          <a:lstStyle>
            <a:lvl1pPr lvl="0" algn="l">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62000" y="4589463"/>
            <a:ext cx="10668000" cy="1506537"/>
          </a:xfrm>
          <a:prstGeom prst="rect">
            <a:avLst/>
          </a:prstGeom>
          <a:noFill/>
          <a:ln>
            <a:noFill/>
          </a:ln>
        </p:spPr>
        <p:txBody>
          <a:bodyPr anchorCtr="0" anchor="t" bIns="91425" lIns="109725" spcFirstLastPara="1" rIns="109725" wrap="square" tIns="109725">
            <a:noAutofit/>
          </a:bodyPr>
          <a:lstStyle>
            <a:lvl1pPr indent="-228600" lvl="0" marL="457200" algn="l">
              <a:lnSpc>
                <a:spcPct val="125000"/>
              </a:lnSpc>
              <a:spcBef>
                <a:spcPts val="1000"/>
              </a:spcBef>
              <a:spcAft>
                <a:spcPts val="0"/>
              </a:spcAft>
              <a:buClr>
                <a:schemeClr val="lt1"/>
              </a:buClr>
              <a:buSzPts val="2400"/>
              <a:buNone/>
              <a:defRPr sz="2400">
                <a:solidFill>
                  <a:schemeClr val="lt1"/>
                </a:solidFill>
              </a:defRPr>
            </a:lvl1pPr>
            <a:lvl2pPr indent="-228600" lvl="1" marL="914400" algn="l">
              <a:lnSpc>
                <a:spcPct val="125000"/>
              </a:lnSpc>
              <a:spcBef>
                <a:spcPts val="500"/>
              </a:spcBef>
              <a:spcAft>
                <a:spcPts val="0"/>
              </a:spcAft>
              <a:buClr>
                <a:schemeClr val="lt1"/>
              </a:buClr>
              <a:buSzPts val="2000"/>
              <a:buNone/>
              <a:defRPr sz="2000">
                <a:solidFill>
                  <a:schemeClr val="lt1"/>
                </a:solidFill>
              </a:defRPr>
            </a:lvl2pPr>
            <a:lvl3pPr indent="-228600" lvl="2" marL="1371600" algn="l">
              <a:lnSpc>
                <a:spcPct val="125000"/>
              </a:lnSpc>
              <a:spcBef>
                <a:spcPts val="500"/>
              </a:spcBef>
              <a:spcAft>
                <a:spcPts val="0"/>
              </a:spcAft>
              <a:buClr>
                <a:schemeClr val="lt1"/>
              </a:buClr>
              <a:buSzPts val="1800"/>
              <a:buNone/>
              <a:defRPr sz="1800">
                <a:solidFill>
                  <a:schemeClr val="lt1"/>
                </a:solidFill>
              </a:defRPr>
            </a:lvl3pPr>
            <a:lvl4pPr indent="-228600" lvl="3" marL="1828800" algn="l">
              <a:lnSpc>
                <a:spcPct val="125000"/>
              </a:lnSpc>
              <a:spcBef>
                <a:spcPts val="500"/>
              </a:spcBef>
              <a:spcAft>
                <a:spcPts val="0"/>
              </a:spcAft>
              <a:buClr>
                <a:schemeClr val="lt1"/>
              </a:buClr>
              <a:buSzPts val="1600"/>
              <a:buNone/>
              <a:defRPr sz="1600">
                <a:solidFill>
                  <a:schemeClr val="lt1"/>
                </a:solidFill>
              </a:defRPr>
            </a:lvl4pPr>
            <a:lvl5pPr indent="-228600" lvl="4" marL="2286000" algn="l">
              <a:lnSpc>
                <a:spcPct val="125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4" name="Google Shape;34;p5"/>
          <p:cNvSpPr txBox="1"/>
          <p:nvPr>
            <p:ph idx="10" type="dt"/>
          </p:nvPr>
        </p:nvSpPr>
        <p:spPr>
          <a:xfrm>
            <a:off x="9389165" y="194320"/>
            <a:ext cx="2040835" cy="365125"/>
          </a:xfrm>
          <a:prstGeom prst="rect">
            <a:avLst/>
          </a:prstGeom>
          <a:noFill/>
          <a:ln>
            <a:noFill/>
          </a:ln>
        </p:spPr>
        <p:txBody>
          <a:bodyPr anchorCtr="0" anchor="ctr" bIns="91425" lIns="109725" spcFirstLastPara="1" rIns="109725" wrap="square" tIns="1097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761999" y="6356350"/>
            <a:ext cx="6612835"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9906000" y="6356350"/>
            <a:ext cx="15240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762000" y="762000"/>
            <a:ext cx="10668000" cy="1524000"/>
          </a:xfrm>
          <a:prstGeom prst="rect">
            <a:avLst/>
          </a:prstGeom>
          <a:noFill/>
          <a:ln>
            <a:noFill/>
          </a:ln>
        </p:spPr>
        <p:txBody>
          <a:bodyPr anchorCtr="0" anchor="ctr" bIns="91425" lIns="109725" spcFirstLastPara="1" rIns="109725" wrap="square" tIns="109725">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762000" y="2285999"/>
            <a:ext cx="5151119" cy="3810001"/>
          </a:xfrm>
          <a:prstGeom prst="rect">
            <a:avLst/>
          </a:prstGeom>
          <a:noFill/>
          <a:ln>
            <a:noFill/>
          </a:ln>
        </p:spPr>
        <p:txBody>
          <a:bodyPr anchorCtr="0" anchor="t" bIns="91425" lIns="109725" spcFirstLastPara="1" rIns="109725" wrap="square" tIns="109725">
            <a:no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6"/>
          <p:cNvSpPr txBox="1"/>
          <p:nvPr>
            <p:ph idx="2" type="body"/>
          </p:nvPr>
        </p:nvSpPr>
        <p:spPr>
          <a:xfrm>
            <a:off x="6278879" y="2285999"/>
            <a:ext cx="5151121" cy="3810001"/>
          </a:xfrm>
          <a:prstGeom prst="rect">
            <a:avLst/>
          </a:prstGeom>
          <a:noFill/>
          <a:ln>
            <a:noFill/>
          </a:ln>
        </p:spPr>
        <p:txBody>
          <a:bodyPr anchorCtr="0" anchor="t" bIns="91425" lIns="109725" spcFirstLastPara="1" rIns="109725" wrap="square" tIns="109725">
            <a:no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1" name="Google Shape;41;p6"/>
          <p:cNvSpPr txBox="1"/>
          <p:nvPr>
            <p:ph idx="10" type="dt"/>
          </p:nvPr>
        </p:nvSpPr>
        <p:spPr>
          <a:xfrm>
            <a:off x="9389165" y="194320"/>
            <a:ext cx="2040835" cy="365125"/>
          </a:xfrm>
          <a:prstGeom prst="rect">
            <a:avLst/>
          </a:prstGeom>
          <a:noFill/>
          <a:ln>
            <a:noFill/>
          </a:ln>
        </p:spPr>
        <p:txBody>
          <a:bodyPr anchorCtr="0" anchor="ctr" bIns="91425" lIns="109725" spcFirstLastPara="1" rIns="109725" wrap="square" tIns="1097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761999" y="6356350"/>
            <a:ext cx="6612835"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9906000" y="6356350"/>
            <a:ext cx="15240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4" name="Shape 44"/>
        <p:cNvGrpSpPr/>
        <p:nvPr/>
      </p:nvGrpSpPr>
      <p:grpSpPr>
        <a:xfrm>
          <a:off x="0" y="0"/>
          <a:ext cx="0" cy="0"/>
          <a:chOff x="0" y="0"/>
          <a:chExt cx="0" cy="0"/>
        </a:xfrm>
      </p:grpSpPr>
      <p:sp>
        <p:nvSpPr>
          <p:cNvPr id="45" name="Google Shape;45;p7"/>
          <p:cNvSpPr txBox="1"/>
          <p:nvPr>
            <p:ph type="title"/>
          </p:nvPr>
        </p:nvSpPr>
        <p:spPr>
          <a:xfrm>
            <a:off x="762000" y="762000"/>
            <a:ext cx="10668000" cy="1524000"/>
          </a:xfrm>
          <a:prstGeom prst="rect">
            <a:avLst/>
          </a:prstGeom>
          <a:noFill/>
          <a:ln>
            <a:noFill/>
          </a:ln>
        </p:spPr>
        <p:txBody>
          <a:bodyPr anchorCtr="0" anchor="ctr" bIns="91425" lIns="109725" spcFirstLastPara="1" rIns="109725" wrap="square" tIns="109725">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762000" y="2285999"/>
            <a:ext cx="5151119" cy="761999"/>
          </a:xfrm>
          <a:prstGeom prst="rect">
            <a:avLst/>
          </a:prstGeom>
          <a:noFill/>
          <a:ln>
            <a:noFill/>
          </a:ln>
        </p:spPr>
        <p:txBody>
          <a:bodyPr anchorCtr="0" anchor="b" bIns="91425" lIns="109725" spcFirstLastPara="1" rIns="109725" wrap="square" tIns="109725">
            <a:noAutofit/>
          </a:bodyPr>
          <a:lstStyle>
            <a:lvl1pPr indent="-228600" lvl="0" marL="457200" algn="l">
              <a:lnSpc>
                <a:spcPct val="125000"/>
              </a:lnSpc>
              <a:spcBef>
                <a:spcPts val="1000"/>
              </a:spcBef>
              <a:spcAft>
                <a:spcPts val="0"/>
              </a:spcAft>
              <a:buClr>
                <a:schemeClr val="lt1"/>
              </a:buClr>
              <a:buSzPts val="2400"/>
              <a:buNone/>
              <a:defRPr b="1" sz="2400"/>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7" name="Google Shape;47;p7"/>
          <p:cNvSpPr txBox="1"/>
          <p:nvPr>
            <p:ph idx="2" type="body"/>
          </p:nvPr>
        </p:nvSpPr>
        <p:spPr>
          <a:xfrm>
            <a:off x="762000" y="3048000"/>
            <a:ext cx="5151119" cy="3048000"/>
          </a:xfrm>
          <a:prstGeom prst="rect">
            <a:avLst/>
          </a:prstGeom>
          <a:noFill/>
          <a:ln>
            <a:noFill/>
          </a:ln>
        </p:spPr>
        <p:txBody>
          <a:bodyPr anchorCtr="0" anchor="t" bIns="91425" lIns="109725" spcFirstLastPara="1" rIns="109725" wrap="square" tIns="109725">
            <a:no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7"/>
          <p:cNvSpPr txBox="1"/>
          <p:nvPr>
            <p:ph idx="3" type="body"/>
          </p:nvPr>
        </p:nvSpPr>
        <p:spPr>
          <a:xfrm>
            <a:off x="6278878" y="2286000"/>
            <a:ext cx="5151122" cy="761999"/>
          </a:xfrm>
          <a:prstGeom prst="rect">
            <a:avLst/>
          </a:prstGeom>
          <a:noFill/>
          <a:ln>
            <a:noFill/>
          </a:ln>
        </p:spPr>
        <p:txBody>
          <a:bodyPr anchorCtr="0" anchor="b" bIns="91425" lIns="109725" spcFirstLastPara="1" rIns="109725" wrap="square" tIns="109725">
            <a:noAutofit/>
          </a:bodyPr>
          <a:lstStyle>
            <a:lvl1pPr indent="-228600" lvl="0" marL="457200" algn="l">
              <a:lnSpc>
                <a:spcPct val="125000"/>
              </a:lnSpc>
              <a:spcBef>
                <a:spcPts val="1000"/>
              </a:spcBef>
              <a:spcAft>
                <a:spcPts val="0"/>
              </a:spcAft>
              <a:buClr>
                <a:schemeClr val="lt1"/>
              </a:buClr>
              <a:buSzPts val="2400"/>
              <a:buNone/>
              <a:defRPr b="1" sz="2400"/>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9" name="Google Shape;49;p7"/>
          <p:cNvSpPr txBox="1"/>
          <p:nvPr>
            <p:ph idx="4" type="body"/>
          </p:nvPr>
        </p:nvSpPr>
        <p:spPr>
          <a:xfrm>
            <a:off x="6278878" y="3048000"/>
            <a:ext cx="5151122" cy="3048000"/>
          </a:xfrm>
          <a:prstGeom prst="rect">
            <a:avLst/>
          </a:prstGeom>
          <a:noFill/>
          <a:ln>
            <a:noFill/>
          </a:ln>
        </p:spPr>
        <p:txBody>
          <a:bodyPr anchorCtr="0" anchor="t" bIns="91425" lIns="109725" spcFirstLastPara="1" rIns="109725" wrap="square" tIns="109725">
            <a:no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7"/>
          <p:cNvSpPr txBox="1"/>
          <p:nvPr>
            <p:ph idx="10" type="dt"/>
          </p:nvPr>
        </p:nvSpPr>
        <p:spPr>
          <a:xfrm>
            <a:off x="9389165" y="194320"/>
            <a:ext cx="2040835" cy="365125"/>
          </a:xfrm>
          <a:prstGeom prst="rect">
            <a:avLst/>
          </a:prstGeom>
          <a:noFill/>
          <a:ln>
            <a:noFill/>
          </a:ln>
        </p:spPr>
        <p:txBody>
          <a:bodyPr anchorCtr="0" anchor="ctr" bIns="91425" lIns="109725" spcFirstLastPara="1" rIns="109725" wrap="square" tIns="1097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761999" y="6356350"/>
            <a:ext cx="6612835"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9906000" y="6356350"/>
            <a:ext cx="15240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9389165" y="194320"/>
            <a:ext cx="2040835" cy="365125"/>
          </a:xfrm>
          <a:prstGeom prst="rect">
            <a:avLst/>
          </a:prstGeom>
          <a:noFill/>
          <a:ln>
            <a:noFill/>
          </a:ln>
        </p:spPr>
        <p:txBody>
          <a:bodyPr anchorCtr="0" anchor="ctr" bIns="91425" lIns="109725" spcFirstLastPara="1" rIns="109725" wrap="square" tIns="1097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761999" y="6356350"/>
            <a:ext cx="6612835"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9906000" y="6356350"/>
            <a:ext cx="15240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762000" y="761998"/>
            <a:ext cx="3810000" cy="1524002"/>
          </a:xfrm>
          <a:prstGeom prst="rect">
            <a:avLst/>
          </a:prstGeom>
          <a:noFill/>
          <a:ln>
            <a:noFill/>
          </a:ln>
        </p:spPr>
        <p:txBody>
          <a:bodyPr anchorCtr="0" anchor="t" bIns="91425" lIns="109725" spcFirstLastPara="1" rIns="109725" wrap="square" tIns="109725">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5334000" y="762001"/>
            <a:ext cx="6096000" cy="5334000"/>
          </a:xfrm>
          <a:prstGeom prst="rect">
            <a:avLst/>
          </a:prstGeom>
          <a:noFill/>
          <a:ln>
            <a:noFill/>
          </a:ln>
        </p:spPr>
        <p:txBody>
          <a:bodyPr anchorCtr="0" anchor="t" bIns="91425" lIns="109725" spcFirstLastPara="1" rIns="109725" wrap="square" tIns="109725">
            <a:noAutofit/>
          </a:bodyPr>
          <a:lstStyle>
            <a:lvl1pPr indent="-431800" lvl="0" marL="457200" algn="l">
              <a:lnSpc>
                <a:spcPct val="125000"/>
              </a:lnSpc>
              <a:spcBef>
                <a:spcPts val="1000"/>
              </a:spcBef>
              <a:spcAft>
                <a:spcPts val="0"/>
              </a:spcAft>
              <a:buClr>
                <a:schemeClr val="lt1"/>
              </a:buClr>
              <a:buSzPts val="3200"/>
              <a:buChar char="•"/>
              <a:defRPr sz="3200"/>
            </a:lvl1pPr>
            <a:lvl2pPr indent="-406400" lvl="1" marL="914400" algn="l">
              <a:lnSpc>
                <a:spcPct val="125000"/>
              </a:lnSpc>
              <a:spcBef>
                <a:spcPts val="500"/>
              </a:spcBef>
              <a:spcAft>
                <a:spcPts val="0"/>
              </a:spcAft>
              <a:buClr>
                <a:schemeClr val="lt1"/>
              </a:buClr>
              <a:buSzPts val="2800"/>
              <a:buChar char="•"/>
              <a:defRPr sz="2800"/>
            </a:lvl2pPr>
            <a:lvl3pPr indent="-381000" lvl="2" marL="1371600" algn="l">
              <a:lnSpc>
                <a:spcPct val="125000"/>
              </a:lnSpc>
              <a:spcBef>
                <a:spcPts val="500"/>
              </a:spcBef>
              <a:spcAft>
                <a:spcPts val="0"/>
              </a:spcAft>
              <a:buClr>
                <a:schemeClr val="lt1"/>
              </a:buClr>
              <a:buSzPts val="2400"/>
              <a:buChar char="•"/>
              <a:defRPr sz="2400"/>
            </a:lvl3pPr>
            <a:lvl4pPr indent="-355600" lvl="3" marL="1828800" algn="l">
              <a:lnSpc>
                <a:spcPct val="125000"/>
              </a:lnSpc>
              <a:spcBef>
                <a:spcPts val="500"/>
              </a:spcBef>
              <a:spcAft>
                <a:spcPts val="0"/>
              </a:spcAft>
              <a:buClr>
                <a:schemeClr val="lt1"/>
              </a:buClr>
              <a:buSzPts val="2000"/>
              <a:buChar char="•"/>
              <a:defRPr sz="2000"/>
            </a:lvl4pPr>
            <a:lvl5pPr indent="-355600" lvl="4" marL="2286000" algn="l">
              <a:lnSpc>
                <a:spcPct val="125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0" name="Google Shape;60;p9"/>
          <p:cNvSpPr txBox="1"/>
          <p:nvPr>
            <p:ph idx="2" type="body"/>
          </p:nvPr>
        </p:nvSpPr>
        <p:spPr>
          <a:xfrm>
            <a:off x="762000" y="2286000"/>
            <a:ext cx="3810000" cy="3810001"/>
          </a:xfrm>
          <a:prstGeom prst="rect">
            <a:avLst/>
          </a:prstGeom>
          <a:noFill/>
          <a:ln>
            <a:noFill/>
          </a:ln>
        </p:spPr>
        <p:txBody>
          <a:bodyPr anchorCtr="0" anchor="t" bIns="91425" lIns="109725" spcFirstLastPara="1" rIns="109725" wrap="square" tIns="109725">
            <a:noAutofit/>
          </a:bodyPr>
          <a:lstStyle>
            <a:lvl1pPr indent="-228600" lvl="0" marL="457200" algn="l">
              <a:lnSpc>
                <a:spcPct val="125000"/>
              </a:lnSpc>
              <a:spcBef>
                <a:spcPts val="1000"/>
              </a:spcBef>
              <a:spcAft>
                <a:spcPts val="0"/>
              </a:spcAft>
              <a:buClr>
                <a:schemeClr val="lt1"/>
              </a:buClr>
              <a:buSzPts val="1600"/>
              <a:buNone/>
              <a:defRPr sz="1600"/>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9"/>
          <p:cNvSpPr txBox="1"/>
          <p:nvPr>
            <p:ph idx="10" type="dt"/>
          </p:nvPr>
        </p:nvSpPr>
        <p:spPr>
          <a:xfrm>
            <a:off x="9389165" y="194320"/>
            <a:ext cx="2040835" cy="365125"/>
          </a:xfrm>
          <a:prstGeom prst="rect">
            <a:avLst/>
          </a:prstGeom>
          <a:noFill/>
          <a:ln>
            <a:noFill/>
          </a:ln>
        </p:spPr>
        <p:txBody>
          <a:bodyPr anchorCtr="0" anchor="ctr" bIns="91425" lIns="109725" spcFirstLastPara="1" rIns="109725" wrap="square" tIns="1097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761999" y="6356350"/>
            <a:ext cx="6612835"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9906000" y="6356350"/>
            <a:ext cx="15240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762001" y="762000"/>
            <a:ext cx="3809999" cy="1524000"/>
          </a:xfrm>
          <a:prstGeom prst="rect">
            <a:avLst/>
          </a:prstGeom>
          <a:noFill/>
          <a:ln>
            <a:noFill/>
          </a:ln>
        </p:spPr>
        <p:txBody>
          <a:bodyPr anchorCtr="0" anchor="t" bIns="91425" lIns="109725" spcFirstLastPara="1" rIns="109725" wrap="square" tIns="109725">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5334000" y="762001"/>
            <a:ext cx="6021388" cy="5334000"/>
          </a:xfrm>
          <a:prstGeom prst="rect">
            <a:avLst/>
          </a:prstGeom>
          <a:noFill/>
          <a:ln>
            <a:noFill/>
          </a:ln>
        </p:spPr>
      </p:sp>
      <p:sp>
        <p:nvSpPr>
          <p:cNvPr id="67" name="Google Shape;67;p10"/>
          <p:cNvSpPr txBox="1"/>
          <p:nvPr>
            <p:ph idx="1" type="body"/>
          </p:nvPr>
        </p:nvSpPr>
        <p:spPr>
          <a:xfrm>
            <a:off x="762001" y="2286000"/>
            <a:ext cx="3809999" cy="3810000"/>
          </a:xfrm>
          <a:prstGeom prst="rect">
            <a:avLst/>
          </a:prstGeom>
          <a:noFill/>
          <a:ln>
            <a:noFill/>
          </a:ln>
        </p:spPr>
        <p:txBody>
          <a:bodyPr anchorCtr="0" anchor="t" bIns="91425" lIns="109725" spcFirstLastPara="1" rIns="109725" wrap="square" tIns="109725">
            <a:noAutofit/>
          </a:bodyPr>
          <a:lstStyle>
            <a:lvl1pPr indent="-228600" lvl="0" marL="457200" algn="l">
              <a:lnSpc>
                <a:spcPct val="125000"/>
              </a:lnSpc>
              <a:spcBef>
                <a:spcPts val="1000"/>
              </a:spcBef>
              <a:spcAft>
                <a:spcPts val="0"/>
              </a:spcAft>
              <a:buClr>
                <a:schemeClr val="lt1"/>
              </a:buClr>
              <a:buSzPts val="1600"/>
              <a:buNone/>
              <a:defRPr sz="1600"/>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10"/>
          <p:cNvSpPr txBox="1"/>
          <p:nvPr>
            <p:ph idx="10" type="dt"/>
          </p:nvPr>
        </p:nvSpPr>
        <p:spPr>
          <a:xfrm>
            <a:off x="9389165" y="194320"/>
            <a:ext cx="2040835" cy="365125"/>
          </a:xfrm>
          <a:prstGeom prst="rect">
            <a:avLst/>
          </a:prstGeom>
          <a:noFill/>
          <a:ln>
            <a:noFill/>
          </a:ln>
        </p:spPr>
        <p:txBody>
          <a:bodyPr anchorCtr="0" anchor="ctr" bIns="91425" lIns="109725" spcFirstLastPara="1" rIns="109725" wrap="square" tIns="1097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761999" y="6356350"/>
            <a:ext cx="6612835"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9906000" y="6356350"/>
            <a:ext cx="15240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
          <p:cNvSpPr/>
          <p:nvPr/>
        </p:nvSpPr>
        <p:spPr>
          <a:xfrm>
            <a:off x="8157843" y="6244836"/>
            <a:ext cx="4034156" cy="613164"/>
          </a:xfrm>
          <a:custGeom>
            <a:rect b="b" l="l" r="r" t="t"/>
            <a:pathLst>
              <a:path extrusionOk="0" h="613164" w="4034156">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500"/>
              <a:buFont typeface="Avenir"/>
              <a:buNone/>
            </a:pPr>
            <a:r>
              <a:t/>
            </a:r>
            <a:endParaRPr b="0" i="0" sz="1500" u="none" cap="none" strike="noStrike">
              <a:solidFill>
                <a:srgbClr val="FFFFFF"/>
              </a:solidFill>
              <a:latin typeface="Avenir"/>
              <a:ea typeface="Avenir"/>
              <a:cs typeface="Avenir"/>
              <a:sym typeface="Avenir"/>
            </a:endParaRPr>
          </a:p>
        </p:txBody>
      </p:sp>
      <p:sp>
        <p:nvSpPr>
          <p:cNvPr id="7" name="Google Shape;7;p1"/>
          <p:cNvSpPr/>
          <p:nvPr/>
        </p:nvSpPr>
        <p:spPr>
          <a:xfrm>
            <a:off x="1" y="688126"/>
            <a:ext cx="448491" cy="1634252"/>
          </a:xfrm>
          <a:custGeom>
            <a:rect b="b" l="l" r="r" t="t"/>
            <a:pathLst>
              <a:path extrusionOk="0" h="1634252" w="448491">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rgbClr val="FFFFFF"/>
              </a:solidFill>
              <a:latin typeface="Avenir"/>
              <a:ea typeface="Avenir"/>
              <a:cs typeface="Avenir"/>
              <a:sym typeface="Avenir"/>
            </a:endParaRPr>
          </a:p>
        </p:txBody>
      </p:sp>
      <p:sp>
        <p:nvSpPr>
          <p:cNvPr id="8" name="Google Shape;8;p1"/>
          <p:cNvSpPr/>
          <p:nvPr/>
        </p:nvSpPr>
        <p:spPr>
          <a:xfrm>
            <a:off x="7309459" y="6144069"/>
            <a:ext cx="4418271" cy="718159"/>
          </a:xfrm>
          <a:custGeom>
            <a:rect b="b" l="l" r="r" t="t"/>
            <a:pathLst>
              <a:path extrusionOk="0" h="718159" w="4418271">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 name="Google Shape;9;p1"/>
          <p:cNvSpPr txBox="1"/>
          <p:nvPr>
            <p:ph type="title"/>
          </p:nvPr>
        </p:nvSpPr>
        <p:spPr>
          <a:xfrm>
            <a:off x="762000" y="762000"/>
            <a:ext cx="10668000" cy="1524000"/>
          </a:xfrm>
          <a:prstGeom prst="rect">
            <a:avLst/>
          </a:prstGeom>
          <a:noFill/>
          <a:ln>
            <a:noFill/>
          </a:ln>
        </p:spPr>
        <p:txBody>
          <a:bodyPr anchorCtr="0" anchor="ctr" bIns="91425" lIns="109725" spcFirstLastPara="1" rIns="109725" wrap="square" tIns="109725">
            <a:noAutofit/>
          </a:bodyPr>
          <a:lstStyle>
            <a:lvl1pPr lvl="0" marR="0" rtl="0" algn="l">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 type="body"/>
          </p:nvPr>
        </p:nvSpPr>
        <p:spPr>
          <a:xfrm>
            <a:off x="762000" y="2286000"/>
            <a:ext cx="10668000" cy="3818083"/>
          </a:xfrm>
          <a:prstGeom prst="rect">
            <a:avLst/>
          </a:prstGeom>
          <a:noFill/>
          <a:ln>
            <a:noFill/>
          </a:ln>
        </p:spPr>
        <p:txBody>
          <a:bodyPr anchorCtr="0" anchor="t" bIns="91425" lIns="109725" spcFirstLastPara="1" rIns="109725" wrap="square" tIns="109725">
            <a:noAutofit/>
          </a:bodyPr>
          <a:lstStyle>
            <a:lvl1pPr indent="-406400" lvl="0" marL="457200" marR="0" rtl="0" algn="l">
              <a:lnSpc>
                <a:spcPct val="125000"/>
              </a:lnSpc>
              <a:spcBef>
                <a:spcPts val="1000"/>
              </a:spcBef>
              <a:spcAft>
                <a:spcPts val="0"/>
              </a:spcAft>
              <a:buClr>
                <a:schemeClr val="lt1"/>
              </a:buClr>
              <a:buSzPts val="2800"/>
              <a:buFont typeface="Arial"/>
              <a:buChar char="•"/>
              <a:defRPr b="0" i="0" sz="2800" u="none" cap="none" strike="noStrike">
                <a:solidFill>
                  <a:schemeClr val="lt1"/>
                </a:solidFill>
                <a:latin typeface="Avenir"/>
                <a:ea typeface="Avenir"/>
                <a:cs typeface="Avenir"/>
                <a:sym typeface="Avenir"/>
              </a:defRPr>
            </a:lvl1pPr>
            <a:lvl2pPr indent="-381000" lvl="1" marL="914400" marR="0" rtl="0" algn="l">
              <a:lnSpc>
                <a:spcPct val="125000"/>
              </a:lnSpc>
              <a:spcBef>
                <a:spcPts val="500"/>
              </a:spcBef>
              <a:spcAft>
                <a:spcPts val="0"/>
              </a:spcAft>
              <a:buClr>
                <a:schemeClr val="lt1"/>
              </a:buClr>
              <a:buSzPts val="2400"/>
              <a:buFont typeface="Arial"/>
              <a:buChar char="•"/>
              <a:defRPr b="0" i="0" sz="2400" u="none" cap="none" strike="noStrike">
                <a:solidFill>
                  <a:schemeClr val="lt1"/>
                </a:solidFill>
                <a:latin typeface="Avenir"/>
                <a:ea typeface="Avenir"/>
                <a:cs typeface="Avenir"/>
                <a:sym typeface="Avenir"/>
              </a:defRPr>
            </a:lvl2pPr>
            <a:lvl3pPr indent="-355600" lvl="2" marL="1371600" marR="0" rtl="0" algn="l">
              <a:lnSpc>
                <a:spcPct val="125000"/>
              </a:lnSpc>
              <a:spcBef>
                <a:spcPts val="500"/>
              </a:spcBef>
              <a:spcAft>
                <a:spcPts val="0"/>
              </a:spcAft>
              <a:buClr>
                <a:schemeClr val="lt1"/>
              </a:buClr>
              <a:buSzPts val="2000"/>
              <a:buFont typeface="Arial"/>
              <a:buChar char="•"/>
              <a:defRPr b="0" i="0" sz="2000" u="none" cap="none" strike="noStrike">
                <a:solidFill>
                  <a:schemeClr val="lt1"/>
                </a:solidFill>
                <a:latin typeface="Avenir"/>
                <a:ea typeface="Avenir"/>
                <a:cs typeface="Avenir"/>
                <a:sym typeface="Avenir"/>
              </a:defRPr>
            </a:lvl3pPr>
            <a:lvl4pPr indent="-342900" lvl="3" marL="18288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11" name="Google Shape;11;p1"/>
          <p:cNvSpPr txBox="1"/>
          <p:nvPr>
            <p:ph idx="10" type="dt"/>
          </p:nvPr>
        </p:nvSpPr>
        <p:spPr>
          <a:xfrm>
            <a:off x="9389165" y="194320"/>
            <a:ext cx="2040835" cy="365125"/>
          </a:xfrm>
          <a:prstGeom prst="rect">
            <a:avLst/>
          </a:prstGeom>
          <a:noFill/>
          <a:ln>
            <a:noFill/>
          </a:ln>
        </p:spPr>
        <p:txBody>
          <a:bodyPr anchorCtr="0" anchor="ctr" bIns="91425" lIns="109725" spcFirstLastPara="1" rIns="109725" wrap="square" tIns="109725">
            <a:noAutofit/>
          </a:bodyPr>
          <a:lstStyle>
            <a:lvl1pPr lvl="0" marR="0" rtl="0" algn="r">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2" name="Google Shape;12;p1"/>
          <p:cNvSpPr txBox="1"/>
          <p:nvPr>
            <p:ph idx="11" type="ftr"/>
          </p:nvPr>
        </p:nvSpPr>
        <p:spPr>
          <a:xfrm>
            <a:off x="761999" y="6356350"/>
            <a:ext cx="6612835" cy="365125"/>
          </a:xfrm>
          <a:prstGeom prst="rect">
            <a:avLst/>
          </a:prstGeom>
          <a:noFill/>
          <a:ln>
            <a:noFill/>
          </a:ln>
        </p:spPr>
        <p:txBody>
          <a:bodyPr anchorCtr="0" anchor="ctr" bIns="91425" lIns="109725" spcFirstLastPara="1" rIns="109725" wrap="square" tIns="109725">
            <a:noAutofit/>
          </a:bodyPr>
          <a:lstStyle>
            <a:lvl1pPr lvl="0" marR="0" rtl="0" algn="l">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3" name="Google Shape;13;p1"/>
          <p:cNvSpPr txBox="1"/>
          <p:nvPr>
            <p:ph idx="12" type="sldNum"/>
          </p:nvPr>
        </p:nvSpPr>
        <p:spPr>
          <a:xfrm>
            <a:off x="9906000" y="6356350"/>
            <a:ext cx="1524000" cy="365125"/>
          </a:xfrm>
          <a:prstGeom prst="rect">
            <a:avLst/>
          </a:prstGeom>
          <a:noFill/>
          <a:ln>
            <a:noFill/>
          </a:ln>
        </p:spPr>
        <p:txBody>
          <a:bodyPr anchorCtr="0" anchor="ctr" bIns="91425" lIns="109725" spcFirstLastPara="1" rIns="109725" wrap="square" tIns="109725">
            <a:noAutofit/>
          </a:bodyPr>
          <a:lstStyle>
            <a:lvl1pPr indent="0" lvl="0" marL="0" marR="0" rtl="0" algn="r">
              <a:spcBef>
                <a:spcPts val="0"/>
              </a:spcBef>
              <a:buNone/>
              <a:defRPr b="0" i="0" sz="1200" u="none" cap="none" strike="noStrike">
                <a:solidFill>
                  <a:schemeClr val="lt1"/>
                </a:solidFill>
                <a:latin typeface="Avenir"/>
                <a:ea typeface="Avenir"/>
                <a:cs typeface="Avenir"/>
                <a:sym typeface="Avenir"/>
              </a:defRPr>
            </a:lvl1pPr>
            <a:lvl2pPr indent="0" lvl="1" marL="0" marR="0" rtl="0" algn="r">
              <a:spcBef>
                <a:spcPts val="0"/>
              </a:spcBef>
              <a:buNone/>
              <a:defRPr b="0" i="0" sz="1200" u="none" cap="none" strike="noStrike">
                <a:solidFill>
                  <a:schemeClr val="lt1"/>
                </a:solidFill>
                <a:latin typeface="Avenir"/>
                <a:ea typeface="Avenir"/>
                <a:cs typeface="Avenir"/>
                <a:sym typeface="Avenir"/>
              </a:defRPr>
            </a:lvl2pPr>
            <a:lvl3pPr indent="0" lvl="2" marL="0" marR="0" rtl="0" algn="r">
              <a:spcBef>
                <a:spcPts val="0"/>
              </a:spcBef>
              <a:buNone/>
              <a:defRPr b="0" i="0" sz="1200" u="none" cap="none" strike="noStrike">
                <a:solidFill>
                  <a:schemeClr val="lt1"/>
                </a:solidFill>
                <a:latin typeface="Avenir"/>
                <a:ea typeface="Avenir"/>
                <a:cs typeface="Avenir"/>
                <a:sym typeface="Avenir"/>
              </a:defRPr>
            </a:lvl3pPr>
            <a:lvl4pPr indent="0" lvl="3" marL="0" marR="0" rtl="0" algn="r">
              <a:spcBef>
                <a:spcPts val="0"/>
              </a:spcBef>
              <a:buNone/>
              <a:defRPr b="0" i="0" sz="1200" u="none" cap="none" strike="noStrike">
                <a:solidFill>
                  <a:schemeClr val="lt1"/>
                </a:solidFill>
                <a:latin typeface="Avenir"/>
                <a:ea typeface="Avenir"/>
                <a:cs typeface="Avenir"/>
                <a:sym typeface="Avenir"/>
              </a:defRPr>
            </a:lvl4pPr>
            <a:lvl5pPr indent="0" lvl="4" marL="0" marR="0" rtl="0" algn="r">
              <a:spcBef>
                <a:spcPts val="0"/>
              </a:spcBef>
              <a:buNone/>
              <a:defRPr b="0" i="0" sz="1200" u="none" cap="none" strike="noStrike">
                <a:solidFill>
                  <a:schemeClr val="lt1"/>
                </a:solidFill>
                <a:latin typeface="Avenir"/>
                <a:ea typeface="Avenir"/>
                <a:cs typeface="Avenir"/>
                <a:sym typeface="Avenir"/>
              </a:defRPr>
            </a:lvl5pPr>
            <a:lvl6pPr indent="0" lvl="5" marL="0" marR="0" rtl="0" algn="r">
              <a:spcBef>
                <a:spcPts val="0"/>
              </a:spcBef>
              <a:buNone/>
              <a:defRPr b="0" i="0" sz="1200" u="none" cap="none" strike="noStrike">
                <a:solidFill>
                  <a:schemeClr val="lt1"/>
                </a:solidFill>
                <a:latin typeface="Avenir"/>
                <a:ea typeface="Avenir"/>
                <a:cs typeface="Avenir"/>
                <a:sym typeface="Avenir"/>
              </a:defRPr>
            </a:lvl6pPr>
            <a:lvl7pPr indent="0" lvl="6" marL="0" marR="0" rtl="0" algn="r">
              <a:spcBef>
                <a:spcPts val="0"/>
              </a:spcBef>
              <a:buNone/>
              <a:defRPr b="0" i="0" sz="1200" u="none" cap="none" strike="noStrike">
                <a:solidFill>
                  <a:schemeClr val="lt1"/>
                </a:solidFill>
                <a:latin typeface="Avenir"/>
                <a:ea typeface="Avenir"/>
                <a:cs typeface="Avenir"/>
                <a:sym typeface="Avenir"/>
              </a:defRPr>
            </a:lvl7pPr>
            <a:lvl8pPr indent="0" lvl="7" marL="0" marR="0" rtl="0" algn="r">
              <a:spcBef>
                <a:spcPts val="0"/>
              </a:spcBef>
              <a:buNone/>
              <a:defRPr b="0" i="0" sz="1200" u="none" cap="none" strike="noStrike">
                <a:solidFill>
                  <a:schemeClr val="lt1"/>
                </a:solidFill>
                <a:latin typeface="Avenir"/>
                <a:ea typeface="Avenir"/>
                <a:cs typeface="Avenir"/>
                <a:sym typeface="Avenir"/>
              </a:defRPr>
            </a:lvl8pPr>
            <a:lvl9pPr indent="0" lvl="8" marL="0" marR="0" rtl="0" algn="r">
              <a:spcBef>
                <a:spcPts val="0"/>
              </a:spcBef>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6" name="Shape 86"/>
        <p:cNvGrpSpPr/>
        <p:nvPr/>
      </p:nvGrpSpPr>
      <p:grpSpPr>
        <a:xfrm>
          <a:off x="0" y="0"/>
          <a:ext cx="0" cy="0"/>
          <a:chOff x="0" y="0"/>
          <a:chExt cx="0" cy="0"/>
        </a:xfrm>
      </p:grpSpPr>
      <p:sp>
        <p:nvSpPr>
          <p:cNvPr id="87" name="Google Shape;87;p1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8" name="Google Shape;88;p13"/>
          <p:cNvSpPr txBox="1"/>
          <p:nvPr>
            <p:ph type="ctrTitle"/>
          </p:nvPr>
        </p:nvSpPr>
        <p:spPr>
          <a:xfrm>
            <a:off x="4791206" y="354905"/>
            <a:ext cx="6450904" cy="3329835"/>
          </a:xfrm>
          <a:prstGeom prst="rect">
            <a:avLst/>
          </a:prstGeom>
          <a:noFill/>
          <a:ln>
            <a:noFill/>
          </a:ln>
        </p:spPr>
        <p:txBody>
          <a:bodyPr anchorCtr="0" anchor="b" bIns="91425" lIns="109725" spcFirstLastPara="1" rIns="109725" wrap="square" tIns="109725">
            <a:noAutofit/>
          </a:bodyPr>
          <a:lstStyle/>
          <a:p>
            <a:pPr indent="0" lvl="0" marL="0" rtl="0" algn="l">
              <a:lnSpc>
                <a:spcPct val="90000"/>
              </a:lnSpc>
              <a:spcBef>
                <a:spcPts val="0"/>
              </a:spcBef>
              <a:spcAft>
                <a:spcPts val="0"/>
              </a:spcAft>
              <a:buClr>
                <a:schemeClr val="lt1"/>
              </a:buClr>
              <a:buSzPts val="7200"/>
              <a:buFont typeface="Arial"/>
              <a:buNone/>
            </a:pPr>
            <a:r>
              <a:rPr lang="en-US" sz="7200"/>
              <a:t>AIR QUALITY INDEX </a:t>
            </a:r>
            <a:endParaRPr sz="7200"/>
          </a:p>
          <a:p>
            <a:pPr indent="0" lvl="0" marL="0" rtl="0" algn="l">
              <a:lnSpc>
                <a:spcPct val="90000"/>
              </a:lnSpc>
              <a:spcBef>
                <a:spcPts val="0"/>
              </a:spcBef>
              <a:spcAft>
                <a:spcPts val="0"/>
              </a:spcAft>
              <a:buClr>
                <a:schemeClr val="lt1"/>
              </a:buClr>
              <a:buSzPts val="7200"/>
              <a:buFont typeface="Arial"/>
              <a:buNone/>
            </a:pPr>
            <a:r>
              <a:rPr lang="en-US" sz="7200"/>
              <a:t>ANALYSIS</a:t>
            </a:r>
            <a:endParaRPr sz="7200"/>
          </a:p>
        </p:txBody>
      </p:sp>
      <p:sp>
        <p:nvSpPr>
          <p:cNvPr id="89" name="Google Shape;89;p13"/>
          <p:cNvSpPr txBox="1"/>
          <p:nvPr>
            <p:ph idx="1" type="subTitle"/>
          </p:nvPr>
        </p:nvSpPr>
        <p:spPr>
          <a:xfrm>
            <a:off x="7192027" y="4770328"/>
            <a:ext cx="4572000" cy="1524000"/>
          </a:xfrm>
          <a:prstGeom prst="rect">
            <a:avLst/>
          </a:prstGeom>
          <a:noFill/>
          <a:ln>
            <a:noFill/>
          </a:ln>
        </p:spPr>
        <p:txBody>
          <a:bodyPr anchorCtr="0" anchor="t" bIns="91425" lIns="109725" spcFirstLastPara="1" rIns="109725" wrap="square" tIns="109725">
            <a:normAutofit/>
          </a:bodyPr>
          <a:lstStyle/>
          <a:p>
            <a:pPr indent="0" lvl="0" marL="0" rtl="0" algn="l">
              <a:lnSpc>
                <a:spcPct val="125000"/>
              </a:lnSpc>
              <a:spcBef>
                <a:spcPts val="0"/>
              </a:spcBef>
              <a:spcAft>
                <a:spcPts val="0"/>
              </a:spcAft>
              <a:buClr>
                <a:srgbClr val="FFFFFF"/>
              </a:buClr>
              <a:buSzPts val="2400"/>
              <a:buNone/>
            </a:pPr>
            <a:r>
              <a:rPr lang="en-US">
                <a:solidFill>
                  <a:srgbClr val="FFFFFF"/>
                </a:solidFill>
              </a:rPr>
              <a:t>Under the guidance -</a:t>
            </a:r>
            <a:endParaRPr/>
          </a:p>
          <a:p>
            <a:pPr indent="0" lvl="0" marL="0" rtl="0" algn="l">
              <a:lnSpc>
                <a:spcPct val="125000"/>
              </a:lnSpc>
              <a:spcBef>
                <a:spcPts val="1000"/>
              </a:spcBef>
              <a:spcAft>
                <a:spcPts val="0"/>
              </a:spcAft>
              <a:buClr>
                <a:srgbClr val="FFFFFF"/>
              </a:buClr>
              <a:buSzPts val="2400"/>
              <a:buNone/>
            </a:pPr>
            <a:r>
              <a:rPr lang="en-US">
                <a:solidFill>
                  <a:srgbClr val="FFFFFF"/>
                </a:solidFill>
              </a:rPr>
              <a:t>Dr. Pon Harshavardhanan</a:t>
            </a:r>
            <a:endParaRPr/>
          </a:p>
        </p:txBody>
      </p:sp>
      <p:sp>
        <p:nvSpPr>
          <p:cNvPr id="90" name="Google Shape;90;p13"/>
          <p:cNvSpPr/>
          <p:nvPr/>
        </p:nvSpPr>
        <p:spPr>
          <a:xfrm>
            <a:off x="1" y="1040564"/>
            <a:ext cx="4337539" cy="5817436"/>
          </a:xfrm>
          <a:custGeom>
            <a:rect b="b" l="l" r="r" t="t"/>
            <a:pathLst>
              <a:path extrusionOk="0" h="5817436" w="4337539">
                <a:moveTo>
                  <a:pt x="1162193" y="710"/>
                </a:moveTo>
                <a:cubicBezTo>
                  <a:pt x="1309881" y="4175"/>
                  <a:pt x="1450916" y="20264"/>
                  <a:pt x="1585945" y="47742"/>
                </a:cubicBezTo>
                <a:cubicBezTo>
                  <a:pt x="2125847" y="157580"/>
                  <a:pt x="2569194" y="449669"/>
                  <a:pt x="2955874" y="845238"/>
                </a:cubicBezTo>
                <a:cubicBezTo>
                  <a:pt x="3342552" y="1240809"/>
                  <a:pt x="3672563" y="1739861"/>
                  <a:pt x="3985793" y="2263621"/>
                </a:cubicBezTo>
                <a:cubicBezTo>
                  <a:pt x="4713945" y="3480830"/>
                  <a:pt x="4197469" y="4515211"/>
                  <a:pt x="3471030" y="5609583"/>
                </a:cubicBezTo>
                <a:lnTo>
                  <a:pt x="3330983" y="5817436"/>
                </a:lnTo>
                <a:lnTo>
                  <a:pt x="0" y="5817436"/>
                </a:lnTo>
                <a:lnTo>
                  <a:pt x="0" y="181400"/>
                </a:lnTo>
                <a:lnTo>
                  <a:pt x="365311" y="94304"/>
                </a:lnTo>
                <a:cubicBezTo>
                  <a:pt x="651420" y="24227"/>
                  <a:pt x="916047" y="-5064"/>
                  <a:pt x="1162193" y="71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1" name="Google Shape;91;p13"/>
          <p:cNvSpPr/>
          <p:nvPr/>
        </p:nvSpPr>
        <p:spPr>
          <a:xfrm rot="917358">
            <a:off x="-804994" y="946220"/>
            <a:ext cx="5867664" cy="5317986"/>
          </a:xfrm>
          <a:custGeom>
            <a:rect b="b" l="l" r="r" t="t"/>
            <a:pathLst>
              <a:path extrusionOk="0" h="2315675" w="1085312">
                <a:moveTo>
                  <a:pt x="0" y="0"/>
                </a:move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path>
            </a:pathLst>
          </a:custGeom>
          <a:noFill/>
          <a:ln cap="flat" cmpd="sng" w="19050">
            <a:solidFill>
              <a:srgbClr val="F3CA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venir"/>
              <a:ea typeface="Avenir"/>
              <a:cs typeface="Avenir"/>
              <a:sym typeface="Aveni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88"/>
                                        </p:tgtEl>
                                        <p:attrNameLst>
                                          <p:attrName>style.visibility</p:attrName>
                                        </p:attrNameLst>
                                      </p:cBhvr>
                                      <p:to>
                                        <p:strVal val="visible"/>
                                      </p:to>
                                    </p:set>
                                    <p:animEffect filter="fade" transition="in">
                                      <p:cBhvr>
                                        <p:cTn dur="4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857250" y="116225"/>
            <a:ext cx="10572600" cy="1524000"/>
          </a:xfrm>
          <a:prstGeom prst="rect">
            <a:avLst/>
          </a:prstGeom>
          <a:noFill/>
          <a:ln>
            <a:noFill/>
          </a:ln>
        </p:spPr>
        <p:txBody>
          <a:bodyPr anchorCtr="0" anchor="ctr" bIns="91425" lIns="109725" spcFirstLastPara="1" rIns="109725" wrap="square" tIns="109725">
            <a:noAutofit/>
          </a:bodyPr>
          <a:lstStyle/>
          <a:p>
            <a:pPr indent="0" lvl="0" marL="0" rtl="0" algn="l">
              <a:lnSpc>
                <a:spcPct val="90000"/>
              </a:lnSpc>
              <a:spcBef>
                <a:spcPts val="0"/>
              </a:spcBef>
              <a:spcAft>
                <a:spcPts val="0"/>
              </a:spcAft>
              <a:buClr>
                <a:schemeClr val="lt1"/>
              </a:buClr>
              <a:buSzPts val="4400"/>
              <a:buFont typeface="Arial"/>
              <a:buNone/>
            </a:pPr>
            <a:r>
              <a:rPr lang="en-US"/>
              <a:t>Module Split-Up</a:t>
            </a:r>
            <a:endParaRPr/>
          </a:p>
        </p:txBody>
      </p:sp>
      <p:sp>
        <p:nvSpPr>
          <p:cNvPr id="153" name="Google Shape;153;p22"/>
          <p:cNvSpPr txBox="1"/>
          <p:nvPr>
            <p:ph idx="1" type="body"/>
          </p:nvPr>
        </p:nvSpPr>
        <p:spPr>
          <a:xfrm>
            <a:off x="762000" y="1519960"/>
            <a:ext cx="10668000" cy="3818100"/>
          </a:xfrm>
          <a:prstGeom prst="rect">
            <a:avLst/>
          </a:prstGeom>
          <a:noFill/>
          <a:ln>
            <a:noFill/>
          </a:ln>
        </p:spPr>
        <p:txBody>
          <a:bodyPr anchorCtr="0" anchor="t" bIns="91425" lIns="109725" spcFirstLastPara="1" rIns="109725" wrap="square" tIns="109725">
            <a:noAutofit/>
          </a:bodyPr>
          <a:lstStyle/>
          <a:p>
            <a:pPr indent="-228600" lvl="0" marL="228600" rtl="0" algn="just">
              <a:lnSpc>
                <a:spcPct val="125000"/>
              </a:lnSpc>
              <a:spcBef>
                <a:spcPts val="1000"/>
              </a:spcBef>
              <a:spcAft>
                <a:spcPts val="0"/>
              </a:spcAft>
              <a:buClr>
                <a:schemeClr val="lt1"/>
              </a:buClr>
              <a:buSzPts val="2400"/>
              <a:buChar char="•"/>
            </a:pPr>
            <a:r>
              <a:rPr lang="en-US" sz="2400"/>
              <a:t>Power BI provides a great variety of taking the input data, one of them being excel sheet.</a:t>
            </a:r>
            <a:endParaRPr sz="2400">
              <a:solidFill>
                <a:srgbClr val="FFFFFF"/>
              </a:solidFill>
            </a:endParaRPr>
          </a:p>
          <a:p>
            <a:pPr indent="-228600" lvl="0" marL="228600" rtl="0" algn="just">
              <a:lnSpc>
                <a:spcPct val="125000"/>
              </a:lnSpc>
              <a:spcBef>
                <a:spcPts val="1000"/>
              </a:spcBef>
              <a:spcAft>
                <a:spcPts val="0"/>
              </a:spcAft>
              <a:buClr>
                <a:schemeClr val="lt1"/>
              </a:buClr>
              <a:buSzPts val="2400"/>
              <a:buChar char="•"/>
            </a:pPr>
            <a:r>
              <a:rPr lang="en-US" sz="2400"/>
              <a:t>The locally downloaded merged data of the cities were loaded into the Power BI Desktop.</a:t>
            </a:r>
            <a:endParaRPr sz="2400">
              <a:solidFill>
                <a:srgbClr val="FFFFFF"/>
              </a:solidFill>
            </a:endParaRPr>
          </a:p>
          <a:p>
            <a:pPr indent="-228600" lvl="0" marL="228600" rtl="0" algn="just">
              <a:lnSpc>
                <a:spcPct val="125000"/>
              </a:lnSpc>
              <a:spcBef>
                <a:spcPts val="1000"/>
              </a:spcBef>
              <a:spcAft>
                <a:spcPts val="0"/>
              </a:spcAft>
              <a:buClr>
                <a:schemeClr val="lt1"/>
              </a:buClr>
              <a:buSzPts val="2400"/>
              <a:buChar char="•"/>
            </a:pPr>
            <a:r>
              <a:rPr lang="en-US" sz="2400"/>
              <a:t>Connect Power BI to multiple data sources to create reports. </a:t>
            </a:r>
            <a:endParaRPr sz="2400">
              <a:solidFill>
                <a:srgbClr val="FFFFFF"/>
              </a:solidFill>
            </a:endParaRPr>
          </a:p>
          <a:p>
            <a:pPr indent="-228600" lvl="0" marL="228600" rtl="0" algn="just">
              <a:lnSpc>
                <a:spcPct val="125000"/>
              </a:lnSpc>
              <a:spcBef>
                <a:spcPts val="1000"/>
              </a:spcBef>
              <a:spcAft>
                <a:spcPts val="0"/>
              </a:spcAft>
              <a:buClr>
                <a:schemeClr val="lt1"/>
              </a:buClr>
              <a:buSzPts val="2400"/>
              <a:buChar char="•"/>
            </a:pPr>
            <a:r>
              <a:rPr lang="en-US" sz="2400"/>
              <a:t>Create and customize visuals to present data in compelling and insightful ways.</a:t>
            </a:r>
            <a:endParaRPr sz="2400">
              <a:solidFill>
                <a:srgbClr val="FFFFFF"/>
              </a:solidFill>
            </a:endParaRPr>
          </a:p>
          <a:p>
            <a:pPr indent="-228600" lvl="0" marL="228600" rtl="0" algn="just">
              <a:lnSpc>
                <a:spcPct val="125000"/>
              </a:lnSpc>
              <a:spcBef>
                <a:spcPts val="1000"/>
              </a:spcBef>
              <a:spcAft>
                <a:spcPts val="0"/>
              </a:spcAft>
              <a:buClr>
                <a:schemeClr val="lt1"/>
              </a:buClr>
              <a:buSzPts val="2400"/>
              <a:buChar char="•"/>
            </a:pPr>
            <a:r>
              <a:rPr lang="en-US" sz="2400"/>
              <a:t>Using the Power BI Dashboards comprehensive visuals are created for better understanding of the data.</a:t>
            </a:r>
            <a:endParaRPr sz="2400">
              <a:solidFill>
                <a:srgbClr val="FFFFFF"/>
              </a:solidFill>
            </a:endParaRPr>
          </a:p>
          <a:p>
            <a:pPr indent="-76200" lvl="0" marL="228600" rtl="0" algn="just">
              <a:lnSpc>
                <a:spcPct val="125000"/>
              </a:lnSpc>
              <a:spcBef>
                <a:spcPts val="1000"/>
              </a:spcBef>
              <a:spcAft>
                <a:spcPts val="0"/>
              </a:spcAft>
              <a:buClr>
                <a:schemeClr val="lt1"/>
              </a:buClr>
              <a:buSzPts val="2400"/>
              <a:buNone/>
            </a:pPr>
            <a:r>
              <a:t/>
            </a:r>
            <a:endParaRPr sz="24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804930" y="96592"/>
            <a:ext cx="10668000" cy="1524000"/>
          </a:xfrm>
          <a:prstGeom prst="rect">
            <a:avLst/>
          </a:prstGeom>
          <a:noFill/>
          <a:ln>
            <a:noFill/>
          </a:ln>
        </p:spPr>
        <p:txBody>
          <a:bodyPr anchorCtr="0" anchor="ctr" bIns="91425" lIns="109725" spcFirstLastPara="1" rIns="109725" wrap="square" tIns="109725">
            <a:noAutofit/>
          </a:bodyPr>
          <a:lstStyle/>
          <a:p>
            <a:pPr indent="0" lvl="0" marL="0" rtl="0" algn="l">
              <a:lnSpc>
                <a:spcPct val="90000"/>
              </a:lnSpc>
              <a:spcBef>
                <a:spcPts val="0"/>
              </a:spcBef>
              <a:spcAft>
                <a:spcPts val="0"/>
              </a:spcAft>
              <a:buClr>
                <a:schemeClr val="lt1"/>
              </a:buClr>
              <a:buSzPts val="4400"/>
              <a:buFont typeface="Arial"/>
              <a:buNone/>
            </a:pPr>
            <a:r>
              <a:rPr lang="en-US"/>
              <a:t>Module Split-Up</a:t>
            </a:r>
            <a:endParaRPr/>
          </a:p>
        </p:txBody>
      </p:sp>
      <p:sp>
        <p:nvSpPr>
          <p:cNvPr id="159" name="Google Shape;159;p23"/>
          <p:cNvSpPr txBox="1"/>
          <p:nvPr>
            <p:ph idx="1" type="body"/>
          </p:nvPr>
        </p:nvSpPr>
        <p:spPr>
          <a:xfrm>
            <a:off x="804930" y="1459606"/>
            <a:ext cx="10668000" cy="3818083"/>
          </a:xfrm>
          <a:prstGeom prst="rect">
            <a:avLst/>
          </a:prstGeom>
          <a:noFill/>
          <a:ln>
            <a:noFill/>
          </a:ln>
        </p:spPr>
        <p:txBody>
          <a:bodyPr anchorCtr="0" anchor="t" bIns="91425" lIns="109725" spcFirstLastPara="1" rIns="109725" wrap="square" tIns="109725">
            <a:noAutofit/>
          </a:bodyPr>
          <a:lstStyle/>
          <a:p>
            <a:pPr indent="0" lvl="0" marL="0" rtl="0" algn="just">
              <a:lnSpc>
                <a:spcPct val="125000"/>
              </a:lnSpc>
              <a:spcBef>
                <a:spcPts val="0"/>
              </a:spcBef>
              <a:spcAft>
                <a:spcPts val="0"/>
              </a:spcAft>
              <a:buClr>
                <a:schemeClr val="lt1"/>
              </a:buClr>
              <a:buSzPts val="2400"/>
              <a:buNone/>
            </a:pPr>
            <a:r>
              <a:rPr lang="en-US" sz="2400"/>
              <a:t>Power BI</a:t>
            </a:r>
            <a:endParaRPr/>
          </a:p>
          <a:p>
            <a:pPr indent="-228600" lvl="0" marL="228600" rtl="0" algn="just">
              <a:lnSpc>
                <a:spcPct val="125000"/>
              </a:lnSpc>
              <a:spcBef>
                <a:spcPts val="1000"/>
              </a:spcBef>
              <a:spcAft>
                <a:spcPts val="0"/>
              </a:spcAft>
              <a:buClr>
                <a:schemeClr val="lt1"/>
              </a:buClr>
              <a:buSzPts val="2400"/>
              <a:buChar char="•"/>
            </a:pPr>
            <a:r>
              <a:rPr lang="en-US" sz="2400"/>
              <a:t>Dashboards will help your users target report visuals to meet their specific needs.</a:t>
            </a:r>
            <a:endParaRPr sz="2400">
              <a:solidFill>
                <a:srgbClr val="FFFFFF"/>
              </a:solidFill>
            </a:endParaRPr>
          </a:p>
          <a:p>
            <a:pPr indent="-228600" lvl="0" marL="228600" rtl="0" algn="just">
              <a:lnSpc>
                <a:spcPct val="125000"/>
              </a:lnSpc>
              <a:spcBef>
                <a:spcPts val="1000"/>
              </a:spcBef>
              <a:spcAft>
                <a:spcPts val="0"/>
              </a:spcAft>
              <a:buClr>
                <a:schemeClr val="lt1"/>
              </a:buClr>
              <a:buSzPts val="2400"/>
              <a:buChar char="•"/>
            </a:pPr>
            <a:r>
              <a:rPr lang="en-US" sz="2400"/>
              <a:t>Also learn how to use key performance indicators (KPIs)</a:t>
            </a:r>
            <a:endParaRPr sz="2400">
              <a:solidFill>
                <a:srgbClr val="FFFFFF"/>
              </a:solidFill>
            </a:endParaRPr>
          </a:p>
          <a:p>
            <a:pPr indent="-228600" lvl="0" marL="228600" rtl="0" algn="just">
              <a:lnSpc>
                <a:spcPct val="125000"/>
              </a:lnSpc>
              <a:spcBef>
                <a:spcPts val="1000"/>
              </a:spcBef>
              <a:spcAft>
                <a:spcPts val="0"/>
              </a:spcAft>
              <a:buClr>
                <a:schemeClr val="lt1"/>
              </a:buClr>
              <a:buSzPts val="2400"/>
              <a:buChar char="•"/>
            </a:pPr>
            <a:r>
              <a:rPr lang="en-US" sz="2400"/>
              <a:t>Performance optimization, also known as performance tuning, involves making changes to the current state of the data model so that it runs more efficiently can also be performed. </a:t>
            </a:r>
            <a:endParaRPr sz="2400">
              <a:solidFill>
                <a:srgbClr val="FFFFFF"/>
              </a:solidFill>
            </a:endParaRPr>
          </a:p>
          <a:p>
            <a:pPr indent="-228600" lvl="0" marL="228600" rtl="0" algn="just">
              <a:lnSpc>
                <a:spcPct val="125000"/>
              </a:lnSpc>
              <a:spcBef>
                <a:spcPts val="1000"/>
              </a:spcBef>
              <a:spcAft>
                <a:spcPts val="0"/>
              </a:spcAft>
              <a:buClr>
                <a:schemeClr val="lt1"/>
              </a:buClr>
              <a:buSzPts val="2400"/>
              <a:buChar char="•"/>
            </a:pPr>
            <a:r>
              <a:rPr lang="en-US" sz="2400"/>
              <a:t>Essentially, when your data model is optimized, it performs better.</a:t>
            </a:r>
            <a:endParaRPr sz="2400">
              <a:solidFill>
                <a:srgbClr val="FFFFFF"/>
              </a:solidFill>
            </a:endParaRPr>
          </a:p>
          <a:p>
            <a:pPr indent="-76200" lvl="0" marL="228600" rtl="0" algn="just">
              <a:lnSpc>
                <a:spcPct val="125000"/>
              </a:lnSpc>
              <a:spcBef>
                <a:spcPts val="1000"/>
              </a:spcBef>
              <a:spcAft>
                <a:spcPts val="0"/>
              </a:spcAft>
              <a:buClr>
                <a:schemeClr val="lt1"/>
              </a:buClr>
              <a:buSzPts val="2400"/>
              <a:buNone/>
            </a:pPr>
            <a:r>
              <a:t/>
            </a:r>
            <a:endParaRPr sz="24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762000" y="-118057"/>
            <a:ext cx="10668000" cy="1524000"/>
          </a:xfrm>
          <a:prstGeom prst="rect">
            <a:avLst/>
          </a:prstGeom>
          <a:noFill/>
          <a:ln>
            <a:noFill/>
          </a:ln>
        </p:spPr>
        <p:txBody>
          <a:bodyPr anchorCtr="0" anchor="ctr" bIns="91425" lIns="109725" spcFirstLastPara="1" rIns="109725" wrap="square" tIns="109725">
            <a:noAutofit/>
          </a:bodyPr>
          <a:lstStyle/>
          <a:p>
            <a:pPr indent="0" lvl="0" marL="0" rtl="0" algn="l">
              <a:lnSpc>
                <a:spcPct val="90000"/>
              </a:lnSpc>
              <a:spcBef>
                <a:spcPts val="0"/>
              </a:spcBef>
              <a:spcAft>
                <a:spcPts val="0"/>
              </a:spcAft>
              <a:buClr>
                <a:schemeClr val="lt1"/>
              </a:buClr>
              <a:buSzPts val="4400"/>
              <a:buFont typeface="Arial"/>
              <a:buNone/>
            </a:pPr>
            <a:r>
              <a:rPr lang="en-US"/>
              <a:t>Module Split-Up</a:t>
            </a:r>
            <a:endParaRPr/>
          </a:p>
        </p:txBody>
      </p:sp>
      <p:sp>
        <p:nvSpPr>
          <p:cNvPr id="165" name="Google Shape;165;p24"/>
          <p:cNvSpPr txBox="1"/>
          <p:nvPr>
            <p:ph idx="1" type="body"/>
          </p:nvPr>
        </p:nvSpPr>
        <p:spPr>
          <a:xfrm>
            <a:off x="762000" y="1030309"/>
            <a:ext cx="10668000" cy="3818083"/>
          </a:xfrm>
          <a:prstGeom prst="rect">
            <a:avLst/>
          </a:prstGeom>
          <a:noFill/>
          <a:ln>
            <a:noFill/>
          </a:ln>
        </p:spPr>
        <p:txBody>
          <a:bodyPr anchorCtr="0" anchor="t" bIns="91425" lIns="109725" spcFirstLastPara="1" rIns="109725" wrap="square" tIns="109725">
            <a:noAutofit/>
          </a:bodyPr>
          <a:lstStyle/>
          <a:p>
            <a:pPr indent="-228600" lvl="0" marL="228600" rtl="0" algn="l">
              <a:lnSpc>
                <a:spcPct val="125000"/>
              </a:lnSpc>
              <a:spcBef>
                <a:spcPts val="0"/>
              </a:spcBef>
              <a:spcAft>
                <a:spcPts val="0"/>
              </a:spcAft>
              <a:buClr>
                <a:schemeClr val="lt1"/>
              </a:buClr>
              <a:buSzPts val="2400"/>
              <a:buNone/>
            </a:pPr>
            <a:r>
              <a:rPr lang="en-US" sz="2400"/>
              <a:t>Data analysis in Power BI</a:t>
            </a:r>
            <a:endParaRPr/>
          </a:p>
          <a:p>
            <a:pPr indent="-228600" lvl="0" marL="228600" rtl="0" algn="just">
              <a:lnSpc>
                <a:spcPct val="125000"/>
              </a:lnSpc>
              <a:spcBef>
                <a:spcPts val="1000"/>
              </a:spcBef>
              <a:spcAft>
                <a:spcPts val="0"/>
              </a:spcAft>
              <a:buClr>
                <a:schemeClr val="lt1"/>
              </a:buClr>
              <a:buSzPts val="2400"/>
              <a:buFont typeface="Arial"/>
              <a:buChar char="•"/>
            </a:pPr>
            <a:r>
              <a:rPr lang="en-US" sz="2400"/>
              <a:t>We used Power BI to perform data analytical functions, how to identify outliers in your data, how to group data together, and how to bin data for analysis. </a:t>
            </a:r>
            <a:endParaRPr/>
          </a:p>
          <a:p>
            <a:pPr indent="-228600" lvl="0" marL="228600" rtl="0" algn="just">
              <a:lnSpc>
                <a:spcPct val="125000"/>
              </a:lnSpc>
              <a:spcBef>
                <a:spcPts val="1000"/>
              </a:spcBef>
              <a:spcAft>
                <a:spcPts val="0"/>
              </a:spcAft>
              <a:buClr>
                <a:schemeClr val="lt1"/>
              </a:buClr>
              <a:buSzPts val="2400"/>
              <a:buFont typeface="Arial"/>
              <a:buChar char="•"/>
            </a:pPr>
            <a:r>
              <a:rPr lang="en-US" sz="2400"/>
              <a:t>We also learnt how to perform time series analysis. Finally, we worked with advanced analytic features of Power BI, such as Quick Insights, AI Insights, and the Analyze feature.</a:t>
            </a:r>
            <a:endParaRPr/>
          </a:p>
          <a:p>
            <a:pPr indent="-228600" lvl="0" marL="228600" rtl="0" algn="just">
              <a:lnSpc>
                <a:spcPct val="125000"/>
              </a:lnSpc>
              <a:spcBef>
                <a:spcPts val="1000"/>
              </a:spcBef>
              <a:spcAft>
                <a:spcPts val="0"/>
              </a:spcAft>
              <a:buClr>
                <a:schemeClr val="lt1"/>
              </a:buClr>
              <a:buSzPts val="2400"/>
              <a:buFont typeface="Arial"/>
              <a:buChar char="•"/>
            </a:pPr>
            <a:r>
              <a:rPr lang="en-US" sz="2400"/>
              <a:t>Additionally, we sorted data and how to present the report in a cohesive manner. </a:t>
            </a:r>
            <a:endParaRPr/>
          </a:p>
          <a:p>
            <a:pPr indent="-228600" lvl="0" marL="228600" rtl="0" algn="just">
              <a:lnSpc>
                <a:spcPct val="125000"/>
              </a:lnSpc>
              <a:spcBef>
                <a:spcPts val="1000"/>
              </a:spcBef>
              <a:spcAft>
                <a:spcPts val="0"/>
              </a:spcAft>
              <a:buClr>
                <a:schemeClr val="lt1"/>
              </a:buClr>
              <a:buSzPts val="2400"/>
              <a:buFont typeface="Arial"/>
              <a:buChar char="•"/>
            </a:pPr>
            <a:r>
              <a:rPr lang="en-US" sz="2400"/>
              <a:t>You became competent on how to get a statistical summary for the data and export data from Power BI. </a:t>
            </a:r>
            <a:endParaRPr/>
          </a:p>
          <a:p>
            <a:pPr indent="-228600" lvl="0" marL="228600" rtl="0" algn="just">
              <a:lnSpc>
                <a:spcPct val="125000"/>
              </a:lnSpc>
              <a:spcBef>
                <a:spcPts val="1000"/>
              </a:spcBef>
              <a:spcAft>
                <a:spcPts val="0"/>
              </a:spcAft>
              <a:buClr>
                <a:schemeClr val="lt1"/>
              </a:buClr>
              <a:buSzPts val="2400"/>
              <a:buFont typeface="Arial"/>
              <a:buChar char="•"/>
            </a:pPr>
            <a:r>
              <a:rPr lang="en-US" sz="2400"/>
              <a:t>We also performed advanced analytics on the report for deeper and more meaningful data insights.</a:t>
            </a:r>
            <a:endParaRPr/>
          </a:p>
          <a:p>
            <a:pPr indent="0" lvl="0" marL="0" rtl="0" algn="l">
              <a:lnSpc>
                <a:spcPct val="125000"/>
              </a:lnSpc>
              <a:spcBef>
                <a:spcPts val="1000"/>
              </a:spcBef>
              <a:spcAft>
                <a:spcPts val="0"/>
              </a:spcAft>
              <a:buClr>
                <a:schemeClr val="lt1"/>
              </a:buClr>
              <a:buSzPts val="2400"/>
              <a:buNone/>
            </a:pPr>
            <a:r>
              <a:t/>
            </a:r>
            <a:endParaRPr sz="2400"/>
          </a:p>
          <a:p>
            <a:pPr indent="0" lvl="0" marL="0" rtl="0" algn="just">
              <a:lnSpc>
                <a:spcPct val="125000"/>
              </a:lnSpc>
              <a:spcBef>
                <a:spcPts val="1000"/>
              </a:spcBef>
              <a:spcAft>
                <a:spcPts val="0"/>
              </a:spcAft>
              <a:buClr>
                <a:schemeClr val="lt1"/>
              </a:buClr>
              <a:buSzPts val="2400"/>
              <a:buNone/>
            </a:pPr>
            <a:r>
              <a:t/>
            </a:r>
            <a:endParaRPr sz="24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62000" y="-4"/>
            <a:ext cx="10668000" cy="1524000"/>
          </a:xfrm>
          <a:prstGeom prst="rect">
            <a:avLst/>
          </a:prstGeom>
          <a:noFill/>
          <a:ln>
            <a:noFill/>
          </a:ln>
        </p:spPr>
        <p:txBody>
          <a:bodyPr anchorCtr="0" anchor="ctr" bIns="91425" lIns="109725" spcFirstLastPara="1" rIns="109725" wrap="square" tIns="109725">
            <a:noAutofit/>
          </a:bodyPr>
          <a:lstStyle/>
          <a:p>
            <a:pPr indent="0" lvl="0" marL="0" rtl="0" algn="l">
              <a:lnSpc>
                <a:spcPct val="90000"/>
              </a:lnSpc>
              <a:spcBef>
                <a:spcPts val="0"/>
              </a:spcBef>
              <a:spcAft>
                <a:spcPts val="0"/>
              </a:spcAft>
              <a:buClr>
                <a:schemeClr val="lt1"/>
              </a:buClr>
              <a:buSzPts val="4400"/>
              <a:buFont typeface="Arial"/>
              <a:buNone/>
            </a:pPr>
            <a:r>
              <a:rPr lang="en-US"/>
              <a:t>Demo</a:t>
            </a:r>
            <a:endParaRPr/>
          </a:p>
        </p:txBody>
      </p:sp>
      <p:pic>
        <p:nvPicPr>
          <p:cNvPr id="171" name="Google Shape;171;p25"/>
          <p:cNvPicPr preferRelativeResize="0"/>
          <p:nvPr/>
        </p:nvPicPr>
        <p:blipFill>
          <a:blip r:embed="rId3">
            <a:alphaModFix/>
          </a:blip>
          <a:stretch>
            <a:fillRect/>
          </a:stretch>
        </p:blipFill>
        <p:spPr>
          <a:xfrm>
            <a:off x="2589425" y="1165499"/>
            <a:ext cx="7013150" cy="4385975"/>
          </a:xfrm>
          <a:prstGeom prst="rect">
            <a:avLst/>
          </a:prstGeom>
          <a:noFill/>
          <a:ln>
            <a:noFill/>
          </a:ln>
        </p:spPr>
      </p:pic>
      <p:sp>
        <p:nvSpPr>
          <p:cNvPr id="172" name="Google Shape;172;p25"/>
          <p:cNvSpPr txBox="1"/>
          <p:nvPr/>
        </p:nvSpPr>
        <p:spPr>
          <a:xfrm>
            <a:off x="3737700" y="5746850"/>
            <a:ext cx="4716600" cy="49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600" u="none">
                <a:solidFill>
                  <a:srgbClr val="000000"/>
                </a:solidFill>
                <a:latin typeface="Arial"/>
                <a:ea typeface="Arial"/>
                <a:cs typeface="Arial"/>
                <a:sym typeface="Arial"/>
              </a:rPr>
              <a:t>Figure 1.</a:t>
            </a:r>
            <a:r>
              <a:rPr b="0" i="0" lang="en-US" sz="2600" u="none">
                <a:solidFill>
                  <a:srgbClr val="000000"/>
                </a:solidFill>
                <a:latin typeface="Arial"/>
                <a:ea typeface="Arial"/>
                <a:cs typeface="Arial"/>
                <a:sym typeface="Arial"/>
              </a:rPr>
              <a:t> </a:t>
            </a:r>
            <a:r>
              <a:rPr lang="en-US" sz="2600"/>
              <a:t>Wind </a:t>
            </a:r>
            <a:r>
              <a:rPr lang="en-US" sz="2600">
                <a:solidFill>
                  <a:srgbClr val="000000"/>
                </a:solidFill>
              </a:rPr>
              <a:t>Speed - O</a:t>
            </a:r>
            <a:r>
              <a:rPr lang="en-US" sz="2600"/>
              <a:t>zone</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762000" y="-4"/>
            <a:ext cx="10668000" cy="1524000"/>
          </a:xfrm>
          <a:prstGeom prst="rect">
            <a:avLst/>
          </a:prstGeom>
          <a:noFill/>
          <a:ln>
            <a:noFill/>
          </a:ln>
        </p:spPr>
        <p:txBody>
          <a:bodyPr anchorCtr="0" anchor="ctr" bIns="91425" lIns="109725" spcFirstLastPara="1" rIns="109725" wrap="square" tIns="109725">
            <a:noAutofit/>
          </a:bodyPr>
          <a:lstStyle/>
          <a:p>
            <a:pPr indent="0" lvl="0" marL="0" rtl="0" algn="l">
              <a:lnSpc>
                <a:spcPct val="90000"/>
              </a:lnSpc>
              <a:spcBef>
                <a:spcPts val="0"/>
              </a:spcBef>
              <a:spcAft>
                <a:spcPts val="0"/>
              </a:spcAft>
              <a:buClr>
                <a:schemeClr val="lt1"/>
              </a:buClr>
              <a:buSzPts val="4400"/>
              <a:buFont typeface="Arial"/>
              <a:buNone/>
            </a:pPr>
            <a:r>
              <a:rPr lang="en-US"/>
              <a:t>Demo</a:t>
            </a:r>
            <a:endParaRPr/>
          </a:p>
        </p:txBody>
      </p:sp>
      <p:pic>
        <p:nvPicPr>
          <p:cNvPr id="178" name="Google Shape;178;p26"/>
          <p:cNvPicPr preferRelativeResize="0"/>
          <p:nvPr/>
        </p:nvPicPr>
        <p:blipFill>
          <a:blip r:embed="rId3">
            <a:alphaModFix/>
          </a:blip>
          <a:stretch>
            <a:fillRect/>
          </a:stretch>
        </p:blipFill>
        <p:spPr>
          <a:xfrm>
            <a:off x="2575625" y="1562002"/>
            <a:ext cx="7040749" cy="3734000"/>
          </a:xfrm>
          <a:prstGeom prst="rect">
            <a:avLst/>
          </a:prstGeom>
          <a:noFill/>
          <a:ln>
            <a:noFill/>
          </a:ln>
        </p:spPr>
      </p:pic>
      <p:sp>
        <p:nvSpPr>
          <p:cNvPr id="179" name="Google Shape;179;p26"/>
          <p:cNvSpPr txBox="1"/>
          <p:nvPr/>
        </p:nvSpPr>
        <p:spPr>
          <a:xfrm>
            <a:off x="4015801" y="5746862"/>
            <a:ext cx="4160400" cy="49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600"/>
              <a:t>Figure 2. </a:t>
            </a:r>
            <a:r>
              <a:rPr lang="en-US" sz="2600"/>
              <a:t>Wind Speed</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762000" y="-4"/>
            <a:ext cx="10668000" cy="1524000"/>
          </a:xfrm>
          <a:prstGeom prst="rect">
            <a:avLst/>
          </a:prstGeom>
          <a:noFill/>
          <a:ln>
            <a:noFill/>
          </a:ln>
        </p:spPr>
        <p:txBody>
          <a:bodyPr anchorCtr="0" anchor="ctr" bIns="91425" lIns="109725" spcFirstLastPara="1" rIns="109725" wrap="square" tIns="109725">
            <a:noAutofit/>
          </a:bodyPr>
          <a:lstStyle/>
          <a:p>
            <a:pPr indent="0" lvl="0" marL="0" rtl="0" algn="l">
              <a:lnSpc>
                <a:spcPct val="90000"/>
              </a:lnSpc>
              <a:spcBef>
                <a:spcPts val="0"/>
              </a:spcBef>
              <a:spcAft>
                <a:spcPts val="0"/>
              </a:spcAft>
              <a:buClr>
                <a:schemeClr val="lt1"/>
              </a:buClr>
              <a:buSzPts val="4400"/>
              <a:buFont typeface="Arial"/>
              <a:buNone/>
            </a:pPr>
            <a:r>
              <a:rPr lang="en-US"/>
              <a:t>Demo</a:t>
            </a:r>
            <a:endParaRPr/>
          </a:p>
        </p:txBody>
      </p:sp>
      <p:pic>
        <p:nvPicPr>
          <p:cNvPr id="185" name="Google Shape;185;p27"/>
          <p:cNvPicPr preferRelativeResize="0"/>
          <p:nvPr/>
        </p:nvPicPr>
        <p:blipFill>
          <a:blip r:embed="rId3">
            <a:alphaModFix/>
          </a:blip>
          <a:stretch>
            <a:fillRect/>
          </a:stretch>
        </p:blipFill>
        <p:spPr>
          <a:xfrm>
            <a:off x="2400300" y="1509721"/>
            <a:ext cx="7391400" cy="3838575"/>
          </a:xfrm>
          <a:prstGeom prst="rect">
            <a:avLst/>
          </a:prstGeom>
          <a:noFill/>
          <a:ln>
            <a:noFill/>
          </a:ln>
        </p:spPr>
      </p:pic>
      <p:sp>
        <p:nvSpPr>
          <p:cNvPr id="186" name="Google Shape;186;p27"/>
          <p:cNvSpPr txBox="1"/>
          <p:nvPr/>
        </p:nvSpPr>
        <p:spPr>
          <a:xfrm>
            <a:off x="4015801" y="5746862"/>
            <a:ext cx="41604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t/>
            </a:r>
            <a:endParaRPr sz="2000"/>
          </a:p>
        </p:txBody>
      </p:sp>
      <p:sp>
        <p:nvSpPr>
          <p:cNvPr id="187" name="Google Shape;187;p27"/>
          <p:cNvSpPr txBox="1"/>
          <p:nvPr/>
        </p:nvSpPr>
        <p:spPr>
          <a:xfrm>
            <a:off x="4015801" y="5630637"/>
            <a:ext cx="4160400" cy="892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600"/>
              <a:t>Figure 3. </a:t>
            </a:r>
            <a:r>
              <a:rPr lang="en-US" sz="2600"/>
              <a:t>NO2, NO, O3 comparison</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762000" y="-4"/>
            <a:ext cx="10668000" cy="1524000"/>
          </a:xfrm>
          <a:prstGeom prst="rect">
            <a:avLst/>
          </a:prstGeom>
          <a:noFill/>
          <a:ln>
            <a:noFill/>
          </a:ln>
        </p:spPr>
        <p:txBody>
          <a:bodyPr anchorCtr="0" anchor="ctr" bIns="91425" lIns="109725" spcFirstLastPara="1" rIns="109725" wrap="square" tIns="109725">
            <a:noAutofit/>
          </a:bodyPr>
          <a:lstStyle/>
          <a:p>
            <a:pPr indent="0" lvl="0" marL="0" rtl="0" algn="l">
              <a:lnSpc>
                <a:spcPct val="90000"/>
              </a:lnSpc>
              <a:spcBef>
                <a:spcPts val="0"/>
              </a:spcBef>
              <a:spcAft>
                <a:spcPts val="0"/>
              </a:spcAft>
              <a:buClr>
                <a:schemeClr val="lt1"/>
              </a:buClr>
              <a:buSzPts val="4400"/>
              <a:buFont typeface="Arial"/>
              <a:buNone/>
            </a:pPr>
            <a:r>
              <a:rPr lang="en-US"/>
              <a:t>Demo</a:t>
            </a:r>
            <a:endParaRPr/>
          </a:p>
        </p:txBody>
      </p:sp>
      <p:pic>
        <p:nvPicPr>
          <p:cNvPr id="193" name="Google Shape;193;p28"/>
          <p:cNvPicPr preferRelativeResize="0"/>
          <p:nvPr/>
        </p:nvPicPr>
        <p:blipFill>
          <a:blip r:embed="rId3">
            <a:alphaModFix/>
          </a:blip>
          <a:stretch>
            <a:fillRect/>
          </a:stretch>
        </p:blipFill>
        <p:spPr>
          <a:xfrm>
            <a:off x="152400" y="1291096"/>
            <a:ext cx="11887200" cy="1974747"/>
          </a:xfrm>
          <a:prstGeom prst="rect">
            <a:avLst/>
          </a:prstGeom>
          <a:noFill/>
          <a:ln>
            <a:noFill/>
          </a:ln>
        </p:spPr>
      </p:pic>
      <p:pic>
        <p:nvPicPr>
          <p:cNvPr id="194" name="Google Shape;194;p28"/>
          <p:cNvPicPr preferRelativeResize="0"/>
          <p:nvPr/>
        </p:nvPicPr>
        <p:blipFill>
          <a:blip r:embed="rId4">
            <a:alphaModFix/>
          </a:blip>
          <a:stretch>
            <a:fillRect/>
          </a:stretch>
        </p:blipFill>
        <p:spPr>
          <a:xfrm>
            <a:off x="152400" y="3390718"/>
            <a:ext cx="11887199" cy="1747166"/>
          </a:xfrm>
          <a:prstGeom prst="rect">
            <a:avLst/>
          </a:prstGeom>
          <a:noFill/>
          <a:ln>
            <a:noFill/>
          </a:ln>
        </p:spPr>
      </p:pic>
      <p:sp>
        <p:nvSpPr>
          <p:cNvPr id="195" name="Google Shape;195;p28"/>
          <p:cNvSpPr txBox="1"/>
          <p:nvPr/>
        </p:nvSpPr>
        <p:spPr>
          <a:xfrm>
            <a:off x="3519750" y="5659675"/>
            <a:ext cx="5152500" cy="49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600"/>
              <a:t>Figure 4. </a:t>
            </a:r>
            <a:r>
              <a:rPr lang="en-US" sz="2600"/>
              <a:t>Wind Speed - NO2</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762000" y="-4"/>
            <a:ext cx="10668000" cy="1524000"/>
          </a:xfrm>
          <a:prstGeom prst="rect">
            <a:avLst/>
          </a:prstGeom>
          <a:noFill/>
          <a:ln>
            <a:noFill/>
          </a:ln>
        </p:spPr>
        <p:txBody>
          <a:bodyPr anchorCtr="0" anchor="ctr" bIns="91425" lIns="109725" spcFirstLastPara="1" rIns="109725" wrap="square" tIns="109725">
            <a:noAutofit/>
          </a:bodyPr>
          <a:lstStyle/>
          <a:p>
            <a:pPr indent="0" lvl="0" marL="0" rtl="0" algn="l">
              <a:lnSpc>
                <a:spcPct val="90000"/>
              </a:lnSpc>
              <a:spcBef>
                <a:spcPts val="0"/>
              </a:spcBef>
              <a:spcAft>
                <a:spcPts val="0"/>
              </a:spcAft>
              <a:buClr>
                <a:schemeClr val="lt1"/>
              </a:buClr>
              <a:buSzPts val="4400"/>
              <a:buFont typeface="Arial"/>
              <a:buNone/>
            </a:pPr>
            <a:r>
              <a:rPr lang="en-US"/>
              <a:t>Demo</a:t>
            </a:r>
            <a:endParaRPr/>
          </a:p>
        </p:txBody>
      </p:sp>
      <p:pic>
        <p:nvPicPr>
          <p:cNvPr id="201" name="Google Shape;201;p29"/>
          <p:cNvPicPr preferRelativeResize="0"/>
          <p:nvPr/>
        </p:nvPicPr>
        <p:blipFill>
          <a:blip r:embed="rId3">
            <a:alphaModFix/>
          </a:blip>
          <a:stretch>
            <a:fillRect/>
          </a:stretch>
        </p:blipFill>
        <p:spPr>
          <a:xfrm>
            <a:off x="2471738" y="1638296"/>
            <a:ext cx="7248525" cy="3581400"/>
          </a:xfrm>
          <a:prstGeom prst="rect">
            <a:avLst/>
          </a:prstGeom>
          <a:noFill/>
          <a:ln>
            <a:noFill/>
          </a:ln>
        </p:spPr>
      </p:pic>
      <p:sp>
        <p:nvSpPr>
          <p:cNvPr id="202" name="Google Shape;202;p29"/>
          <p:cNvSpPr txBox="1"/>
          <p:nvPr/>
        </p:nvSpPr>
        <p:spPr>
          <a:xfrm>
            <a:off x="3062100" y="5601525"/>
            <a:ext cx="6067800" cy="49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600"/>
              <a:t>Figure 5. </a:t>
            </a:r>
            <a:r>
              <a:rPr lang="en-US" sz="2600"/>
              <a:t>Wind Speed - Wind Direction</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762000" y="-4"/>
            <a:ext cx="10668000" cy="1524000"/>
          </a:xfrm>
          <a:prstGeom prst="rect">
            <a:avLst/>
          </a:prstGeom>
          <a:noFill/>
          <a:ln>
            <a:noFill/>
          </a:ln>
        </p:spPr>
        <p:txBody>
          <a:bodyPr anchorCtr="0" anchor="ctr" bIns="91425" lIns="109725" spcFirstLastPara="1" rIns="109725" wrap="square" tIns="109725">
            <a:noAutofit/>
          </a:bodyPr>
          <a:lstStyle/>
          <a:p>
            <a:pPr indent="0" lvl="0" marL="0" rtl="0" algn="l">
              <a:lnSpc>
                <a:spcPct val="90000"/>
              </a:lnSpc>
              <a:spcBef>
                <a:spcPts val="0"/>
              </a:spcBef>
              <a:spcAft>
                <a:spcPts val="0"/>
              </a:spcAft>
              <a:buClr>
                <a:schemeClr val="lt1"/>
              </a:buClr>
              <a:buSzPts val="4400"/>
              <a:buFont typeface="Arial"/>
              <a:buNone/>
            </a:pPr>
            <a:r>
              <a:rPr lang="en-US"/>
              <a:t>Demo</a:t>
            </a:r>
            <a:endParaRPr/>
          </a:p>
        </p:txBody>
      </p:sp>
      <p:pic>
        <p:nvPicPr>
          <p:cNvPr id="208" name="Google Shape;208;p30"/>
          <p:cNvPicPr preferRelativeResize="0"/>
          <p:nvPr/>
        </p:nvPicPr>
        <p:blipFill>
          <a:blip r:embed="rId3">
            <a:alphaModFix/>
          </a:blip>
          <a:stretch>
            <a:fillRect/>
          </a:stretch>
        </p:blipFill>
        <p:spPr>
          <a:xfrm>
            <a:off x="2011175" y="1318621"/>
            <a:ext cx="8169645" cy="5029204"/>
          </a:xfrm>
          <a:prstGeom prst="rect">
            <a:avLst/>
          </a:prstGeom>
          <a:noFill/>
          <a:ln>
            <a:noFill/>
          </a:ln>
        </p:spPr>
      </p:pic>
      <p:sp>
        <p:nvSpPr>
          <p:cNvPr id="209" name="Google Shape;209;p30"/>
          <p:cNvSpPr txBox="1"/>
          <p:nvPr/>
        </p:nvSpPr>
        <p:spPr>
          <a:xfrm>
            <a:off x="2083375" y="4613550"/>
            <a:ext cx="3307200" cy="49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600"/>
              <a:t>Figure 6. </a:t>
            </a:r>
            <a:r>
              <a:rPr lang="en-US" sz="2600"/>
              <a:t>Map</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3" name="Shape 213"/>
        <p:cNvGrpSpPr/>
        <p:nvPr/>
      </p:nvGrpSpPr>
      <p:grpSpPr>
        <a:xfrm>
          <a:off x="0" y="0"/>
          <a:ext cx="0" cy="0"/>
          <a:chOff x="0" y="0"/>
          <a:chExt cx="0" cy="0"/>
        </a:xfrm>
      </p:grpSpPr>
      <p:sp>
        <p:nvSpPr>
          <p:cNvPr id="214" name="Google Shape;214;p31"/>
          <p:cNvSpPr/>
          <p:nvPr/>
        </p:nvSpPr>
        <p:spPr>
          <a:xfrm>
            <a:off x="8157843" y="6244836"/>
            <a:ext cx="4034156" cy="613164"/>
          </a:xfrm>
          <a:custGeom>
            <a:rect b="b" l="l" r="r" t="t"/>
            <a:pathLst>
              <a:path extrusionOk="0" h="613164" w="4034156">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500"/>
              <a:buFont typeface="Avenir"/>
              <a:buNone/>
            </a:pPr>
            <a:r>
              <a:t/>
            </a:r>
            <a:endParaRPr b="0" i="0" sz="1500" u="none" cap="none" strike="noStrike">
              <a:solidFill>
                <a:srgbClr val="FFFFFF"/>
              </a:solidFill>
              <a:latin typeface="Avenir"/>
              <a:ea typeface="Avenir"/>
              <a:cs typeface="Avenir"/>
              <a:sym typeface="Avenir"/>
            </a:endParaRPr>
          </a:p>
        </p:txBody>
      </p:sp>
      <p:sp>
        <p:nvSpPr>
          <p:cNvPr id="215" name="Google Shape;215;p31"/>
          <p:cNvSpPr/>
          <p:nvPr/>
        </p:nvSpPr>
        <p:spPr>
          <a:xfrm>
            <a:off x="1" y="688126"/>
            <a:ext cx="448491" cy="1634252"/>
          </a:xfrm>
          <a:custGeom>
            <a:rect b="b" l="l" r="r" t="t"/>
            <a:pathLst>
              <a:path extrusionOk="0" h="1634252" w="448491">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FFFFFF"/>
              </a:solidFill>
              <a:latin typeface="Avenir"/>
              <a:ea typeface="Avenir"/>
              <a:cs typeface="Avenir"/>
              <a:sym typeface="Avenir"/>
            </a:endParaRPr>
          </a:p>
        </p:txBody>
      </p:sp>
      <p:sp>
        <p:nvSpPr>
          <p:cNvPr id="216" name="Google Shape;216;p31"/>
          <p:cNvSpPr/>
          <p:nvPr/>
        </p:nvSpPr>
        <p:spPr>
          <a:xfrm>
            <a:off x="7309459" y="6144069"/>
            <a:ext cx="4418271" cy="718159"/>
          </a:xfrm>
          <a:custGeom>
            <a:rect b="b" l="l" r="r" t="t"/>
            <a:pathLst>
              <a:path extrusionOk="0" h="718159" w="4418271">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217" name="Google Shape;217;p3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218" name="Google Shape;218;p31"/>
          <p:cNvSpPr txBox="1"/>
          <p:nvPr>
            <p:ph type="title"/>
          </p:nvPr>
        </p:nvSpPr>
        <p:spPr>
          <a:xfrm>
            <a:off x="6256986" y="2457718"/>
            <a:ext cx="4572000" cy="2286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9600"/>
              <a:buFont typeface="Arial"/>
              <a:buNone/>
            </a:pPr>
            <a:r>
              <a:rPr lang="en-US" sz="9600">
                <a:latin typeface="Arial"/>
                <a:ea typeface="Arial"/>
                <a:cs typeface="Arial"/>
                <a:sym typeface="Arial"/>
              </a:rPr>
              <a:t>Thank You</a:t>
            </a:r>
            <a:endParaRPr sz="9600">
              <a:latin typeface="Arial"/>
              <a:ea typeface="Arial"/>
              <a:cs typeface="Arial"/>
              <a:sym typeface="Arial"/>
            </a:endParaRPr>
          </a:p>
        </p:txBody>
      </p:sp>
      <p:sp>
        <p:nvSpPr>
          <p:cNvPr id="219" name="Google Shape;219;p31"/>
          <p:cNvSpPr/>
          <p:nvPr/>
        </p:nvSpPr>
        <p:spPr>
          <a:xfrm>
            <a:off x="1" y="732510"/>
            <a:ext cx="5334000" cy="6125491"/>
          </a:xfrm>
          <a:custGeom>
            <a:rect b="b" l="l" r="r" t="t"/>
            <a:pathLst>
              <a:path extrusionOk="0" h="6498740" w="4212773">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20" name="Google Shape;220;p31"/>
          <p:cNvSpPr/>
          <p:nvPr/>
        </p:nvSpPr>
        <p:spPr>
          <a:xfrm>
            <a:off x="1" y="352425"/>
            <a:ext cx="5185830" cy="6505576"/>
          </a:xfrm>
          <a:custGeom>
            <a:rect b="b" l="l" r="r" t="t"/>
            <a:pathLst>
              <a:path extrusionOk="0" h="6858000" w="2154655">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cap="flat" cmpd="sng" w="19050">
            <a:solidFill>
              <a:srgbClr val="F3CA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762000" y="762000"/>
            <a:ext cx="10668000" cy="1524000"/>
          </a:xfrm>
          <a:prstGeom prst="rect">
            <a:avLst/>
          </a:prstGeom>
          <a:noFill/>
          <a:ln>
            <a:noFill/>
          </a:ln>
        </p:spPr>
        <p:txBody>
          <a:bodyPr anchorCtr="0" anchor="ctr" bIns="91425" lIns="109725" spcFirstLastPara="1" rIns="109725" wrap="square" tIns="109725">
            <a:noAutofit/>
          </a:bodyPr>
          <a:lstStyle/>
          <a:p>
            <a:pPr indent="0" lvl="0" marL="0" rtl="0" algn="ctr">
              <a:lnSpc>
                <a:spcPct val="90000"/>
              </a:lnSpc>
              <a:spcBef>
                <a:spcPts val="0"/>
              </a:spcBef>
              <a:spcAft>
                <a:spcPts val="0"/>
              </a:spcAft>
              <a:buClr>
                <a:schemeClr val="lt1"/>
              </a:buClr>
              <a:buSzPts val="4400"/>
              <a:buFont typeface="Arial"/>
              <a:buNone/>
            </a:pPr>
            <a:r>
              <a:rPr lang="en-US"/>
              <a:t>Group Members</a:t>
            </a:r>
            <a:endParaRPr/>
          </a:p>
        </p:txBody>
      </p:sp>
      <p:sp>
        <p:nvSpPr>
          <p:cNvPr id="97" name="Google Shape;97;p14"/>
          <p:cNvSpPr txBox="1"/>
          <p:nvPr>
            <p:ph idx="1" type="body"/>
          </p:nvPr>
        </p:nvSpPr>
        <p:spPr>
          <a:xfrm>
            <a:off x="762000" y="2286000"/>
            <a:ext cx="10668000" cy="3818083"/>
          </a:xfrm>
          <a:prstGeom prst="rect">
            <a:avLst/>
          </a:prstGeom>
          <a:noFill/>
          <a:ln>
            <a:noFill/>
          </a:ln>
        </p:spPr>
        <p:txBody>
          <a:bodyPr anchorCtr="0" anchor="t" bIns="91425" lIns="109725" spcFirstLastPara="1" rIns="109725" wrap="square" tIns="109725">
            <a:noAutofit/>
          </a:bodyPr>
          <a:lstStyle/>
          <a:p>
            <a:pPr indent="0" lvl="0" marL="0" rtl="0" algn="ctr">
              <a:lnSpc>
                <a:spcPct val="125000"/>
              </a:lnSpc>
              <a:spcBef>
                <a:spcPts val="0"/>
              </a:spcBef>
              <a:spcAft>
                <a:spcPts val="0"/>
              </a:spcAft>
              <a:buClr>
                <a:schemeClr val="lt1"/>
              </a:buClr>
              <a:buSzPts val="2800"/>
              <a:buNone/>
            </a:pPr>
            <a:r>
              <a:rPr b="1" lang="en-US"/>
              <a:t>Anjeleen Tirkey - 20MIP10048</a:t>
            </a:r>
            <a:endParaRPr>
              <a:solidFill>
                <a:srgbClr val="FFFFFF"/>
              </a:solidFill>
            </a:endParaRPr>
          </a:p>
          <a:p>
            <a:pPr indent="0" lvl="0" marL="0" rtl="0" algn="ctr">
              <a:lnSpc>
                <a:spcPct val="125000"/>
              </a:lnSpc>
              <a:spcBef>
                <a:spcPts val="1000"/>
              </a:spcBef>
              <a:spcAft>
                <a:spcPts val="0"/>
              </a:spcAft>
              <a:buClr>
                <a:schemeClr val="lt1"/>
              </a:buClr>
              <a:buSzPts val="2800"/>
              <a:buNone/>
            </a:pPr>
            <a:r>
              <a:rPr b="1" lang="en-US"/>
              <a:t>Devarakonda Anuhya - 20MIP10024</a:t>
            </a:r>
            <a:endParaRPr>
              <a:solidFill>
                <a:srgbClr val="FFFFFF"/>
              </a:solidFill>
            </a:endParaRPr>
          </a:p>
          <a:p>
            <a:pPr indent="0" lvl="0" marL="0" rtl="0" algn="ctr">
              <a:lnSpc>
                <a:spcPct val="125000"/>
              </a:lnSpc>
              <a:spcBef>
                <a:spcPts val="1000"/>
              </a:spcBef>
              <a:spcAft>
                <a:spcPts val="0"/>
              </a:spcAft>
              <a:buClr>
                <a:schemeClr val="lt1"/>
              </a:buClr>
              <a:buSzPts val="2800"/>
              <a:buNone/>
            </a:pPr>
            <a:r>
              <a:rPr b="1" lang="en-US"/>
              <a:t>Sidharth ES - 20MIP10015</a:t>
            </a:r>
            <a:endParaRPr>
              <a:solidFill>
                <a:srgbClr val="FFFFFF"/>
              </a:solidFill>
            </a:endParaRPr>
          </a:p>
          <a:p>
            <a:pPr indent="0" lvl="0" marL="0" rtl="0" algn="ctr">
              <a:lnSpc>
                <a:spcPct val="125000"/>
              </a:lnSpc>
              <a:spcBef>
                <a:spcPts val="1000"/>
              </a:spcBef>
              <a:spcAft>
                <a:spcPts val="0"/>
              </a:spcAft>
              <a:buClr>
                <a:schemeClr val="lt1"/>
              </a:buClr>
              <a:buSzPts val="2800"/>
              <a:buNone/>
            </a:pPr>
            <a:r>
              <a:rPr b="1" lang="en-US"/>
              <a:t>Sundar N - 20MIP10003 </a:t>
            </a:r>
            <a:endParaRPr>
              <a:solidFill>
                <a:srgbClr val="FFFFFF"/>
              </a:solidFill>
            </a:endParaRPr>
          </a:p>
          <a:p>
            <a:pPr indent="0" lvl="0" marL="0" rtl="0" algn="ctr">
              <a:lnSpc>
                <a:spcPct val="125000"/>
              </a:lnSpc>
              <a:spcBef>
                <a:spcPts val="1000"/>
              </a:spcBef>
              <a:spcAft>
                <a:spcPts val="0"/>
              </a:spcAft>
              <a:buClr>
                <a:schemeClr val="lt1"/>
              </a:buClr>
              <a:buSzPts val="2800"/>
              <a:buNone/>
            </a:pPr>
            <a:r>
              <a:rPr b="1" lang="en-US"/>
              <a:t>Parthiv JP - 20MIP10036</a:t>
            </a:r>
            <a:endParaRPr>
              <a:solidFill>
                <a:srgbClr val="FFFFFF"/>
              </a:solidFill>
            </a:endParaRPr>
          </a:p>
          <a:p>
            <a:pPr indent="0" lvl="0" marL="0" rtl="0" algn="l">
              <a:lnSpc>
                <a:spcPct val="125000"/>
              </a:lnSpc>
              <a:spcBef>
                <a:spcPts val="1000"/>
              </a:spcBef>
              <a:spcAft>
                <a:spcPts val="0"/>
              </a:spcAft>
              <a:buClr>
                <a:schemeClr val="lt1"/>
              </a:buClr>
              <a:buSzPts val="2800"/>
              <a:buNone/>
            </a:pPr>
            <a:br>
              <a:rPr lang="en-US"/>
            </a:b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62000" y="268310"/>
            <a:ext cx="10668000" cy="1524000"/>
          </a:xfrm>
          <a:prstGeom prst="rect">
            <a:avLst/>
          </a:prstGeom>
          <a:noFill/>
          <a:ln>
            <a:noFill/>
          </a:ln>
        </p:spPr>
        <p:txBody>
          <a:bodyPr anchorCtr="0" anchor="ctr" bIns="91425" lIns="109725" spcFirstLastPara="1" rIns="109725" wrap="square" tIns="109725">
            <a:noAutofit/>
          </a:bodyPr>
          <a:lstStyle/>
          <a:p>
            <a:pPr indent="0" lvl="0" marL="0" rtl="0" algn="l">
              <a:lnSpc>
                <a:spcPct val="90000"/>
              </a:lnSpc>
              <a:spcBef>
                <a:spcPts val="0"/>
              </a:spcBef>
              <a:spcAft>
                <a:spcPts val="0"/>
              </a:spcAft>
              <a:buClr>
                <a:schemeClr val="lt1"/>
              </a:buClr>
              <a:buSzPts val="4400"/>
              <a:buFont typeface="Arial"/>
              <a:buNone/>
            </a:pPr>
            <a:r>
              <a:rPr lang="en-US"/>
              <a:t>Objective / Problem Statement</a:t>
            </a:r>
            <a:endParaRPr/>
          </a:p>
        </p:txBody>
      </p:sp>
      <p:sp>
        <p:nvSpPr>
          <p:cNvPr id="103" name="Google Shape;103;p15"/>
          <p:cNvSpPr txBox="1"/>
          <p:nvPr>
            <p:ph idx="1" type="body"/>
          </p:nvPr>
        </p:nvSpPr>
        <p:spPr>
          <a:xfrm>
            <a:off x="762005" y="1792298"/>
            <a:ext cx="10668000" cy="3818100"/>
          </a:xfrm>
          <a:prstGeom prst="rect">
            <a:avLst/>
          </a:prstGeom>
          <a:noFill/>
          <a:ln>
            <a:noFill/>
          </a:ln>
        </p:spPr>
        <p:txBody>
          <a:bodyPr anchorCtr="0" anchor="t" bIns="91425" lIns="109725" spcFirstLastPara="1" rIns="109725" wrap="square" tIns="109725">
            <a:noAutofit/>
          </a:bodyPr>
          <a:lstStyle/>
          <a:p>
            <a:pPr indent="-228600" lvl="0" marL="228600" rtl="0" algn="just">
              <a:lnSpc>
                <a:spcPct val="125000"/>
              </a:lnSpc>
              <a:spcBef>
                <a:spcPts val="0"/>
              </a:spcBef>
              <a:spcAft>
                <a:spcPts val="0"/>
              </a:spcAft>
              <a:buClr>
                <a:schemeClr val="lt1"/>
              </a:buClr>
              <a:buSzPts val="2200"/>
              <a:buChar char="•"/>
            </a:pPr>
            <a:r>
              <a:rPr lang="en-US" sz="2200"/>
              <a:t>The goal of this project is to collect the data related to the Air Quality Index (AQI) from different air quality monitoring stations across Madhya Pradesh. </a:t>
            </a:r>
            <a:endParaRPr sz="2200">
              <a:solidFill>
                <a:srgbClr val="FFFFFF"/>
              </a:solidFill>
            </a:endParaRPr>
          </a:p>
          <a:p>
            <a:pPr indent="-228600" lvl="0" marL="228600" rtl="0" algn="just">
              <a:lnSpc>
                <a:spcPct val="125000"/>
              </a:lnSpc>
              <a:spcBef>
                <a:spcPts val="1000"/>
              </a:spcBef>
              <a:spcAft>
                <a:spcPts val="0"/>
              </a:spcAft>
              <a:buClr>
                <a:schemeClr val="lt1"/>
              </a:buClr>
              <a:buSzPts val="2200"/>
              <a:buFont typeface="Arial"/>
              <a:buChar char="•"/>
            </a:pPr>
            <a:r>
              <a:rPr lang="en-US" sz="2200"/>
              <a:t>Air quality index (AQI) is used by government agencies to communicate to the public how polluted the air currently is or how polluted it is forecast to become AQI calculations focus on major air pollutants, including particulate matter, ground-level ozone, sulfur dioxide (SO2), nitrogen dioxide (NO2), and carbon monoxide (CO). Particulate matter and ozone pollutants pose the highest risks to human health and the environment.</a:t>
            </a:r>
            <a:endParaRPr sz="2200">
              <a:solidFill>
                <a:srgbClr val="FFFFFF"/>
              </a:solidFill>
            </a:endParaRPr>
          </a:p>
          <a:p>
            <a:pPr indent="0" lvl="0" marL="0" rtl="0" algn="l">
              <a:lnSpc>
                <a:spcPct val="125000"/>
              </a:lnSpc>
              <a:spcBef>
                <a:spcPts val="1000"/>
              </a:spcBef>
              <a:spcAft>
                <a:spcPts val="0"/>
              </a:spcAft>
              <a:buClr>
                <a:schemeClr val="lt1"/>
              </a:buClr>
              <a:buSzPts val="1800"/>
              <a:buNone/>
            </a:pPr>
            <a:r>
              <a:t/>
            </a:r>
            <a:endParaRPr sz="1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912254" y="697605"/>
            <a:ext cx="10668000" cy="1524000"/>
          </a:xfrm>
          <a:prstGeom prst="rect">
            <a:avLst/>
          </a:prstGeom>
          <a:noFill/>
          <a:ln>
            <a:noFill/>
          </a:ln>
        </p:spPr>
        <p:txBody>
          <a:bodyPr anchorCtr="0" anchor="ctr" bIns="91425" lIns="109725" spcFirstLastPara="1" rIns="109725" wrap="square" tIns="109725">
            <a:noAutofit/>
          </a:bodyPr>
          <a:lstStyle/>
          <a:p>
            <a:pPr indent="0" lvl="0" marL="0" rtl="0" algn="l">
              <a:lnSpc>
                <a:spcPct val="90000"/>
              </a:lnSpc>
              <a:spcBef>
                <a:spcPts val="0"/>
              </a:spcBef>
              <a:spcAft>
                <a:spcPts val="0"/>
              </a:spcAft>
              <a:buClr>
                <a:schemeClr val="lt1"/>
              </a:buClr>
              <a:buSzPts val="4400"/>
              <a:buFont typeface="Arial"/>
              <a:buNone/>
            </a:pPr>
            <a:r>
              <a:rPr lang="en-US"/>
              <a:t>Objective / Problem Statement</a:t>
            </a:r>
            <a:endParaRPr/>
          </a:p>
        </p:txBody>
      </p:sp>
      <p:sp>
        <p:nvSpPr>
          <p:cNvPr id="109" name="Google Shape;109;p16"/>
          <p:cNvSpPr txBox="1"/>
          <p:nvPr>
            <p:ph idx="1" type="body"/>
          </p:nvPr>
        </p:nvSpPr>
        <p:spPr>
          <a:xfrm>
            <a:off x="912254" y="2425521"/>
            <a:ext cx="10668000" cy="3818083"/>
          </a:xfrm>
          <a:prstGeom prst="rect">
            <a:avLst/>
          </a:prstGeom>
          <a:noFill/>
          <a:ln>
            <a:noFill/>
          </a:ln>
        </p:spPr>
        <p:txBody>
          <a:bodyPr anchorCtr="0" anchor="t" bIns="91425" lIns="109725" spcFirstLastPara="1" rIns="109725" wrap="square" tIns="109725">
            <a:noAutofit/>
          </a:bodyPr>
          <a:lstStyle/>
          <a:p>
            <a:pPr indent="-228600" lvl="0" marL="228600" rtl="0" algn="just">
              <a:lnSpc>
                <a:spcPct val="125000"/>
              </a:lnSpc>
              <a:spcBef>
                <a:spcPts val="0"/>
              </a:spcBef>
              <a:spcAft>
                <a:spcPts val="0"/>
              </a:spcAft>
              <a:buClr>
                <a:schemeClr val="lt1"/>
              </a:buClr>
              <a:buSzPts val="2200"/>
              <a:buChar char="•"/>
            </a:pPr>
            <a:r>
              <a:rPr lang="en-US" sz="2200"/>
              <a:t>The most critical objective of data collection is ensuring that information-rich and reliable data is collected for statistical analysis so that data-driven decisions can be made for research.</a:t>
            </a:r>
            <a:endParaRPr sz="2200">
              <a:solidFill>
                <a:srgbClr val="FFFFFF"/>
              </a:solidFill>
            </a:endParaRPr>
          </a:p>
          <a:p>
            <a:pPr indent="0" lvl="0" marL="0" rtl="0" algn="just">
              <a:lnSpc>
                <a:spcPct val="125000"/>
              </a:lnSpc>
              <a:spcBef>
                <a:spcPts val="1000"/>
              </a:spcBef>
              <a:spcAft>
                <a:spcPts val="0"/>
              </a:spcAft>
              <a:buClr>
                <a:schemeClr val="lt1"/>
              </a:buClr>
              <a:buSzPts val="2200"/>
              <a:buNone/>
            </a:pPr>
            <a:r>
              <a:t/>
            </a:r>
            <a:endParaRPr sz="2200">
              <a:solidFill>
                <a:srgbClr val="FFFFFF"/>
              </a:solidFill>
            </a:endParaRPr>
          </a:p>
          <a:p>
            <a:pPr indent="-228600" lvl="0" marL="228600" rtl="0" algn="just">
              <a:lnSpc>
                <a:spcPct val="125000"/>
              </a:lnSpc>
              <a:spcBef>
                <a:spcPts val="1000"/>
              </a:spcBef>
              <a:spcAft>
                <a:spcPts val="0"/>
              </a:spcAft>
              <a:buClr>
                <a:schemeClr val="lt1"/>
              </a:buClr>
              <a:buSzPts val="2200"/>
              <a:buChar char="•"/>
            </a:pPr>
            <a:r>
              <a:rPr lang="en-US" sz="2200"/>
              <a:t>We have collected the data from the website for 2 cities in Madhya Pradesh ie, bhopal and mandideep.</a:t>
            </a:r>
            <a:endParaRPr sz="22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3" name="Shape 113"/>
        <p:cNvGrpSpPr/>
        <p:nvPr/>
      </p:nvGrpSpPr>
      <p:grpSpPr>
        <a:xfrm>
          <a:off x="0" y="0"/>
          <a:ext cx="0" cy="0"/>
          <a:chOff x="0" y="0"/>
          <a:chExt cx="0" cy="0"/>
        </a:xfrm>
      </p:grpSpPr>
      <p:sp>
        <p:nvSpPr>
          <p:cNvPr id="114" name="Google Shape;114;p17"/>
          <p:cNvSpPr/>
          <p:nvPr/>
        </p:nvSpPr>
        <p:spPr>
          <a:xfrm>
            <a:off x="8157843" y="6244836"/>
            <a:ext cx="4034156" cy="613164"/>
          </a:xfrm>
          <a:custGeom>
            <a:rect b="b" l="l" r="r" t="t"/>
            <a:pathLst>
              <a:path extrusionOk="0" h="613164" w="4034156">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500"/>
              <a:buFont typeface="Avenir"/>
              <a:buNone/>
            </a:pPr>
            <a:r>
              <a:t/>
            </a:r>
            <a:endParaRPr b="0" i="0" sz="1500" u="none" cap="none" strike="noStrike">
              <a:solidFill>
                <a:srgbClr val="FFFFFF"/>
              </a:solidFill>
              <a:latin typeface="Avenir"/>
              <a:ea typeface="Avenir"/>
              <a:cs typeface="Avenir"/>
              <a:sym typeface="Avenir"/>
            </a:endParaRPr>
          </a:p>
        </p:txBody>
      </p:sp>
      <p:sp>
        <p:nvSpPr>
          <p:cNvPr id="115" name="Google Shape;115;p17"/>
          <p:cNvSpPr/>
          <p:nvPr/>
        </p:nvSpPr>
        <p:spPr>
          <a:xfrm>
            <a:off x="1" y="688126"/>
            <a:ext cx="448491" cy="1634252"/>
          </a:xfrm>
          <a:custGeom>
            <a:rect b="b" l="l" r="r" t="t"/>
            <a:pathLst>
              <a:path extrusionOk="0" h="1634252" w="448491">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FFFFFF"/>
              </a:solidFill>
              <a:latin typeface="Avenir"/>
              <a:ea typeface="Avenir"/>
              <a:cs typeface="Avenir"/>
              <a:sym typeface="Avenir"/>
            </a:endParaRPr>
          </a:p>
        </p:txBody>
      </p:sp>
      <p:sp>
        <p:nvSpPr>
          <p:cNvPr id="116" name="Google Shape;116;p17"/>
          <p:cNvSpPr/>
          <p:nvPr/>
        </p:nvSpPr>
        <p:spPr>
          <a:xfrm>
            <a:off x="7309459" y="6144069"/>
            <a:ext cx="4418271" cy="718159"/>
          </a:xfrm>
          <a:custGeom>
            <a:rect b="b" l="l" r="r" t="t"/>
            <a:pathLst>
              <a:path extrusionOk="0" h="718159" w="4418271">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17" name="Google Shape;117;p17"/>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118" name="Google Shape;118;p17"/>
          <p:cNvSpPr txBox="1"/>
          <p:nvPr>
            <p:ph type="title"/>
          </p:nvPr>
        </p:nvSpPr>
        <p:spPr>
          <a:xfrm>
            <a:off x="101725" y="-158841"/>
            <a:ext cx="3810000" cy="3048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latin typeface="Arial"/>
                <a:ea typeface="Arial"/>
                <a:cs typeface="Arial"/>
                <a:sym typeface="Arial"/>
              </a:rPr>
              <a:t>Overall </a:t>
            </a:r>
            <a:r>
              <a:rPr lang="en-US"/>
              <a:t>System</a:t>
            </a:r>
            <a:r>
              <a:rPr lang="en-US">
                <a:latin typeface="Arial"/>
                <a:ea typeface="Arial"/>
                <a:cs typeface="Arial"/>
                <a:sym typeface="Arial"/>
              </a:rPr>
              <a:t> </a:t>
            </a:r>
            <a:r>
              <a:rPr lang="en-US"/>
              <a:t>Architecture</a:t>
            </a:r>
            <a:endParaRPr>
              <a:latin typeface="Arial"/>
              <a:ea typeface="Arial"/>
              <a:cs typeface="Arial"/>
              <a:sym typeface="Arial"/>
            </a:endParaRPr>
          </a:p>
        </p:txBody>
      </p:sp>
      <p:sp>
        <p:nvSpPr>
          <p:cNvPr id="119" name="Google Shape;119;p17"/>
          <p:cNvSpPr/>
          <p:nvPr/>
        </p:nvSpPr>
        <p:spPr>
          <a:xfrm flipH="1" rot="-5400000">
            <a:off x="10653162" y="-776838"/>
            <a:ext cx="762001"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FFFFFF"/>
              </a:solidFill>
              <a:latin typeface="Avenir"/>
              <a:ea typeface="Avenir"/>
              <a:cs typeface="Avenir"/>
              <a:sym typeface="Avenir"/>
            </a:endParaRPr>
          </a:p>
        </p:txBody>
      </p:sp>
      <p:grpSp>
        <p:nvGrpSpPr>
          <p:cNvPr id="120" name="Google Shape;120;p17"/>
          <p:cNvGrpSpPr/>
          <p:nvPr/>
        </p:nvGrpSpPr>
        <p:grpSpPr>
          <a:xfrm flipH="1">
            <a:off x="-1" y="5829359"/>
            <a:ext cx="4333875" cy="1028642"/>
            <a:chOff x="7153921" y="5829359"/>
            <a:chExt cx="5038079" cy="1028642"/>
          </a:xfrm>
        </p:grpSpPr>
        <p:sp>
          <p:nvSpPr>
            <p:cNvPr id="121" name="Google Shape;121;p17"/>
            <p:cNvSpPr/>
            <p:nvPr/>
          </p:nvSpPr>
          <p:spPr>
            <a:xfrm>
              <a:off x="7963906" y="5913098"/>
              <a:ext cx="4228094" cy="944903"/>
            </a:xfrm>
            <a:custGeom>
              <a:rect b="b" l="l" r="r" t="t"/>
              <a:pathLst>
                <a:path extrusionOk="0" h="1137038" w="4228094">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chemeClr val="dk1"/>
                </a:solidFill>
                <a:latin typeface="Avenir"/>
                <a:ea typeface="Avenir"/>
                <a:cs typeface="Avenir"/>
                <a:sym typeface="Avenir"/>
              </a:endParaRPr>
            </a:p>
          </p:txBody>
        </p:sp>
        <p:sp>
          <p:nvSpPr>
            <p:cNvPr id="122" name="Google Shape;122;p17"/>
            <p:cNvSpPr/>
            <p:nvPr/>
          </p:nvSpPr>
          <p:spPr>
            <a:xfrm>
              <a:off x="7153921" y="5829359"/>
              <a:ext cx="5038078" cy="1028642"/>
            </a:xfrm>
            <a:custGeom>
              <a:rect b="b" l="l" r="r" t="t"/>
              <a:pathLst>
                <a:path extrusionOk="0" h="1237805" w="5038078">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cap="flat" cmpd="sng" w="19050">
              <a:solidFill>
                <a:srgbClr val="F3CA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venir"/>
                <a:ea typeface="Avenir"/>
                <a:cs typeface="Avenir"/>
                <a:sym typeface="Avenir"/>
              </a:endParaRPr>
            </a:p>
          </p:txBody>
        </p:sp>
      </p:grpSp>
      <p:pic>
        <p:nvPicPr>
          <p:cNvPr descr="Diagram, engineering drawing&#10;&#10;Description automatically generated" id="123" name="Google Shape;123;p17"/>
          <p:cNvPicPr preferRelativeResize="0"/>
          <p:nvPr>
            <p:ph idx="1" type="body"/>
          </p:nvPr>
        </p:nvPicPr>
        <p:blipFill rotWithShape="1">
          <a:blip r:embed="rId3">
            <a:alphaModFix/>
          </a:blip>
          <a:srcRect b="2534" l="3477" r="4457" t="0"/>
          <a:stretch/>
        </p:blipFill>
        <p:spPr>
          <a:xfrm>
            <a:off x="3350712" y="946229"/>
            <a:ext cx="8845790" cy="51986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762000" y="762000"/>
            <a:ext cx="10668000" cy="1524000"/>
          </a:xfrm>
          <a:prstGeom prst="rect">
            <a:avLst/>
          </a:prstGeom>
          <a:noFill/>
          <a:ln>
            <a:noFill/>
          </a:ln>
        </p:spPr>
        <p:txBody>
          <a:bodyPr anchorCtr="0" anchor="ctr" bIns="91425" lIns="109725" spcFirstLastPara="1" rIns="109725" wrap="square" tIns="109725">
            <a:noAutofit/>
          </a:bodyPr>
          <a:lstStyle/>
          <a:p>
            <a:pPr indent="0" lvl="0" marL="0" rtl="0" algn="l">
              <a:lnSpc>
                <a:spcPct val="90000"/>
              </a:lnSpc>
              <a:spcBef>
                <a:spcPts val="0"/>
              </a:spcBef>
              <a:spcAft>
                <a:spcPts val="0"/>
              </a:spcAft>
              <a:buClr>
                <a:schemeClr val="lt1"/>
              </a:buClr>
              <a:buSzPts val="4400"/>
              <a:buFont typeface="Arial"/>
              <a:buNone/>
            </a:pPr>
            <a:r>
              <a:rPr lang="en-US"/>
              <a:t>Module Split-Up</a:t>
            </a:r>
            <a:endParaRPr/>
          </a:p>
        </p:txBody>
      </p:sp>
      <p:sp>
        <p:nvSpPr>
          <p:cNvPr id="129" name="Google Shape;129;p18"/>
          <p:cNvSpPr txBox="1"/>
          <p:nvPr>
            <p:ph idx="1" type="body"/>
          </p:nvPr>
        </p:nvSpPr>
        <p:spPr>
          <a:xfrm>
            <a:off x="762000" y="2286000"/>
            <a:ext cx="10668000" cy="3818083"/>
          </a:xfrm>
          <a:prstGeom prst="rect">
            <a:avLst/>
          </a:prstGeom>
          <a:noFill/>
          <a:ln>
            <a:noFill/>
          </a:ln>
        </p:spPr>
        <p:txBody>
          <a:bodyPr anchorCtr="0" anchor="t" bIns="91425" lIns="109725" spcFirstLastPara="1" rIns="109725" wrap="square" tIns="109725">
            <a:noAutofit/>
          </a:bodyPr>
          <a:lstStyle/>
          <a:p>
            <a:pPr indent="0" lvl="0" marL="0" rtl="0" algn="just">
              <a:lnSpc>
                <a:spcPct val="125000"/>
              </a:lnSpc>
              <a:spcBef>
                <a:spcPts val="0"/>
              </a:spcBef>
              <a:spcAft>
                <a:spcPts val="0"/>
              </a:spcAft>
              <a:buClr>
                <a:srgbClr val="FFFFFF"/>
              </a:buClr>
              <a:buSzPts val="2800"/>
              <a:buNone/>
            </a:pPr>
            <a:r>
              <a:rPr lang="en-US">
                <a:solidFill>
                  <a:srgbClr val="FFFFFF"/>
                </a:solidFill>
              </a:rPr>
              <a:t>Data Collection</a:t>
            </a:r>
            <a:endParaRPr/>
          </a:p>
          <a:p>
            <a:pPr indent="-228600" lvl="0" marL="228600" rtl="0" algn="just">
              <a:lnSpc>
                <a:spcPct val="125000"/>
              </a:lnSpc>
              <a:spcBef>
                <a:spcPts val="1000"/>
              </a:spcBef>
              <a:spcAft>
                <a:spcPts val="0"/>
              </a:spcAft>
              <a:buClr>
                <a:schemeClr val="lt1"/>
              </a:buClr>
              <a:buSzPts val="2400"/>
              <a:buFont typeface="Arial"/>
              <a:buChar char="•"/>
            </a:pPr>
            <a:r>
              <a:rPr lang="en-US" sz="2400"/>
              <a:t>In this step we initially collect all the required data from a local server or an online website (any authentic source), then store it into a database for further pre-processing of the data. </a:t>
            </a:r>
            <a:endParaRPr sz="2400">
              <a:solidFill>
                <a:srgbClr val="FFFFFF"/>
              </a:solidFill>
            </a:endParaRPr>
          </a:p>
          <a:p>
            <a:pPr indent="-228600" lvl="0" marL="228600" rtl="0" algn="just">
              <a:lnSpc>
                <a:spcPct val="125000"/>
              </a:lnSpc>
              <a:spcBef>
                <a:spcPts val="1000"/>
              </a:spcBef>
              <a:spcAft>
                <a:spcPts val="0"/>
              </a:spcAft>
              <a:buClr>
                <a:schemeClr val="lt1"/>
              </a:buClr>
              <a:buSzPts val="2400"/>
              <a:buFont typeface="Arial"/>
              <a:buChar char="•"/>
            </a:pPr>
            <a:r>
              <a:rPr lang="en-US" sz="2400"/>
              <a:t>This includes getting the data from the Air Quality Index monitoring stations and storing it so that it can further be processed and used for analysis.</a:t>
            </a:r>
            <a:endParaRPr sz="24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762000" y="246845"/>
            <a:ext cx="10668000" cy="1524000"/>
          </a:xfrm>
          <a:prstGeom prst="rect">
            <a:avLst/>
          </a:prstGeom>
          <a:noFill/>
          <a:ln>
            <a:noFill/>
          </a:ln>
        </p:spPr>
        <p:txBody>
          <a:bodyPr anchorCtr="0" anchor="ctr" bIns="91425" lIns="109725" spcFirstLastPara="1" rIns="109725" wrap="square" tIns="109725">
            <a:noAutofit/>
          </a:bodyPr>
          <a:lstStyle/>
          <a:p>
            <a:pPr indent="0" lvl="0" marL="0" rtl="0" algn="l">
              <a:lnSpc>
                <a:spcPct val="90000"/>
              </a:lnSpc>
              <a:spcBef>
                <a:spcPts val="0"/>
              </a:spcBef>
              <a:spcAft>
                <a:spcPts val="0"/>
              </a:spcAft>
              <a:buClr>
                <a:schemeClr val="lt1"/>
              </a:buClr>
              <a:buSzPts val="4400"/>
              <a:buFont typeface="Arial"/>
              <a:buNone/>
            </a:pPr>
            <a:r>
              <a:rPr lang="en-US"/>
              <a:t>Module Split-Up</a:t>
            </a:r>
            <a:endParaRPr/>
          </a:p>
        </p:txBody>
      </p:sp>
      <p:sp>
        <p:nvSpPr>
          <p:cNvPr id="135" name="Google Shape;135;p19"/>
          <p:cNvSpPr txBox="1"/>
          <p:nvPr>
            <p:ph idx="1" type="body"/>
          </p:nvPr>
        </p:nvSpPr>
        <p:spPr>
          <a:xfrm>
            <a:off x="762000" y="1717183"/>
            <a:ext cx="10668000" cy="3818083"/>
          </a:xfrm>
          <a:prstGeom prst="rect">
            <a:avLst/>
          </a:prstGeom>
          <a:noFill/>
          <a:ln>
            <a:noFill/>
          </a:ln>
        </p:spPr>
        <p:txBody>
          <a:bodyPr anchorCtr="0" anchor="t" bIns="91425" lIns="109725" spcFirstLastPara="1" rIns="109725" wrap="square" tIns="109725">
            <a:noAutofit/>
          </a:bodyPr>
          <a:lstStyle/>
          <a:p>
            <a:pPr indent="-228600" lvl="0" marL="228600" rtl="0" algn="just">
              <a:lnSpc>
                <a:spcPct val="125000"/>
              </a:lnSpc>
              <a:spcBef>
                <a:spcPts val="0"/>
              </a:spcBef>
              <a:spcAft>
                <a:spcPts val="0"/>
              </a:spcAft>
              <a:buClr>
                <a:srgbClr val="FFFFFF"/>
              </a:buClr>
              <a:buSzPts val="2300"/>
              <a:buNone/>
            </a:pPr>
            <a:r>
              <a:rPr lang="en-US" sz="2300">
                <a:solidFill>
                  <a:srgbClr val="FFFFFF"/>
                </a:solidFill>
              </a:rPr>
              <a:t>Data </a:t>
            </a:r>
            <a:r>
              <a:rPr lang="en-US" sz="2300"/>
              <a:t>cleaning is the process containing the following steps:</a:t>
            </a:r>
            <a:endParaRPr sz="2300">
              <a:solidFill>
                <a:srgbClr val="FFFFFF"/>
              </a:solidFill>
            </a:endParaRPr>
          </a:p>
          <a:p>
            <a:pPr indent="-228600" lvl="0" marL="228600" rtl="0" algn="just">
              <a:lnSpc>
                <a:spcPct val="125000"/>
              </a:lnSpc>
              <a:spcBef>
                <a:spcPts val="1000"/>
              </a:spcBef>
              <a:spcAft>
                <a:spcPts val="0"/>
              </a:spcAft>
              <a:buClr>
                <a:schemeClr val="lt1"/>
              </a:buClr>
              <a:buSzPts val="2300"/>
              <a:buFont typeface="Arial"/>
              <a:buChar char="•"/>
            </a:pPr>
            <a:r>
              <a:rPr b="1" lang="en-US" sz="2300" u="sng"/>
              <a:t>Data cleaning</a:t>
            </a:r>
            <a:r>
              <a:rPr lang="en-US" sz="2300"/>
              <a:t>: it is the process to remove incorrect data, incomplete data and inaccurate data from the datasets, and it also replaces the missing values. </a:t>
            </a:r>
            <a:endParaRPr sz="2300">
              <a:solidFill>
                <a:srgbClr val="FFFFFF"/>
              </a:solidFill>
            </a:endParaRPr>
          </a:p>
          <a:p>
            <a:pPr indent="-228600" lvl="0" marL="228600" rtl="0" algn="just">
              <a:lnSpc>
                <a:spcPct val="125000"/>
              </a:lnSpc>
              <a:spcBef>
                <a:spcPts val="1000"/>
              </a:spcBef>
              <a:spcAft>
                <a:spcPts val="0"/>
              </a:spcAft>
              <a:buClr>
                <a:schemeClr val="lt1"/>
              </a:buClr>
              <a:buSzPts val="2300"/>
              <a:buFont typeface="Arial"/>
              <a:buChar char="•"/>
            </a:pPr>
            <a:r>
              <a:rPr b="1" lang="en-US" sz="2300" u="sng"/>
              <a:t>Data integration</a:t>
            </a:r>
            <a:r>
              <a:rPr lang="en-US" sz="2300"/>
              <a:t>: The process of combining multiple sources into a single dataset. </a:t>
            </a:r>
            <a:endParaRPr sz="2300">
              <a:solidFill>
                <a:srgbClr val="FFFFFF"/>
              </a:solidFill>
            </a:endParaRPr>
          </a:p>
          <a:p>
            <a:pPr indent="-228600" lvl="0" marL="228600" rtl="0" algn="just">
              <a:lnSpc>
                <a:spcPct val="125000"/>
              </a:lnSpc>
              <a:spcBef>
                <a:spcPts val="1000"/>
              </a:spcBef>
              <a:spcAft>
                <a:spcPts val="0"/>
              </a:spcAft>
              <a:buClr>
                <a:schemeClr val="lt1"/>
              </a:buClr>
              <a:buSzPts val="2300"/>
              <a:buFont typeface="Arial"/>
              <a:buChar char="•"/>
            </a:pPr>
            <a:r>
              <a:rPr b="1" lang="en-US" sz="2300" u="sng"/>
              <a:t>Data reduction</a:t>
            </a:r>
            <a:r>
              <a:rPr lang="en-US" sz="2300"/>
              <a:t>: This process helps to reduce storage space.</a:t>
            </a:r>
            <a:endParaRPr sz="2300">
              <a:solidFill>
                <a:srgbClr val="FFFFFF"/>
              </a:solidFill>
            </a:endParaRPr>
          </a:p>
          <a:p>
            <a:pPr indent="-228600" lvl="0" marL="228600" rtl="0" algn="just">
              <a:lnSpc>
                <a:spcPct val="125000"/>
              </a:lnSpc>
              <a:spcBef>
                <a:spcPts val="1000"/>
              </a:spcBef>
              <a:spcAft>
                <a:spcPts val="0"/>
              </a:spcAft>
              <a:buClr>
                <a:schemeClr val="lt1"/>
              </a:buClr>
              <a:buSzPts val="2300"/>
              <a:buFont typeface="Arial"/>
              <a:buChar char="•"/>
            </a:pPr>
            <a:r>
              <a:rPr b="1" lang="en-US" sz="2300" u="sng"/>
              <a:t>Data Transformation</a:t>
            </a:r>
            <a:r>
              <a:rPr lang="en-US" sz="2300"/>
              <a:t>: The change made in the format or the structure of the data.</a:t>
            </a:r>
            <a:endParaRPr sz="2300">
              <a:solidFill>
                <a:srgbClr val="FFFFFF"/>
              </a:solidFill>
            </a:endParaRPr>
          </a:p>
          <a:p>
            <a:pPr indent="0" lvl="0" marL="0" rtl="0" algn="l">
              <a:lnSpc>
                <a:spcPct val="125000"/>
              </a:lnSpc>
              <a:spcBef>
                <a:spcPts val="1000"/>
              </a:spcBef>
              <a:spcAft>
                <a:spcPts val="0"/>
              </a:spcAft>
              <a:buClr>
                <a:schemeClr val="lt1"/>
              </a:buClr>
              <a:buSzPts val="1800"/>
              <a:buNone/>
            </a:pPr>
            <a:r>
              <a:t/>
            </a:r>
            <a:endParaRPr sz="18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1169831" y="257578"/>
            <a:ext cx="10668000" cy="1524000"/>
          </a:xfrm>
          <a:prstGeom prst="rect">
            <a:avLst/>
          </a:prstGeom>
          <a:noFill/>
          <a:ln>
            <a:noFill/>
          </a:ln>
        </p:spPr>
        <p:txBody>
          <a:bodyPr anchorCtr="0" anchor="ctr" bIns="91425" lIns="109725" spcFirstLastPara="1" rIns="109725" wrap="square" tIns="109725">
            <a:noAutofit/>
          </a:bodyPr>
          <a:lstStyle/>
          <a:p>
            <a:pPr indent="0" lvl="0" marL="0" rtl="0" algn="l">
              <a:lnSpc>
                <a:spcPct val="90000"/>
              </a:lnSpc>
              <a:spcBef>
                <a:spcPts val="0"/>
              </a:spcBef>
              <a:spcAft>
                <a:spcPts val="0"/>
              </a:spcAft>
              <a:buClr>
                <a:schemeClr val="lt1"/>
              </a:buClr>
              <a:buSzPts val="4400"/>
              <a:buFont typeface="Arial"/>
              <a:buNone/>
            </a:pPr>
            <a:r>
              <a:rPr lang="en-US"/>
              <a:t>Module Split-Up</a:t>
            </a:r>
            <a:endParaRPr/>
          </a:p>
        </p:txBody>
      </p:sp>
      <p:sp>
        <p:nvSpPr>
          <p:cNvPr id="141" name="Google Shape;141;p20"/>
          <p:cNvSpPr txBox="1"/>
          <p:nvPr>
            <p:ph idx="1" type="body"/>
          </p:nvPr>
        </p:nvSpPr>
        <p:spPr>
          <a:xfrm>
            <a:off x="1169831" y="1717183"/>
            <a:ext cx="10668000" cy="3818083"/>
          </a:xfrm>
          <a:prstGeom prst="rect">
            <a:avLst/>
          </a:prstGeom>
          <a:noFill/>
          <a:ln>
            <a:noFill/>
          </a:ln>
        </p:spPr>
        <p:txBody>
          <a:bodyPr anchorCtr="0" anchor="t" bIns="91425" lIns="109725" spcFirstLastPara="1" rIns="109725" wrap="square" tIns="109725">
            <a:noAutofit/>
          </a:bodyPr>
          <a:lstStyle/>
          <a:p>
            <a:pPr indent="-228600" lvl="0" marL="228600" rtl="0" algn="l">
              <a:lnSpc>
                <a:spcPct val="125000"/>
              </a:lnSpc>
              <a:spcBef>
                <a:spcPts val="0"/>
              </a:spcBef>
              <a:spcAft>
                <a:spcPts val="0"/>
              </a:spcAft>
              <a:buClr>
                <a:schemeClr val="lt1"/>
              </a:buClr>
              <a:buSzPts val="2800"/>
              <a:buNone/>
            </a:pPr>
            <a:r>
              <a:rPr b="1" lang="en-US"/>
              <a:t>Data Pre-processing</a:t>
            </a:r>
            <a:endParaRPr/>
          </a:p>
          <a:p>
            <a:pPr indent="-228600" lvl="0" marL="228600" rtl="0" algn="l">
              <a:lnSpc>
                <a:spcPct val="125000"/>
              </a:lnSpc>
              <a:spcBef>
                <a:spcPts val="1000"/>
              </a:spcBef>
              <a:spcAft>
                <a:spcPts val="0"/>
              </a:spcAft>
              <a:buClr>
                <a:schemeClr val="lt1"/>
              </a:buClr>
              <a:buSzPts val="2200"/>
              <a:buFont typeface="Arial"/>
              <a:buChar char="•"/>
            </a:pPr>
            <a:r>
              <a:rPr lang="en-US" sz="2200"/>
              <a:t>Import all crucial libraries and </a:t>
            </a:r>
            <a:endParaRPr sz="2200">
              <a:solidFill>
                <a:srgbClr val="FFFFFF"/>
              </a:solidFill>
            </a:endParaRPr>
          </a:p>
          <a:p>
            <a:pPr indent="-228600" lvl="0" marL="228600" rtl="0" algn="l">
              <a:lnSpc>
                <a:spcPct val="125000"/>
              </a:lnSpc>
              <a:spcBef>
                <a:spcPts val="1000"/>
              </a:spcBef>
              <a:spcAft>
                <a:spcPts val="0"/>
              </a:spcAft>
              <a:buClr>
                <a:schemeClr val="lt1"/>
              </a:buClr>
              <a:buSzPts val="2200"/>
              <a:buFont typeface="Arial"/>
              <a:buChar char="•"/>
            </a:pPr>
            <a:r>
              <a:rPr lang="en-US" sz="2200"/>
              <a:t>Import the dataset</a:t>
            </a:r>
            <a:endParaRPr sz="2200">
              <a:solidFill>
                <a:srgbClr val="FFFFFF"/>
              </a:solidFill>
            </a:endParaRPr>
          </a:p>
          <a:p>
            <a:pPr indent="-228600" lvl="0" marL="228600" rtl="0" algn="l">
              <a:lnSpc>
                <a:spcPct val="125000"/>
              </a:lnSpc>
              <a:spcBef>
                <a:spcPts val="1000"/>
              </a:spcBef>
              <a:spcAft>
                <a:spcPts val="0"/>
              </a:spcAft>
              <a:buClr>
                <a:schemeClr val="lt1"/>
              </a:buClr>
              <a:buSzPts val="2200"/>
              <a:buFont typeface="Arial"/>
              <a:buChar char="•"/>
            </a:pPr>
            <a:r>
              <a:rPr lang="en-US" sz="2200"/>
              <a:t>Extracting independent &amp; dependent variable</a:t>
            </a:r>
            <a:endParaRPr sz="2200">
              <a:solidFill>
                <a:srgbClr val="FFFFFF"/>
              </a:solidFill>
            </a:endParaRPr>
          </a:p>
          <a:p>
            <a:pPr indent="-228600" lvl="0" marL="228600" rtl="0" algn="l">
              <a:lnSpc>
                <a:spcPct val="125000"/>
              </a:lnSpc>
              <a:spcBef>
                <a:spcPts val="1000"/>
              </a:spcBef>
              <a:spcAft>
                <a:spcPts val="0"/>
              </a:spcAft>
              <a:buClr>
                <a:schemeClr val="lt1"/>
              </a:buClr>
              <a:buSzPts val="2200"/>
              <a:buFont typeface="Arial"/>
              <a:buChar char="•"/>
            </a:pPr>
            <a:r>
              <a:rPr lang="en-US" sz="2200"/>
              <a:t>Identifying and handling the missing values</a:t>
            </a:r>
            <a:endParaRPr sz="2200">
              <a:solidFill>
                <a:srgbClr val="FFFFFF"/>
              </a:solidFill>
            </a:endParaRPr>
          </a:p>
          <a:p>
            <a:pPr indent="-228600" lvl="0" marL="228600" rtl="0" algn="l">
              <a:lnSpc>
                <a:spcPct val="125000"/>
              </a:lnSpc>
              <a:spcBef>
                <a:spcPts val="1000"/>
              </a:spcBef>
              <a:spcAft>
                <a:spcPts val="0"/>
              </a:spcAft>
              <a:buClr>
                <a:schemeClr val="lt1"/>
              </a:buClr>
              <a:buSzPts val="2200"/>
              <a:buFont typeface="Arial"/>
              <a:buChar char="•"/>
            </a:pPr>
            <a:r>
              <a:rPr lang="en-US" sz="2200"/>
              <a:t>Encoding the categorical data</a:t>
            </a:r>
            <a:endParaRPr sz="2200">
              <a:solidFill>
                <a:srgbClr val="FFFFFF"/>
              </a:solidFill>
            </a:endParaRPr>
          </a:p>
          <a:p>
            <a:pPr indent="-228600" lvl="0" marL="228600" rtl="0" algn="l">
              <a:lnSpc>
                <a:spcPct val="125000"/>
              </a:lnSpc>
              <a:spcBef>
                <a:spcPts val="1000"/>
              </a:spcBef>
              <a:spcAft>
                <a:spcPts val="0"/>
              </a:spcAft>
              <a:buClr>
                <a:schemeClr val="lt1"/>
              </a:buClr>
              <a:buSzPts val="2200"/>
              <a:buFont typeface="Arial"/>
              <a:buChar char="•"/>
            </a:pPr>
            <a:r>
              <a:rPr lang="en-US" sz="2200"/>
              <a:t>Splitting the dataset - Training &amp; Test set</a:t>
            </a:r>
            <a:endParaRPr sz="2200">
              <a:solidFill>
                <a:srgbClr val="FFFFFF"/>
              </a:solidFill>
            </a:endParaRPr>
          </a:p>
          <a:p>
            <a:pPr indent="-228600" lvl="0" marL="228600" rtl="0" algn="l">
              <a:lnSpc>
                <a:spcPct val="125000"/>
              </a:lnSpc>
              <a:spcBef>
                <a:spcPts val="1000"/>
              </a:spcBef>
              <a:spcAft>
                <a:spcPts val="0"/>
              </a:spcAft>
              <a:buClr>
                <a:schemeClr val="lt1"/>
              </a:buClr>
              <a:buSzPts val="2200"/>
              <a:buFont typeface="Arial"/>
              <a:buChar char="•"/>
            </a:pPr>
            <a:r>
              <a:rPr lang="en-US" sz="2200"/>
              <a:t>Feature scaling</a:t>
            </a:r>
            <a:endParaRPr sz="2200">
              <a:solidFill>
                <a:srgbClr val="FFFFFF"/>
              </a:solidFill>
            </a:endParaRPr>
          </a:p>
          <a:p>
            <a:pPr indent="0" lvl="0" marL="0" rtl="0" algn="l">
              <a:lnSpc>
                <a:spcPct val="125000"/>
              </a:lnSpc>
              <a:spcBef>
                <a:spcPts val="1000"/>
              </a:spcBef>
              <a:spcAft>
                <a:spcPts val="0"/>
              </a:spcAft>
              <a:buClr>
                <a:schemeClr val="lt1"/>
              </a:buClr>
              <a:buSzPts val="2800"/>
              <a:buNone/>
            </a:pPr>
            <a:br>
              <a:rPr lang="en-US"/>
            </a:br>
            <a:endParaRPr sz="22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62000" y="193183"/>
            <a:ext cx="10668000" cy="1524000"/>
          </a:xfrm>
          <a:prstGeom prst="rect">
            <a:avLst/>
          </a:prstGeom>
          <a:noFill/>
          <a:ln>
            <a:noFill/>
          </a:ln>
        </p:spPr>
        <p:txBody>
          <a:bodyPr anchorCtr="0" anchor="ctr" bIns="91425" lIns="109725" spcFirstLastPara="1" rIns="109725" wrap="square" tIns="109725">
            <a:noAutofit/>
          </a:bodyPr>
          <a:lstStyle/>
          <a:p>
            <a:pPr indent="0" lvl="0" marL="0" rtl="0" algn="l">
              <a:lnSpc>
                <a:spcPct val="90000"/>
              </a:lnSpc>
              <a:spcBef>
                <a:spcPts val="0"/>
              </a:spcBef>
              <a:spcAft>
                <a:spcPts val="0"/>
              </a:spcAft>
              <a:buClr>
                <a:schemeClr val="lt1"/>
              </a:buClr>
              <a:buSzPts val="4400"/>
              <a:buFont typeface="Arial"/>
              <a:buNone/>
            </a:pPr>
            <a:r>
              <a:rPr lang="en-US"/>
              <a:t>Module Split-Up</a:t>
            </a:r>
            <a:endParaRPr/>
          </a:p>
        </p:txBody>
      </p:sp>
      <p:sp>
        <p:nvSpPr>
          <p:cNvPr id="147" name="Google Shape;147;p21"/>
          <p:cNvSpPr txBox="1"/>
          <p:nvPr>
            <p:ph idx="1" type="body"/>
          </p:nvPr>
        </p:nvSpPr>
        <p:spPr>
          <a:xfrm>
            <a:off x="762000" y="1663521"/>
            <a:ext cx="10668000" cy="3818083"/>
          </a:xfrm>
          <a:prstGeom prst="rect">
            <a:avLst/>
          </a:prstGeom>
          <a:noFill/>
          <a:ln>
            <a:noFill/>
          </a:ln>
        </p:spPr>
        <p:txBody>
          <a:bodyPr anchorCtr="0" anchor="t" bIns="91425" lIns="109725" spcFirstLastPara="1" rIns="109725" wrap="square" tIns="109725">
            <a:noAutofit/>
          </a:bodyPr>
          <a:lstStyle/>
          <a:p>
            <a:pPr indent="0" lvl="0" marL="0" rtl="0" algn="just">
              <a:lnSpc>
                <a:spcPct val="125000"/>
              </a:lnSpc>
              <a:spcBef>
                <a:spcPts val="0"/>
              </a:spcBef>
              <a:spcAft>
                <a:spcPts val="0"/>
              </a:spcAft>
              <a:buClr>
                <a:srgbClr val="582E26"/>
              </a:buClr>
              <a:buSzPts val="2400"/>
              <a:buNone/>
            </a:pPr>
            <a:r>
              <a:rPr b="1" lang="en-US" sz="2400">
                <a:solidFill>
                  <a:srgbClr val="582E26"/>
                </a:solidFill>
              </a:rPr>
              <a:t>Power BI</a:t>
            </a:r>
            <a:r>
              <a:rPr b="1" lang="en-US" sz="2400"/>
              <a:t> - </a:t>
            </a:r>
            <a:r>
              <a:rPr lang="en-US" sz="2400"/>
              <a:t>Power BI helps one use them in a sort of ecosystem, to consume business insights in a way that serves them the best. Usually, a report is created on the Power BI desktop, it is then shared across the Power BI service so that other members of the team can use/ view them. </a:t>
            </a:r>
            <a:endParaRPr/>
          </a:p>
          <a:p>
            <a:pPr indent="0" lvl="0" marL="0" rtl="0" algn="just">
              <a:lnSpc>
                <a:spcPct val="125000"/>
              </a:lnSpc>
              <a:spcBef>
                <a:spcPts val="1000"/>
              </a:spcBef>
              <a:spcAft>
                <a:spcPts val="0"/>
              </a:spcAft>
              <a:buClr>
                <a:schemeClr val="lt1"/>
              </a:buClr>
              <a:buSzPts val="2400"/>
              <a:buNone/>
            </a:pPr>
            <a:r>
              <a:rPr lang="en-US" sz="2400"/>
              <a:t>Users who are on the move can also view them on the Power BI mobile applications. The dashboards and reports are very easily shared, and thus it is very easy for people on the team and external stakeholders (if any) to view them. </a:t>
            </a:r>
            <a:endParaRPr sz="2400">
              <a:solidFill>
                <a:srgbClr val="FFFFFF"/>
              </a:solidFill>
            </a:endParaRPr>
          </a:p>
          <a:p>
            <a:pPr indent="0" lvl="0" marL="0" rtl="0" algn="just">
              <a:lnSpc>
                <a:spcPct val="125000"/>
              </a:lnSpc>
              <a:spcBef>
                <a:spcPts val="1000"/>
              </a:spcBef>
              <a:spcAft>
                <a:spcPts val="0"/>
              </a:spcAft>
              <a:buClr>
                <a:schemeClr val="lt1"/>
              </a:buClr>
              <a:buSzPts val="2400"/>
              <a:buNone/>
            </a:pPr>
            <a:r>
              <a:t/>
            </a:r>
            <a:endParaRPr sz="24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bbleVTI">
  <a:themeElements>
    <a:clrScheme name="Blush 3">
      <a:dk1>
        <a:srgbClr val="000000"/>
      </a:dk1>
      <a:lt1>
        <a:srgbClr val="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