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Times New Roman" charset="1" panose="02030502070405020303"/>
      <p:regular r:id="rId11"/>
    </p:embeddedFont>
    <p:embeddedFont>
      <p:font typeface="Times New Roman Bold" charset="1" panose="02030802070405020303"/>
      <p:regular r:id="rId12"/>
    </p:embeddedFont>
    <p:embeddedFont>
      <p:font typeface="Garet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jpe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77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2301" y="423337"/>
            <a:ext cx="14843398" cy="599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99"/>
              </a:lnSpc>
            </a:pPr>
            <a:r>
              <a:rPr lang="en-US" sz="21499">
                <a:solidFill>
                  <a:srgbClr val="F1F1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Nexus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2301" y="6408190"/>
            <a:ext cx="14843398" cy="387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250">
                <a:solidFill>
                  <a:srgbClr val="F1F1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SIMPLIFYING THE UNIVERSITY JOURNEY FOR STUDENTS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5301" y="7370215"/>
            <a:ext cx="14843398" cy="222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 spc="300">
                <a:solidFill>
                  <a:srgbClr val="F1F1E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GROUP MEMBERS: 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  <a:r>
              <a:rPr lang="en-US" sz="2800" spc="280">
                <a:solidFill>
                  <a:srgbClr val="F1F1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BAGWE</a:t>
            </a:r>
          </a:p>
          <a:p>
            <a:pPr algn="ctr">
              <a:lnSpc>
                <a:spcPts val="2800"/>
              </a:lnSpc>
            </a:pPr>
            <a:r>
              <a:rPr lang="en-US" sz="2800" spc="280">
                <a:solidFill>
                  <a:srgbClr val="F1F1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OMKAR SALIAN</a:t>
            </a:r>
          </a:p>
          <a:p>
            <a:pPr algn="ctr">
              <a:lnSpc>
                <a:spcPts val="2800"/>
              </a:lnSpc>
            </a:pPr>
            <a:r>
              <a:rPr lang="en-US" sz="2800" spc="280">
                <a:solidFill>
                  <a:srgbClr val="F1F1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SIDDHESH SAWANT</a:t>
            </a:r>
          </a:p>
          <a:p>
            <a:pPr algn="ctr">
              <a:lnSpc>
                <a:spcPts val="2800"/>
              </a:lnSpc>
            </a:pPr>
            <a:r>
              <a:rPr lang="en-US" sz="2800" spc="280">
                <a:solidFill>
                  <a:srgbClr val="F1F1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HRUTIKA PATEL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411795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795" cy="3479800"/>
            </a:xfrm>
            <a:custGeom>
              <a:avLst/>
              <a:gdLst/>
              <a:ahLst/>
              <a:cxnLst/>
              <a:rect r="r" b="b" t="t" l="l"/>
              <a:pathLst>
                <a:path h="3479800" w="411795">
                  <a:moveTo>
                    <a:pt x="0" y="0"/>
                  </a:moveTo>
                  <a:lnTo>
                    <a:pt x="411795" y="0"/>
                  </a:lnTo>
                  <a:lnTo>
                    <a:pt x="41179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714375"/>
            <a:ext cx="11884318" cy="1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Student Nexus?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05404"/>
            <a:ext cx="14891225" cy="598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0809" indent="-425405" lvl="1">
              <a:lnSpc>
                <a:spcPts val="5911"/>
              </a:lnSpc>
              <a:buFont typeface="Arial"/>
              <a:buChar char="•"/>
            </a:pPr>
            <a:r>
              <a:rPr lang="en-US" b="true" sz="3940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 Comprehensive Platform:</a:t>
            </a:r>
            <a:r>
              <a:rPr lang="en-US" sz="3940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 Nexus is a centralized solution designed to assist students throughout their university journey by integrating key tools and resources into one seamless platform.</a:t>
            </a:r>
          </a:p>
          <a:p>
            <a:pPr algn="just" marL="850809" indent="-425405" lvl="1">
              <a:lnSpc>
                <a:spcPts val="5911"/>
              </a:lnSpc>
              <a:buFont typeface="Arial"/>
              <a:buChar char="•"/>
            </a:pPr>
            <a:r>
              <a:rPr lang="en-US" b="true" sz="3940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Empowering Students:</a:t>
            </a:r>
            <a:r>
              <a:rPr lang="en-US" sz="3940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Providing resources to ensure students can easily navigate their university life, from onboarding to finding suitable housing.</a:t>
            </a:r>
          </a:p>
          <a:p>
            <a:pPr algn="just">
              <a:lnSpc>
                <a:spcPts val="591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411795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795" cy="3479800"/>
            </a:xfrm>
            <a:custGeom>
              <a:avLst/>
              <a:gdLst/>
              <a:ahLst/>
              <a:cxnLst/>
              <a:rect r="r" b="b" t="t" l="l"/>
              <a:pathLst>
                <a:path h="3479800" w="411795">
                  <a:moveTo>
                    <a:pt x="0" y="0"/>
                  </a:moveTo>
                  <a:lnTo>
                    <a:pt x="411795" y="0"/>
                  </a:lnTo>
                  <a:lnTo>
                    <a:pt x="41179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041382" y="3629338"/>
            <a:ext cx="2778596" cy="4797300"/>
          </a:xfrm>
          <a:custGeom>
            <a:avLst/>
            <a:gdLst/>
            <a:ahLst/>
            <a:cxnLst/>
            <a:rect r="r" b="b" t="t" l="l"/>
            <a:pathLst>
              <a:path h="4797300" w="2778596">
                <a:moveTo>
                  <a:pt x="0" y="0"/>
                </a:moveTo>
                <a:lnTo>
                  <a:pt x="2778596" y="0"/>
                </a:lnTo>
                <a:lnTo>
                  <a:pt x="2778596" y="4797299"/>
                </a:lnTo>
                <a:lnTo>
                  <a:pt x="0" y="4797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50380" y="3629338"/>
            <a:ext cx="2911832" cy="4797300"/>
          </a:xfrm>
          <a:custGeom>
            <a:avLst/>
            <a:gdLst/>
            <a:ahLst/>
            <a:cxnLst/>
            <a:rect r="r" b="b" t="t" l="l"/>
            <a:pathLst>
              <a:path h="4797300" w="2911832">
                <a:moveTo>
                  <a:pt x="0" y="0"/>
                </a:moveTo>
                <a:lnTo>
                  <a:pt x="2911832" y="0"/>
                </a:lnTo>
                <a:lnTo>
                  <a:pt x="2911832" y="4797299"/>
                </a:lnTo>
                <a:lnTo>
                  <a:pt x="0" y="479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08956" y="6170862"/>
            <a:ext cx="3389100" cy="4440645"/>
          </a:xfrm>
          <a:custGeom>
            <a:avLst/>
            <a:gdLst/>
            <a:ahLst/>
            <a:cxnLst/>
            <a:rect r="r" b="b" t="t" l="l"/>
            <a:pathLst>
              <a:path h="4440645" w="3389100">
                <a:moveTo>
                  <a:pt x="0" y="0"/>
                </a:moveTo>
                <a:lnTo>
                  <a:pt x="3389100" y="0"/>
                </a:lnTo>
                <a:lnTo>
                  <a:pt x="3389100" y="4440645"/>
                </a:lnTo>
                <a:lnTo>
                  <a:pt x="0" y="44406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06558" y="6170862"/>
            <a:ext cx="2707017" cy="4440645"/>
          </a:xfrm>
          <a:custGeom>
            <a:avLst/>
            <a:gdLst/>
            <a:ahLst/>
            <a:cxnLst/>
            <a:rect r="r" b="b" t="t" l="l"/>
            <a:pathLst>
              <a:path h="4440645" w="2707017">
                <a:moveTo>
                  <a:pt x="0" y="0"/>
                </a:moveTo>
                <a:lnTo>
                  <a:pt x="2707017" y="0"/>
                </a:lnTo>
                <a:lnTo>
                  <a:pt x="2707017" y="4440645"/>
                </a:lnTo>
                <a:lnTo>
                  <a:pt x="0" y="44406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742950"/>
            <a:ext cx="7740334" cy="142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9"/>
              </a:lnSpc>
            </a:pPr>
            <a:r>
              <a:rPr lang="en-US" sz="7470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Choose US?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29480"/>
            <a:ext cx="9225282" cy="696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b="true" sz="3299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Student-Centric: </a:t>
            </a:r>
            <a:r>
              <a:rPr lang="en-US" sz="3299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address students' unique challenges and needs.</a:t>
            </a:r>
          </a:p>
          <a:p>
            <a:pPr algn="l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b="true" sz="3299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All-in-One Platform: </a:t>
            </a:r>
            <a:r>
              <a:rPr lang="en-US" sz="3299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academic, housing, and onboarding tools in one place.</a:t>
            </a:r>
          </a:p>
          <a:p>
            <a:pPr algn="l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b="true" sz="3299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 Experience: </a:t>
            </a:r>
            <a:r>
              <a:rPr lang="en-US" sz="3299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Tailored recommendations to match individual preferences.</a:t>
            </a:r>
          </a:p>
          <a:p>
            <a:pPr algn="l" marL="755646" indent="-377823" lvl="1">
              <a:lnSpc>
                <a:spcPts val="5249"/>
              </a:lnSpc>
              <a:buFont typeface="Arial"/>
              <a:buChar char="•"/>
            </a:pPr>
            <a:r>
              <a:rPr lang="en-US" b="true" sz="3499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Empowering Support: </a:t>
            </a:r>
            <a:r>
              <a:rPr lang="en-US" sz="3499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students focus on their academic and personal goals effortlessly.</a:t>
            </a:r>
          </a:p>
          <a:p>
            <a:pPr algn="l">
              <a:lnSpc>
                <a:spcPts val="49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411795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795" cy="3479800"/>
            </a:xfrm>
            <a:custGeom>
              <a:avLst/>
              <a:gdLst/>
              <a:ahLst/>
              <a:cxnLst/>
              <a:rect r="r" b="b" t="t" l="l"/>
              <a:pathLst>
                <a:path h="3479800" w="411795">
                  <a:moveTo>
                    <a:pt x="0" y="0"/>
                  </a:moveTo>
                  <a:lnTo>
                    <a:pt x="411795" y="0"/>
                  </a:lnTo>
                  <a:lnTo>
                    <a:pt x="41179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39144" y="6073694"/>
            <a:ext cx="2249452" cy="1182776"/>
          </a:xfrm>
          <a:custGeom>
            <a:avLst/>
            <a:gdLst/>
            <a:ahLst/>
            <a:cxnLst/>
            <a:rect r="r" b="b" t="t" l="l"/>
            <a:pathLst>
              <a:path h="1182776" w="2249452">
                <a:moveTo>
                  <a:pt x="0" y="0"/>
                </a:moveTo>
                <a:lnTo>
                  <a:pt x="2249452" y="0"/>
                </a:lnTo>
                <a:lnTo>
                  <a:pt x="2249452" y="1182776"/>
                </a:lnTo>
                <a:lnTo>
                  <a:pt x="0" y="1182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37499" y="8410570"/>
            <a:ext cx="2908799" cy="1085846"/>
          </a:xfrm>
          <a:custGeom>
            <a:avLst/>
            <a:gdLst/>
            <a:ahLst/>
            <a:cxnLst/>
            <a:rect r="r" b="b" t="t" l="l"/>
            <a:pathLst>
              <a:path h="1085846" w="2908799">
                <a:moveTo>
                  <a:pt x="0" y="0"/>
                </a:moveTo>
                <a:lnTo>
                  <a:pt x="2908799" y="0"/>
                </a:lnTo>
                <a:lnTo>
                  <a:pt x="2908799" y="1085846"/>
                </a:lnTo>
                <a:lnTo>
                  <a:pt x="0" y="1085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93973" y="8367794"/>
            <a:ext cx="2700908" cy="1128622"/>
          </a:xfrm>
          <a:custGeom>
            <a:avLst/>
            <a:gdLst/>
            <a:ahLst/>
            <a:cxnLst/>
            <a:rect r="r" b="b" t="t" l="l"/>
            <a:pathLst>
              <a:path h="1128622" w="2700908">
                <a:moveTo>
                  <a:pt x="0" y="0"/>
                </a:moveTo>
                <a:lnTo>
                  <a:pt x="2700908" y="0"/>
                </a:lnTo>
                <a:lnTo>
                  <a:pt x="2700908" y="1128622"/>
                </a:lnTo>
                <a:lnTo>
                  <a:pt x="0" y="1128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25831" y="8410570"/>
            <a:ext cx="2084556" cy="1085846"/>
          </a:xfrm>
          <a:custGeom>
            <a:avLst/>
            <a:gdLst/>
            <a:ahLst/>
            <a:cxnLst/>
            <a:rect r="r" b="b" t="t" l="l"/>
            <a:pathLst>
              <a:path h="1085846" w="2084556">
                <a:moveTo>
                  <a:pt x="0" y="0"/>
                </a:moveTo>
                <a:lnTo>
                  <a:pt x="2084556" y="0"/>
                </a:lnTo>
                <a:lnTo>
                  <a:pt x="2084556" y="1085846"/>
                </a:lnTo>
                <a:lnTo>
                  <a:pt x="0" y="10858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37499" y="3510007"/>
            <a:ext cx="2395735" cy="1259693"/>
          </a:xfrm>
          <a:custGeom>
            <a:avLst/>
            <a:gdLst/>
            <a:ahLst/>
            <a:cxnLst/>
            <a:rect r="r" b="b" t="t" l="l"/>
            <a:pathLst>
              <a:path h="1259693" w="2395735">
                <a:moveTo>
                  <a:pt x="0" y="0"/>
                </a:moveTo>
                <a:lnTo>
                  <a:pt x="2395736" y="0"/>
                </a:lnTo>
                <a:lnTo>
                  <a:pt x="2395736" y="1259693"/>
                </a:lnTo>
                <a:lnTo>
                  <a:pt x="0" y="1259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144" y="8410570"/>
            <a:ext cx="2249452" cy="1124726"/>
          </a:xfrm>
          <a:custGeom>
            <a:avLst/>
            <a:gdLst/>
            <a:ahLst/>
            <a:cxnLst/>
            <a:rect r="r" b="b" t="t" l="l"/>
            <a:pathLst>
              <a:path h="1124726" w="2249452">
                <a:moveTo>
                  <a:pt x="0" y="0"/>
                </a:moveTo>
                <a:lnTo>
                  <a:pt x="2249452" y="0"/>
                </a:lnTo>
                <a:lnTo>
                  <a:pt x="2249452" y="1124726"/>
                </a:lnTo>
                <a:lnTo>
                  <a:pt x="0" y="11247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9144" y="3510007"/>
            <a:ext cx="2249452" cy="1259693"/>
          </a:xfrm>
          <a:custGeom>
            <a:avLst/>
            <a:gdLst/>
            <a:ahLst/>
            <a:cxnLst/>
            <a:rect r="r" b="b" t="t" l="l"/>
            <a:pathLst>
              <a:path h="1259693" w="2249452">
                <a:moveTo>
                  <a:pt x="0" y="0"/>
                </a:moveTo>
                <a:lnTo>
                  <a:pt x="2249452" y="0"/>
                </a:lnTo>
                <a:lnTo>
                  <a:pt x="2249452" y="1259693"/>
                </a:lnTo>
                <a:lnTo>
                  <a:pt x="0" y="12596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39037" y="8410570"/>
            <a:ext cx="1903927" cy="1124726"/>
          </a:xfrm>
          <a:custGeom>
            <a:avLst/>
            <a:gdLst/>
            <a:ahLst/>
            <a:cxnLst/>
            <a:rect r="r" b="b" t="t" l="l"/>
            <a:pathLst>
              <a:path h="1124726" w="1903927">
                <a:moveTo>
                  <a:pt x="0" y="0"/>
                </a:moveTo>
                <a:lnTo>
                  <a:pt x="1903927" y="0"/>
                </a:lnTo>
                <a:lnTo>
                  <a:pt x="1903927" y="1124726"/>
                </a:lnTo>
                <a:lnTo>
                  <a:pt x="0" y="11247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323" r="0" b="-632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80910" y="3510007"/>
            <a:ext cx="1259693" cy="1259693"/>
          </a:xfrm>
          <a:custGeom>
            <a:avLst/>
            <a:gdLst/>
            <a:ahLst/>
            <a:cxnLst/>
            <a:rect r="r" b="b" t="t" l="l"/>
            <a:pathLst>
              <a:path h="1259693" w="1259693">
                <a:moveTo>
                  <a:pt x="0" y="0"/>
                </a:moveTo>
                <a:lnTo>
                  <a:pt x="1259693" y="0"/>
                </a:lnTo>
                <a:lnTo>
                  <a:pt x="1259693" y="1259693"/>
                </a:lnTo>
                <a:lnTo>
                  <a:pt x="0" y="12596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88278" y="3457029"/>
            <a:ext cx="1312671" cy="1312671"/>
          </a:xfrm>
          <a:custGeom>
            <a:avLst/>
            <a:gdLst/>
            <a:ahLst/>
            <a:cxnLst/>
            <a:rect r="r" b="b" t="t" l="l"/>
            <a:pathLst>
              <a:path h="1312671" w="1312671">
                <a:moveTo>
                  <a:pt x="0" y="0"/>
                </a:moveTo>
                <a:lnTo>
                  <a:pt x="1312671" y="0"/>
                </a:lnTo>
                <a:lnTo>
                  <a:pt x="1312671" y="1312671"/>
                </a:lnTo>
                <a:lnTo>
                  <a:pt x="0" y="131267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714375"/>
            <a:ext cx="5817598" cy="1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77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669267"/>
            <a:ext cx="3752266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230414"/>
            <a:ext cx="3752266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654681"/>
            <a:ext cx="3752266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77B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77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2301" y="3327818"/>
            <a:ext cx="14843398" cy="323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99"/>
              </a:lnSpc>
            </a:pPr>
            <a:r>
              <a:rPr lang="en-US" sz="21199">
                <a:solidFill>
                  <a:srgbClr val="F1F1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2301" y="6486943"/>
            <a:ext cx="14843398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spc="359">
                <a:solidFill>
                  <a:srgbClr val="F1F1EE"/>
                </a:solidFill>
                <a:latin typeface="Garet"/>
                <a:ea typeface="Garet"/>
                <a:cs typeface="Garet"/>
                <a:sym typeface="Garet"/>
              </a:rPr>
              <a:t>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DAGYl0KuN8U</dc:identifier>
  <dcterms:modified xsi:type="dcterms:W3CDTF">2011-08-01T06:04:30Z</dcterms:modified>
  <cp:revision>1</cp:revision>
  <dc:title>Blue Minimalist Monochrome Simple Presentation Template</dc:title>
</cp:coreProperties>
</file>