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C7595-0807-4756-B009-0666EFF873C9}" v="23" dt="2024-07-01T13:21:43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39" autoAdjust="0"/>
  </p:normalViewPr>
  <p:slideViewPr>
    <p:cSldViewPr snapToGrid="0">
      <p:cViewPr varScale="1">
        <p:scale>
          <a:sx n="66" d="100"/>
          <a:sy n="6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Meierhöfer (nmeierho)" userId="8796c043-9576-4413-95f7-9c31543d4240" providerId="ADAL" clId="{623C7595-0807-4756-B009-0666EFF873C9}"/>
    <pc:docChg chg="undo custSel addSld delSld modSld">
      <pc:chgData name="Nils Meierhöfer (nmeierho)" userId="8796c043-9576-4413-95f7-9c31543d4240" providerId="ADAL" clId="{623C7595-0807-4756-B009-0666EFF873C9}" dt="2024-07-01T13:44:00.793" v="2033" actId="20577"/>
      <pc:docMkLst>
        <pc:docMk/>
      </pc:docMkLst>
      <pc:sldChg chg="modSp mod modNotesTx">
        <pc:chgData name="Nils Meierhöfer (nmeierho)" userId="8796c043-9576-4413-95f7-9c31543d4240" providerId="ADAL" clId="{623C7595-0807-4756-B009-0666EFF873C9}" dt="2024-07-01T13:43:19.444" v="1989" actId="5793"/>
        <pc:sldMkLst>
          <pc:docMk/>
          <pc:sldMk cId="2289889591" sldId="256"/>
        </pc:sldMkLst>
        <pc:spChg chg="mod">
          <ac:chgData name="Nils Meierhöfer (nmeierho)" userId="8796c043-9576-4413-95f7-9c31543d4240" providerId="ADAL" clId="{623C7595-0807-4756-B009-0666EFF873C9}" dt="2024-07-01T13:17:23.830" v="1551" actId="20577"/>
          <ac:spMkLst>
            <pc:docMk/>
            <pc:sldMk cId="2289889591" sldId="256"/>
            <ac:spMk id="2" creationId="{53EE0B18-047B-69B1-3E3C-E2E1E0688C82}"/>
          </ac:spMkLst>
        </pc:spChg>
        <pc:spChg chg="mod">
          <ac:chgData name="Nils Meierhöfer (nmeierho)" userId="8796c043-9576-4413-95f7-9c31543d4240" providerId="ADAL" clId="{623C7595-0807-4756-B009-0666EFF873C9}" dt="2024-07-01T13:22:27.345" v="1618" actId="20577"/>
          <ac:spMkLst>
            <pc:docMk/>
            <pc:sldMk cId="2289889591" sldId="256"/>
            <ac:spMk id="3" creationId="{43289A3B-64BD-5BCD-5248-BE82439C54B4}"/>
          </ac:spMkLst>
        </pc:spChg>
      </pc:sldChg>
      <pc:sldChg chg="modSp mod modNotesTx">
        <pc:chgData name="Nils Meierhöfer (nmeierho)" userId="8796c043-9576-4413-95f7-9c31543d4240" providerId="ADAL" clId="{623C7595-0807-4756-B009-0666EFF873C9}" dt="2024-07-01T13:43:25.617" v="1996" actId="20577"/>
        <pc:sldMkLst>
          <pc:docMk/>
          <pc:sldMk cId="2581391981" sldId="257"/>
        </pc:sldMkLst>
        <pc:spChg chg="mod">
          <ac:chgData name="Nils Meierhöfer (nmeierho)" userId="8796c043-9576-4413-95f7-9c31543d4240" providerId="ADAL" clId="{623C7595-0807-4756-B009-0666EFF873C9}" dt="2024-07-01T12:28:07.054" v="478" actId="113"/>
          <ac:spMkLst>
            <pc:docMk/>
            <pc:sldMk cId="2581391981" sldId="257"/>
            <ac:spMk id="2" creationId="{693978CE-E345-DFA1-F49C-86EE8361D09D}"/>
          </ac:spMkLst>
        </pc:spChg>
        <pc:spChg chg="mod">
          <ac:chgData name="Nils Meierhöfer (nmeierho)" userId="8796c043-9576-4413-95f7-9c31543d4240" providerId="ADAL" clId="{623C7595-0807-4756-B009-0666EFF873C9}" dt="2024-07-01T12:41:47.085" v="591" actId="20577"/>
          <ac:spMkLst>
            <pc:docMk/>
            <pc:sldMk cId="2581391981" sldId="257"/>
            <ac:spMk id="3" creationId="{4AD7663E-8D63-455A-BA20-19A9851613E2}"/>
          </ac:spMkLst>
        </pc:spChg>
      </pc:sldChg>
      <pc:sldChg chg="addSp delSp modSp mod modNotesTx">
        <pc:chgData name="Nils Meierhöfer (nmeierho)" userId="8796c043-9576-4413-95f7-9c31543d4240" providerId="ADAL" clId="{623C7595-0807-4756-B009-0666EFF873C9}" dt="2024-07-01T13:43:36.496" v="2003" actId="20577"/>
        <pc:sldMkLst>
          <pc:docMk/>
          <pc:sldMk cId="3222620226" sldId="258"/>
        </pc:sldMkLst>
        <pc:spChg chg="mod">
          <ac:chgData name="Nils Meierhöfer (nmeierho)" userId="8796c043-9576-4413-95f7-9c31543d4240" providerId="ADAL" clId="{623C7595-0807-4756-B009-0666EFF873C9}" dt="2024-07-01T12:10:40.147" v="161" actId="1076"/>
          <ac:spMkLst>
            <pc:docMk/>
            <pc:sldMk cId="3222620226" sldId="258"/>
            <ac:spMk id="2" creationId="{59CB1C0C-C8A0-0E2B-1838-A9842DCED1DA}"/>
          </ac:spMkLst>
        </pc:spChg>
        <pc:spChg chg="del mod">
          <ac:chgData name="Nils Meierhöfer (nmeierho)" userId="8796c043-9576-4413-95f7-9c31543d4240" providerId="ADAL" clId="{623C7595-0807-4756-B009-0666EFF873C9}" dt="2024-07-01T12:00:15.374" v="65" actId="478"/>
          <ac:spMkLst>
            <pc:docMk/>
            <pc:sldMk cId="3222620226" sldId="258"/>
            <ac:spMk id="3" creationId="{CB5760FA-36B5-3E0F-7CEC-40FE0F530A22}"/>
          </ac:spMkLst>
        </pc:spChg>
        <pc:picChg chg="add mod">
          <ac:chgData name="Nils Meierhöfer (nmeierho)" userId="8796c043-9576-4413-95f7-9c31543d4240" providerId="ADAL" clId="{623C7595-0807-4756-B009-0666EFF873C9}" dt="2024-07-01T12:01:02.947" v="72" actId="1076"/>
          <ac:picMkLst>
            <pc:docMk/>
            <pc:sldMk cId="3222620226" sldId="258"/>
            <ac:picMk id="5" creationId="{AC67C676-4EF0-D70E-3192-AB3B3A8EA73D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3:43:41.832" v="2009" actId="20577"/>
        <pc:sldMkLst>
          <pc:docMk/>
          <pc:sldMk cId="2140110804" sldId="259"/>
        </pc:sldMkLst>
        <pc:spChg chg="mod">
          <ac:chgData name="Nils Meierhöfer (nmeierho)" userId="8796c043-9576-4413-95f7-9c31543d4240" providerId="ADAL" clId="{623C7595-0807-4756-B009-0666EFF873C9}" dt="2024-07-01T12:10:34.645" v="160" actId="1076"/>
          <ac:spMkLst>
            <pc:docMk/>
            <pc:sldMk cId="2140110804" sldId="259"/>
            <ac:spMk id="2" creationId="{B7249241-0EF4-BD44-4234-4003D4F45BC6}"/>
          </ac:spMkLst>
        </pc:spChg>
        <pc:spChg chg="del mod">
          <ac:chgData name="Nils Meierhöfer (nmeierho)" userId="8796c043-9576-4413-95f7-9c31543d4240" providerId="ADAL" clId="{623C7595-0807-4756-B009-0666EFF873C9}" dt="2024-07-01T12:01:32.905" v="78" actId="478"/>
          <ac:spMkLst>
            <pc:docMk/>
            <pc:sldMk cId="2140110804" sldId="259"/>
            <ac:spMk id="3" creationId="{D4AF6ABF-41D4-6070-545D-86FE617E63F2}"/>
          </ac:spMkLst>
        </pc:spChg>
        <pc:spChg chg="add del mod">
          <ac:chgData name="Nils Meierhöfer (nmeierho)" userId="8796c043-9576-4413-95f7-9c31543d4240" providerId="ADAL" clId="{623C7595-0807-4756-B009-0666EFF873C9}" dt="2024-07-01T12:01:35.631" v="79" actId="478"/>
          <ac:spMkLst>
            <pc:docMk/>
            <pc:sldMk cId="2140110804" sldId="259"/>
            <ac:spMk id="5" creationId="{004B562E-5815-9874-0AC9-D3AE9D28E066}"/>
          </ac:spMkLst>
        </pc:spChg>
        <pc:picChg chg="add mod">
          <ac:chgData name="Nils Meierhöfer (nmeierho)" userId="8796c043-9576-4413-95f7-9c31543d4240" providerId="ADAL" clId="{623C7595-0807-4756-B009-0666EFF873C9}" dt="2024-07-01T12:10:59.861" v="165" actId="1076"/>
          <ac:picMkLst>
            <pc:docMk/>
            <pc:sldMk cId="2140110804" sldId="259"/>
            <ac:picMk id="7" creationId="{0DC14131-E23E-1A73-B0CC-3AFBBA8CBF2D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3:43:54.605" v="2027" actId="20577"/>
        <pc:sldMkLst>
          <pc:docMk/>
          <pc:sldMk cId="1246732819" sldId="260"/>
        </pc:sldMkLst>
        <pc:spChg chg="mod">
          <ac:chgData name="Nils Meierhöfer (nmeierho)" userId="8796c043-9576-4413-95f7-9c31543d4240" providerId="ADAL" clId="{623C7595-0807-4756-B009-0666EFF873C9}" dt="2024-07-01T12:11:55.701" v="170" actId="1076"/>
          <ac:spMkLst>
            <pc:docMk/>
            <pc:sldMk cId="1246732819" sldId="260"/>
            <ac:spMk id="2" creationId="{A04FEEBE-CC1F-3A33-1983-0FECA5F3B2AD}"/>
          </ac:spMkLst>
        </pc:spChg>
        <pc:spChg chg="del mod">
          <ac:chgData name="Nils Meierhöfer (nmeierho)" userId="8796c043-9576-4413-95f7-9c31543d4240" providerId="ADAL" clId="{623C7595-0807-4756-B009-0666EFF873C9}" dt="2024-07-01T12:02:37.719" v="92" actId="478"/>
          <ac:spMkLst>
            <pc:docMk/>
            <pc:sldMk cId="1246732819" sldId="260"/>
            <ac:spMk id="3" creationId="{5EC8475E-34F1-7577-2BC9-DA9F3C50CDCA}"/>
          </ac:spMkLst>
        </pc:spChg>
        <pc:picChg chg="add mod">
          <ac:chgData name="Nils Meierhöfer (nmeierho)" userId="8796c043-9576-4413-95f7-9c31543d4240" providerId="ADAL" clId="{623C7595-0807-4756-B009-0666EFF873C9}" dt="2024-07-01T12:12:29.140" v="178" actId="1076"/>
          <ac:picMkLst>
            <pc:docMk/>
            <pc:sldMk cId="1246732819" sldId="260"/>
            <ac:picMk id="5" creationId="{4665824F-215A-9A2B-65EC-7021D57BA223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3:43:49.087" v="2016" actId="20577"/>
        <pc:sldMkLst>
          <pc:docMk/>
          <pc:sldMk cId="3275222951" sldId="261"/>
        </pc:sldMkLst>
        <pc:spChg chg="mod">
          <ac:chgData name="Nils Meierhöfer (nmeierho)" userId="8796c043-9576-4413-95f7-9c31543d4240" providerId="ADAL" clId="{623C7595-0807-4756-B009-0666EFF873C9}" dt="2024-07-01T12:10:28.035" v="159" actId="1076"/>
          <ac:spMkLst>
            <pc:docMk/>
            <pc:sldMk cId="3275222951" sldId="261"/>
            <ac:spMk id="2" creationId="{7A6125A1-6216-F4C7-A350-020CFE63C870}"/>
          </ac:spMkLst>
        </pc:spChg>
        <pc:spChg chg="del mod">
          <ac:chgData name="Nils Meierhöfer (nmeierho)" userId="8796c043-9576-4413-95f7-9c31543d4240" providerId="ADAL" clId="{623C7595-0807-4756-B009-0666EFF873C9}" dt="2024-07-01T12:09:26.044" v="154" actId="478"/>
          <ac:spMkLst>
            <pc:docMk/>
            <pc:sldMk cId="3275222951" sldId="261"/>
            <ac:spMk id="3" creationId="{15A2FD07-D573-3020-C647-30E01821AB41}"/>
          </ac:spMkLst>
        </pc:spChg>
        <pc:picChg chg="add mod">
          <ac:chgData name="Nils Meierhöfer (nmeierho)" userId="8796c043-9576-4413-95f7-9c31543d4240" providerId="ADAL" clId="{623C7595-0807-4756-B009-0666EFF873C9}" dt="2024-07-01T12:11:20.654" v="167" actId="1076"/>
          <ac:picMkLst>
            <pc:docMk/>
            <pc:sldMk cId="3275222951" sldId="261"/>
            <ac:picMk id="5" creationId="{E37E37C4-5E00-3233-DE37-51A7A40CC6FC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3:42:09.868" v="1969" actId="20577"/>
        <pc:sldMkLst>
          <pc:docMk/>
          <pc:sldMk cId="2226962797" sldId="262"/>
        </pc:sldMkLst>
        <pc:spChg chg="mod">
          <ac:chgData name="Nils Meierhöfer (nmeierho)" userId="8796c043-9576-4413-95f7-9c31543d4240" providerId="ADAL" clId="{623C7595-0807-4756-B009-0666EFF873C9}" dt="2024-07-01T12:14:16.307" v="189" actId="1076"/>
          <ac:spMkLst>
            <pc:docMk/>
            <pc:sldMk cId="2226962797" sldId="262"/>
            <ac:spMk id="2" creationId="{A065F379-520E-DF79-DE2E-8F5A3A032C09}"/>
          </ac:spMkLst>
        </pc:spChg>
        <pc:spChg chg="del mod">
          <ac:chgData name="Nils Meierhöfer (nmeierho)" userId="8796c043-9576-4413-95f7-9c31543d4240" providerId="ADAL" clId="{623C7595-0807-4756-B009-0666EFF873C9}" dt="2024-07-01T12:14:11.094" v="188" actId="478"/>
          <ac:spMkLst>
            <pc:docMk/>
            <pc:sldMk cId="2226962797" sldId="262"/>
            <ac:spMk id="3" creationId="{F9D6EB01-2967-DF1E-003B-F56054B3E1C7}"/>
          </ac:spMkLst>
        </pc:spChg>
        <pc:picChg chg="add mod">
          <ac:chgData name="Nils Meierhöfer (nmeierho)" userId="8796c043-9576-4413-95f7-9c31543d4240" providerId="ADAL" clId="{623C7595-0807-4756-B009-0666EFF873C9}" dt="2024-07-01T12:16:36.293" v="200" actId="1076"/>
          <ac:picMkLst>
            <pc:docMk/>
            <pc:sldMk cId="2226962797" sldId="262"/>
            <ac:picMk id="5" creationId="{DD74F784-3357-EDAF-A654-A7DCDDE5ACCD}"/>
          </ac:picMkLst>
        </pc:picChg>
      </pc:sldChg>
      <pc:sldChg chg="addSp delSp modSp mod modNotesTx">
        <pc:chgData name="Nils Meierhöfer (nmeierho)" userId="8796c043-9576-4413-95f7-9c31543d4240" providerId="ADAL" clId="{623C7595-0807-4756-B009-0666EFF873C9}" dt="2024-07-01T13:42:32.163" v="1980" actId="20577"/>
        <pc:sldMkLst>
          <pc:docMk/>
          <pc:sldMk cId="3499539889" sldId="263"/>
        </pc:sldMkLst>
        <pc:spChg chg="mod">
          <ac:chgData name="Nils Meierhöfer (nmeierho)" userId="8796c043-9576-4413-95f7-9c31543d4240" providerId="ADAL" clId="{623C7595-0807-4756-B009-0666EFF873C9}" dt="2024-07-01T12:20:45.827" v="288" actId="1076"/>
          <ac:spMkLst>
            <pc:docMk/>
            <pc:sldMk cId="3499539889" sldId="263"/>
            <ac:spMk id="2" creationId="{F6DF6C58-7F47-1A50-190C-D85EA43159BE}"/>
          </ac:spMkLst>
        </pc:spChg>
        <pc:spChg chg="del mod">
          <ac:chgData name="Nils Meierhöfer (nmeierho)" userId="8796c043-9576-4413-95f7-9c31543d4240" providerId="ADAL" clId="{623C7595-0807-4756-B009-0666EFF873C9}" dt="2024-07-01T12:17:58.472" v="216" actId="478"/>
          <ac:spMkLst>
            <pc:docMk/>
            <pc:sldMk cId="3499539889" sldId="263"/>
            <ac:spMk id="3" creationId="{D4D2E95C-CCED-0928-2320-71D6F4BBAB12}"/>
          </ac:spMkLst>
        </pc:spChg>
        <pc:picChg chg="add mod">
          <ac:chgData name="Nils Meierhöfer (nmeierho)" userId="8796c043-9576-4413-95f7-9c31543d4240" providerId="ADAL" clId="{623C7595-0807-4756-B009-0666EFF873C9}" dt="2024-07-01T12:18:58.011" v="221" actId="1076"/>
          <ac:picMkLst>
            <pc:docMk/>
            <pc:sldMk cId="3499539889" sldId="263"/>
            <ac:picMk id="5" creationId="{0252C04D-2E44-CE66-D5A7-9070304DCAE6}"/>
          </ac:picMkLst>
        </pc:picChg>
      </pc:sldChg>
      <pc:sldChg chg="addSp modSp add mod modNotesTx">
        <pc:chgData name="Nils Meierhöfer (nmeierho)" userId="8796c043-9576-4413-95f7-9c31543d4240" providerId="ADAL" clId="{623C7595-0807-4756-B009-0666EFF873C9}" dt="2024-07-01T13:44:00.793" v="2033" actId="20577"/>
        <pc:sldMkLst>
          <pc:docMk/>
          <pc:sldMk cId="2816454797" sldId="264"/>
        </pc:sldMkLst>
        <pc:spChg chg="mod">
          <ac:chgData name="Nils Meierhöfer (nmeierho)" userId="8796c043-9576-4413-95f7-9c31543d4240" providerId="ADAL" clId="{623C7595-0807-4756-B009-0666EFF873C9}" dt="2024-07-01T12:12:01.328" v="171" actId="1076"/>
          <ac:spMkLst>
            <pc:docMk/>
            <pc:sldMk cId="2816454797" sldId="264"/>
            <ac:spMk id="2" creationId="{A04FEEBE-CC1F-3A33-1983-0FECA5F3B2AD}"/>
          </ac:spMkLst>
        </pc:spChg>
        <pc:picChg chg="add mod">
          <ac:chgData name="Nils Meierhöfer (nmeierho)" userId="8796c043-9576-4413-95f7-9c31543d4240" providerId="ADAL" clId="{623C7595-0807-4756-B009-0666EFF873C9}" dt="2024-07-01T12:12:53.322" v="181" actId="1076"/>
          <ac:picMkLst>
            <pc:docMk/>
            <pc:sldMk cId="2816454797" sldId="264"/>
            <ac:picMk id="4" creationId="{01049EDC-F435-7F99-9231-B19F173874D0}"/>
          </ac:picMkLst>
        </pc:picChg>
      </pc:sldChg>
      <pc:sldChg chg="addSp modSp add mod modNotesTx">
        <pc:chgData name="Nils Meierhöfer (nmeierho)" userId="8796c043-9576-4413-95f7-9c31543d4240" providerId="ADAL" clId="{623C7595-0807-4756-B009-0666EFF873C9}" dt="2024-07-01T13:42:16.905" v="1975" actId="20577"/>
        <pc:sldMkLst>
          <pc:docMk/>
          <pc:sldMk cId="3657801471" sldId="265"/>
        </pc:sldMkLst>
        <pc:picChg chg="add mod">
          <ac:chgData name="Nils Meierhöfer (nmeierho)" userId="8796c043-9576-4413-95f7-9c31543d4240" providerId="ADAL" clId="{623C7595-0807-4756-B009-0666EFF873C9}" dt="2024-07-01T12:17:17.451" v="206" actId="14100"/>
          <ac:picMkLst>
            <pc:docMk/>
            <pc:sldMk cId="3657801471" sldId="265"/>
            <ac:picMk id="4" creationId="{DB2E1381-54E6-E190-168C-F7978D4A2869}"/>
          </ac:picMkLst>
        </pc:picChg>
      </pc:sldChg>
      <pc:sldChg chg="addSp delSp modSp add mod modNotesTx">
        <pc:chgData name="Nils Meierhöfer (nmeierho)" userId="8796c043-9576-4413-95f7-9c31543d4240" providerId="ADAL" clId="{623C7595-0807-4756-B009-0666EFF873C9}" dt="2024-07-01T13:42:02.211" v="1961" actId="20577"/>
        <pc:sldMkLst>
          <pc:docMk/>
          <pc:sldMk cId="2099768327" sldId="266"/>
        </pc:sldMkLst>
        <pc:spChg chg="mod">
          <ac:chgData name="Nils Meierhöfer (nmeierho)" userId="8796c043-9576-4413-95f7-9c31543d4240" providerId="ADAL" clId="{623C7595-0807-4756-B009-0666EFF873C9}" dt="2024-07-01T12:19:48.412" v="284" actId="14100"/>
          <ac:spMkLst>
            <pc:docMk/>
            <pc:sldMk cId="2099768327" sldId="266"/>
            <ac:spMk id="2" creationId="{A065F379-520E-DF79-DE2E-8F5A3A032C09}"/>
          </ac:spMkLst>
        </pc:spChg>
        <pc:spChg chg="add del mod">
          <ac:chgData name="Nils Meierhöfer (nmeierho)" userId="8796c043-9576-4413-95f7-9c31543d4240" providerId="ADAL" clId="{623C7595-0807-4756-B009-0666EFF873C9}" dt="2024-07-01T12:20:26.195" v="287"/>
          <ac:spMkLst>
            <pc:docMk/>
            <pc:sldMk cId="2099768327" sldId="266"/>
            <ac:spMk id="3" creationId="{2AB6A092-D37F-DB2C-1A22-42402AED15FA}"/>
          </ac:spMkLst>
        </pc:spChg>
        <pc:spChg chg="add mod">
          <ac:chgData name="Nils Meierhöfer (nmeierho)" userId="8796c043-9576-4413-95f7-9c31543d4240" providerId="ADAL" clId="{623C7595-0807-4756-B009-0666EFF873C9}" dt="2024-07-01T13:11:57.186" v="1363" actId="20577"/>
          <ac:spMkLst>
            <pc:docMk/>
            <pc:sldMk cId="2099768327" sldId="266"/>
            <ac:spMk id="4" creationId="{EAADF428-2219-D1D3-44FB-5BBA269E760B}"/>
          </ac:spMkLst>
        </pc:spChg>
        <pc:picChg chg="del">
          <ac:chgData name="Nils Meierhöfer (nmeierho)" userId="8796c043-9576-4413-95f7-9c31543d4240" providerId="ADAL" clId="{623C7595-0807-4756-B009-0666EFF873C9}" dt="2024-07-01T12:19:20.255" v="223" actId="478"/>
          <ac:picMkLst>
            <pc:docMk/>
            <pc:sldMk cId="2099768327" sldId="266"/>
            <ac:picMk id="5" creationId="{DD74F784-3357-EDAF-A654-A7DCDDE5ACCD}"/>
          </ac:picMkLst>
        </pc:picChg>
      </pc:sldChg>
      <pc:sldChg chg="modSp add mod">
        <pc:chgData name="Nils Meierhöfer (nmeierho)" userId="8796c043-9576-4413-95f7-9c31543d4240" providerId="ADAL" clId="{623C7595-0807-4756-B009-0666EFF873C9}" dt="2024-07-01T13:29:06.067" v="1955" actId="20577"/>
        <pc:sldMkLst>
          <pc:docMk/>
          <pc:sldMk cId="3038906085" sldId="267"/>
        </pc:sldMkLst>
        <pc:spChg chg="mod">
          <ac:chgData name="Nils Meierhöfer (nmeierho)" userId="8796c043-9576-4413-95f7-9c31543d4240" providerId="ADAL" clId="{623C7595-0807-4756-B009-0666EFF873C9}" dt="2024-07-01T12:42:06.132" v="610" actId="20577"/>
          <ac:spMkLst>
            <pc:docMk/>
            <pc:sldMk cId="3038906085" sldId="267"/>
            <ac:spMk id="2" creationId="{A065F379-520E-DF79-DE2E-8F5A3A032C09}"/>
          </ac:spMkLst>
        </pc:spChg>
        <pc:spChg chg="mod">
          <ac:chgData name="Nils Meierhöfer (nmeierho)" userId="8796c043-9576-4413-95f7-9c31543d4240" providerId="ADAL" clId="{623C7595-0807-4756-B009-0666EFF873C9}" dt="2024-07-01T13:29:06.067" v="1955" actId="20577"/>
          <ac:spMkLst>
            <pc:docMk/>
            <pc:sldMk cId="3038906085" sldId="267"/>
            <ac:spMk id="4" creationId="{EAADF428-2219-D1D3-44FB-5BBA269E760B}"/>
          </ac:spMkLst>
        </pc:spChg>
      </pc:sldChg>
      <pc:sldChg chg="new del">
        <pc:chgData name="Nils Meierhöfer (nmeierho)" userId="8796c043-9576-4413-95f7-9c31543d4240" providerId="ADAL" clId="{623C7595-0807-4756-B009-0666EFF873C9}" dt="2024-07-01T13:28:27.429" v="1892" actId="680"/>
        <pc:sldMkLst>
          <pc:docMk/>
          <pc:sldMk cId="4124895831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7C099-F781-4DDA-B80A-EFE56DA3D204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0F1F-FFA2-420B-BEA9-9DB26E8F2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30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Meike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17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Für Übersicht </a:t>
            </a:r>
            <a:r>
              <a:rPr lang="de-DE" dirty="0" err="1"/>
              <a:t>Errorstates</a:t>
            </a:r>
            <a:r>
              <a:rPr lang="de-DE" dirty="0"/>
              <a:t> ignoriert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Grobe Übersicht, da noch am Anfang des Projektes</a:t>
            </a:r>
          </a:p>
          <a:p>
            <a:pPr marL="171450" indent="-171450">
              <a:buFontTx/>
              <a:buChar char="-"/>
            </a:pPr>
            <a:r>
              <a:rPr lang="de-DE" dirty="0"/>
              <a:t>Nils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99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-Joshua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923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8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34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Geänderte DIRs nennen (</a:t>
            </a:r>
            <a:r>
              <a:rPr lang="de-DE" dirty="0" err="1"/>
              <a:t>Conveyor</a:t>
            </a:r>
            <a:r>
              <a:rPr lang="de-DE" dirty="0"/>
              <a:t> Belt raus und Card Terminal zu einem zusammengefasst)</a:t>
            </a:r>
          </a:p>
          <a:p>
            <a:r>
              <a:rPr lang="de-DE" dirty="0"/>
              <a:t>- Sagen, dass wir uns die Verifikation Methods angeschaut haben, aber nichts geändert haben</a:t>
            </a:r>
          </a:p>
          <a:p>
            <a:r>
              <a:rPr lang="de-DE" dirty="0"/>
              <a:t>- Meike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3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Änderungen nennen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Bedeutet: nur noch ein Card Terminal, Cash </a:t>
            </a:r>
            <a:r>
              <a:rPr lang="de-DE" dirty="0" err="1"/>
              <a:t>Drawer</a:t>
            </a:r>
            <a:r>
              <a:rPr lang="de-DE" dirty="0"/>
              <a:t> hinzugefügt, </a:t>
            </a:r>
            <a:r>
              <a:rPr lang="de-DE" dirty="0" err="1"/>
              <a:t>Conveyor</a:t>
            </a:r>
            <a:r>
              <a:rPr lang="de-DE" dirty="0"/>
              <a:t> System von CRS abgekapselt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Meike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0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Marius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6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 Marius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3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Erklären, warum wir welche Use Cases gewählt haben</a:t>
            </a:r>
          </a:p>
          <a:p>
            <a:r>
              <a:rPr lang="de-DE" dirty="0"/>
              <a:t>- Was fällt unter welchen Use Case (wie sind die Trigger &amp; Nachbedingungen)</a:t>
            </a:r>
          </a:p>
          <a:p>
            <a:r>
              <a:rPr lang="de-DE" dirty="0"/>
              <a:t>- 1-2 Beschreibungen zeigen, wenn relevant</a:t>
            </a:r>
          </a:p>
          <a:p>
            <a:r>
              <a:rPr lang="de-DE" dirty="0"/>
              <a:t>- Meike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82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Beispielhaft 1-2 Aktivitätsdiagramme zeigen (die wichtigsten) und erläutern</a:t>
            </a:r>
          </a:p>
          <a:p>
            <a:r>
              <a:rPr lang="de-DE" dirty="0"/>
              <a:t>- Joshua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3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Beispielhaft 1-2 Aktivitätsdiagramme zeigen (die wichtigsten) und erläutern</a:t>
            </a:r>
          </a:p>
          <a:p>
            <a:r>
              <a:rPr lang="de-DE" dirty="0"/>
              <a:t>- 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70F1F-FFA2-420B-BEA9-9DB26E8F21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7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0F5A3-BC8F-B7BA-5EB4-F2D34895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7BAAD-1A5D-527F-CA42-8E5DBB809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2B3AD-A6C0-E3CC-01A6-FA5AC2FA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97D9-2ED4-43E7-8648-D51CDD8C1CD2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F3A12-BF52-4CA2-39CE-94A41B01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F5B83-B7E3-E724-9649-C7FF2E09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2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78FDE-9C86-FB65-989A-F79129E1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D21162-C19B-C369-C98A-61B65CF9C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DE451-F2A7-3E38-07B5-03DAF253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228C-D3DD-4254-A187-CFF90402B627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5BB9A-AE6A-4629-B97E-33F614D1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A1848-0B33-14BA-3FD2-9C3BD8FC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2CD97A-FCF7-4E67-6F45-95B815D84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9D79F-D40F-E348-F1DF-E2CE1C48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710A-BF6A-E73F-4CDA-70AF42A8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24D9-7AAA-4B49-8ABB-D04284322173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316A8-1239-256B-B451-8DA186CF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6A79C-FAEA-4FDB-5934-9341C607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9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6AC0-AD8C-8949-B691-15930374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05A7F-B610-BCD8-2613-FE7B910E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B193F-A4D9-D33C-62D5-F39E051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709B-67E2-49EF-AB64-3AC5E71EF226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C4EE3-4DAA-CA35-DA9A-7E72B539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ED176-0205-15D4-70A1-F77F7338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DB0CE-1C22-718B-8BD0-5276455E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3F1E88-9947-1421-EBDB-DB992B3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C2A004-3719-9341-B714-4490A2C3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303E-1EC1-434E-B89A-7EC27574BB82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96B16-5D5B-4878-B7F3-7A5BF5B3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61885-5C9E-C0F0-717E-F14D2C2D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75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8D116-7AB4-2C8D-2874-DFD7FDE2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534F7-3E1A-5B3B-D92E-60FFB224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A17D54-8CAA-97C4-3A03-C4D8EC2C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361F22-585C-7920-813E-43551136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1EC1-6D43-4738-AEAB-3AB9B1276FBB}" type="datetime1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2102BB-3CB0-FDF0-F271-799C1746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9BF05D-C99F-A9C4-F16E-C2B1312A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12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738D7-7BB1-EDDA-3FF3-72B15E27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E71A67-19C7-F16A-2CCD-970B5961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DA9727-0EEC-0ED1-0927-29564C37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4735AF-A99E-E4A4-B196-B161181D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061D50-9557-25EA-DA95-7D5A04C23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2A4A57-D2B5-2DBA-EEC5-34ECCF9D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46AC-3899-46F3-BDE7-01FEC4B5652D}" type="datetime1">
              <a:rPr lang="de-DE" smtClean="0"/>
              <a:t>01.07.2024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B92846-748B-2F54-64B7-59C2A26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DE5DFB-1C33-45B2-FB1A-7E166AF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A6B2-F4F0-03E0-3B5F-A1448E68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62C8A-E0D5-F6B9-2C6E-A2BF445E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15BA-EE3C-4FB3-A7D2-003ED5105974}" type="datetime1">
              <a:rPr lang="de-DE" smtClean="0"/>
              <a:t>01.07.2024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82ACB-2459-59E1-4B87-7C5486E5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AF3D4-13E7-AC25-B640-3B9F742F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37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B9E3CE-DA38-917B-B6AF-B0E6517E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D2D1-C325-409E-BB00-A623042DE4BE}" type="datetime1">
              <a:rPr lang="de-DE" smtClean="0"/>
              <a:t>01.07.2024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0AB98F-C0AC-6914-8EDB-9A911F9A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55075F-6D5C-3039-ED29-354EC167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7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D8E87-3C80-47F0-A8DE-2AF6AFCF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6EEF4-1453-4AEA-8116-B4A0013C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7DD0B-C62B-4DF4-1034-22F96875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6E6F2-9794-E9FE-CE5A-F2C32B08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7B2F-78B6-4C45-AA29-D96B10C3A987}" type="datetime1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960A6B-F9C5-6D5C-508C-1221FDEA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F6B31-43CF-DBB2-B841-E7CB92AA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9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04482-2241-4F3B-E77A-63D7B0CB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0AA672-7D4E-E144-FFFE-769BE1E61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B7066A-A9BD-2E7D-3A42-CFF3C3A0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9BC7B8-0A79-0634-5C5F-2C4D30F0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9660-CB18-4D63-8D42-864B04B43607}" type="datetime1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778C8-9CDF-C9D9-61DE-96564DA5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3877DB-1129-7211-CD8F-461ABE70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23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F9B6D2-DCE1-E2DC-6A44-81D67C42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09E54-851F-0408-5878-711F7BDF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057B00-348E-EC09-07C1-08B515BA8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A8D8-345C-41C5-A768-E74469EE1BD7}" type="datetime1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7233C-3D50-1B0A-25A6-DB7C0B0DF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5B69F-DEC8-0498-8A5F-6459E8555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3344-6091-41A8-BB2A-E8CC2B42C4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0B18-047B-69B1-3E3C-E2E1E0688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SE – Lab2 SS24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89A3B-64BD-5BCD-5248-BE82439C5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Cash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endParaRPr lang="de-DE" dirty="0"/>
          </a:p>
          <a:p>
            <a:r>
              <a:rPr lang="de-DE" dirty="0"/>
              <a:t>Meike Goergens, Marius Kramer, Joshua Reichmann, Nils Meierhöfer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BEFB3-5750-9D6F-4538-70F889AE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8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F6C58-7F47-1A50-190C-D85EA431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Diagrams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52C04D-2E44-CE66-D5A7-9070304DC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4" y="1027906"/>
            <a:ext cx="12021726" cy="576135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C10ED-4E03-424D-AF9A-AC08FE6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3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75848" cy="1325563"/>
          </a:xfrm>
        </p:spPr>
        <p:txBody>
          <a:bodyPr/>
          <a:lstStyle/>
          <a:p>
            <a:r>
              <a:rPr lang="de-DE" dirty="0"/>
              <a:t>Sound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ADF428-2219-D1D3-44FB-5BBA269E760B}"/>
              </a:ext>
            </a:extLst>
          </p:cNvPr>
          <p:cNvSpPr txBox="1"/>
          <p:nvPr/>
        </p:nvSpPr>
        <p:spPr>
          <a:xfrm>
            <a:off x="838200" y="1548384"/>
            <a:ext cx="9516772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Betriebssystem (Windows oder GNU/Linux)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Objektorientierte Programmierung mit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Erwartung: Firmware für Schnittstellen inkl. </a:t>
            </a:r>
            <a:r>
              <a:rPr lang="de-DE" sz="2800" dirty="0" err="1"/>
              <a:t>libraries</a:t>
            </a:r>
            <a:r>
              <a:rPr lang="de-DE" sz="2800" dirty="0"/>
              <a:t> für C/C++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Hohe Kompatibilität mit verschiedenster Hardware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19377-B801-2533-BB45-010BEEF4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76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75848" cy="1325563"/>
          </a:xfrm>
        </p:spPr>
        <p:txBody>
          <a:bodyPr/>
          <a:lstStyle/>
          <a:p>
            <a:r>
              <a:rPr lang="de-DE" dirty="0"/>
              <a:t>Fazit &amp; Probleme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ADF428-2219-D1D3-44FB-5BBA269E760B}"/>
              </a:ext>
            </a:extLst>
          </p:cNvPr>
          <p:cNvSpPr txBox="1"/>
          <p:nvPr/>
        </p:nvSpPr>
        <p:spPr>
          <a:xfrm>
            <a:off x="838200" y="1548384"/>
            <a:ext cx="6235810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Umfang bestimmen und eingrenzen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Effizient Lösungen in der Gruppe finden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/>
              <a:t>Verbindungen im </a:t>
            </a:r>
            <a:r>
              <a:rPr lang="de-DE" sz="2800" dirty="0" err="1"/>
              <a:t>Entitätendiagramm</a:t>
            </a:r>
            <a:endParaRPr lang="de-DE" sz="2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CCF1D0-E122-4D03-2A7E-A042F75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9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978CE-E345-DFA1-F49C-86EE8361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7663E-8D63-455A-BA20-19A98516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DIRs (Aufgabe 1 &amp;2)</a:t>
            </a:r>
          </a:p>
          <a:p>
            <a:r>
              <a:rPr lang="de-DE" dirty="0" err="1"/>
              <a:t>Context</a:t>
            </a:r>
            <a:r>
              <a:rPr lang="de-DE" dirty="0"/>
              <a:t> Model</a:t>
            </a:r>
          </a:p>
          <a:p>
            <a:r>
              <a:rPr lang="de-DE" dirty="0"/>
              <a:t>Entity Model</a:t>
            </a:r>
          </a:p>
          <a:p>
            <a:r>
              <a:rPr lang="de-DE" dirty="0"/>
              <a:t>Use Case Model</a:t>
            </a:r>
          </a:p>
          <a:p>
            <a:r>
              <a:rPr lang="de-DE" dirty="0" err="1"/>
              <a:t>Activity</a:t>
            </a:r>
            <a:r>
              <a:rPr lang="de-DE" dirty="0"/>
              <a:t> Models</a:t>
            </a:r>
          </a:p>
          <a:p>
            <a:r>
              <a:rPr lang="de-DE" dirty="0"/>
              <a:t>State </a:t>
            </a:r>
            <a:r>
              <a:rPr lang="de-DE" dirty="0" err="1"/>
              <a:t>Diagram</a:t>
            </a:r>
            <a:endParaRPr lang="de-DE" dirty="0"/>
          </a:p>
          <a:p>
            <a:r>
              <a:rPr lang="de-DE" dirty="0"/>
              <a:t>Sound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Fazit &amp; Probleme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AB257-AACC-131E-833F-D322F943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9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B1C0C-C8A0-0E2B-1838-A9842DCE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DIRs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7C676-4EF0-D70E-3192-AB3B3A8EA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64" y="0"/>
            <a:ext cx="9865336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A17D6-4B20-B714-D063-99FADC5E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6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49241-0EF4-BD44-4234-4003D4F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Model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C14131-E23E-1A73-B0CC-3AFBBA8C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905"/>
            <a:ext cx="12892147" cy="5996095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CC085A-4D35-E271-B72D-88D66B9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FEEBE-CC1F-3A33-1983-0FECA5F3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Entity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5824F-215A-9A2B-65EC-7021D57B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6" y="920629"/>
            <a:ext cx="11551068" cy="5937371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142BC-46B6-F36D-74A1-E576C7B5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3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FEEBE-CC1F-3A33-1983-0FECA5F3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Entity Model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049EDC-F435-7F99-9231-B19F1738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182"/>
            <a:ext cx="10572791" cy="594381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708261-2F96-135D-66D8-57CD403E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4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125A1-6216-F4C7-A350-020CFE6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Use Case Model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7E37C4-5E00-3233-DE37-51A7A40C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07" y="499872"/>
            <a:ext cx="11165493" cy="6358128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8F073-ADE4-3E68-DD20-9F180F1E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2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/>
              <a:t>Activity</a:t>
            </a:r>
            <a:r>
              <a:rPr lang="de-DE" dirty="0"/>
              <a:t> Models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74F784-3357-EDAF-A654-A7DCDDE5A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71" y="0"/>
            <a:ext cx="8745485" cy="685318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CFC7E-6857-CFA8-A656-4EBD2FD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96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5F379-520E-DF79-DE2E-8F5A3A03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/>
              <a:t>Activity</a:t>
            </a:r>
            <a:r>
              <a:rPr lang="de-DE" dirty="0"/>
              <a:t> Models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2E1381-54E6-E190-168C-F7978D4A2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" y="707137"/>
            <a:ext cx="11612831" cy="6150864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811C2A-DD99-6425-9EB9-8B9629D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3344-6091-41A8-BB2A-E8CC2B42C4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80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Breitbild</PresentationFormat>
  <Paragraphs>77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</vt:lpstr>
      <vt:lpstr>SE – Lab2 SS24</vt:lpstr>
      <vt:lpstr>Inhaltsverzeichnis</vt:lpstr>
      <vt:lpstr>DIRs</vt:lpstr>
      <vt:lpstr>Context Model</vt:lpstr>
      <vt:lpstr>Entity Model</vt:lpstr>
      <vt:lpstr>Entity Model</vt:lpstr>
      <vt:lpstr>Use Case Model</vt:lpstr>
      <vt:lpstr>Activity Models</vt:lpstr>
      <vt:lpstr>Activity Models</vt:lpstr>
      <vt:lpstr>State Diagrams</vt:lpstr>
      <vt:lpstr>Sound concept of system software architecture</vt:lpstr>
      <vt:lpstr>Fazit &amp; 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Meike Goergens</dc:creator>
  <cp:lastModifiedBy>Nils Meierhöfer (nmeierho)</cp:lastModifiedBy>
  <cp:revision>1</cp:revision>
  <dcterms:created xsi:type="dcterms:W3CDTF">2024-06-29T08:45:03Z</dcterms:created>
  <dcterms:modified xsi:type="dcterms:W3CDTF">2024-07-01T13:44:01Z</dcterms:modified>
</cp:coreProperties>
</file>