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20F5A3-BC8F-B7BA-5EB4-F2D34895D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7F7BAAD-1A5D-527F-CA42-8E5DBB809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A2B3AD-A6C0-E3CC-01A6-FA5AC2FA9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1C14-52BE-4705-9AC7-260AB712DFCB}" type="datetimeFigureOut">
              <a:rPr lang="de-DE" smtClean="0"/>
              <a:t>29.06.2024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AF3A12-BF52-4CA2-39CE-94A41B011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3F5B83-B7E3-E724-9649-C7FF2E096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3344-6091-41A8-BB2A-E8CC2B42C4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6283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778FDE-9C86-FB65-989A-F79129E1F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2D21162-C19B-C369-C98A-61B65CF9C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EDE451-F2A7-3E38-07B5-03DAF2531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1C14-52BE-4705-9AC7-260AB712DFCB}" type="datetimeFigureOut">
              <a:rPr lang="de-DE" smtClean="0"/>
              <a:t>29.06.2024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E5BB9A-AE6A-4629-B97E-33F614D12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AA1848-0B33-14BA-3FD2-9C3BD8FC9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3344-6091-41A8-BB2A-E8CC2B42C4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2945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12CD97A-FCF7-4E67-6F45-95B815D849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549D79F-D40F-E348-F1DF-E2CE1C48D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AB710A-BF6A-E73F-4CDA-70AF42A86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1C14-52BE-4705-9AC7-260AB712DFCB}" type="datetimeFigureOut">
              <a:rPr lang="de-DE" smtClean="0"/>
              <a:t>29.06.2024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6316A8-1239-256B-B451-8DA186CF9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66A79C-FAEA-4FDB-5934-9341C6074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3344-6091-41A8-BB2A-E8CC2B42C4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0494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886AC0-AD8C-8949-B691-159303749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105A7F-B610-BCD8-2613-FE7B910EF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CB193F-A4D9-D33C-62D5-F39E05113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1C14-52BE-4705-9AC7-260AB712DFCB}" type="datetimeFigureOut">
              <a:rPr lang="de-DE" smtClean="0"/>
              <a:t>29.06.2024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BC4EE3-4DAA-CA35-DA9A-7E72B5394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BED176-0205-15D4-70A1-F77F73383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3344-6091-41A8-BB2A-E8CC2B42C4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7352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0DB0CE-1C22-718B-8BD0-5276455EA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3F1E88-9947-1421-EBDB-DB992B30A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C2A004-3719-9341-B714-4490A2C35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1C14-52BE-4705-9AC7-260AB712DFCB}" type="datetimeFigureOut">
              <a:rPr lang="de-DE" smtClean="0"/>
              <a:t>29.06.2024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F96B16-5D5B-4878-B7F3-7A5BF5B3D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461885-5C9E-C0F0-717E-F14D2C2D7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3344-6091-41A8-BB2A-E8CC2B42C4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1757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F8D116-7AB4-2C8D-2874-DFD7FDE2C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8534F7-3E1A-5B3B-D92E-60FFB2240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2A17D54-8CAA-97C4-3A03-C4D8EC2C5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F361F22-585C-7920-813E-435511367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1C14-52BE-4705-9AC7-260AB712DFCB}" type="datetimeFigureOut">
              <a:rPr lang="de-DE" smtClean="0"/>
              <a:t>29.06.2024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62102BB-3CB0-FDF0-F271-799C17466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9BF05D-C99F-A9C4-F16E-C2B1312A0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3344-6091-41A8-BB2A-E8CC2B42C4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9124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D738D7-7BB1-EDDA-3FF3-72B15E275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E71A67-19C7-F16A-2CCD-970B59612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DDA9727-0EEC-0ED1-0927-29564C37D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44735AF-A99E-E4A4-B196-B161181DEC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A061D50-9557-25EA-DA95-7D5A04C230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52A4A57-D2B5-2DBA-EEC5-34ECCF9D1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1C14-52BE-4705-9AC7-260AB712DFCB}" type="datetimeFigureOut">
              <a:rPr lang="de-DE" smtClean="0"/>
              <a:t>29.06.2024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5B92846-748B-2F54-64B7-59C2A2605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2DE5DFB-1C33-45B2-FB1A-7E166AF6A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3344-6091-41A8-BB2A-E8CC2B42C4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5361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B5A6B2-F4F0-03E0-3B5F-A1448E68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E862C8A-E0D5-F6B9-2C6E-A2BF445E6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1C14-52BE-4705-9AC7-260AB712DFCB}" type="datetimeFigureOut">
              <a:rPr lang="de-DE" smtClean="0"/>
              <a:t>29.06.2024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3D82ACB-2459-59E1-4B87-7C5486E50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60AF3D4-13E7-AC25-B640-3B9F742F3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3344-6091-41A8-BB2A-E8CC2B42C4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370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0B9E3CE-DA38-917B-B6AF-B0E6517E6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1C14-52BE-4705-9AC7-260AB712DFCB}" type="datetimeFigureOut">
              <a:rPr lang="de-DE" smtClean="0"/>
              <a:t>29.06.2024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B0AB98F-C0AC-6914-8EDB-9A911F9A4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D55075F-6D5C-3039-ED29-354EC1674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3344-6091-41A8-BB2A-E8CC2B42C4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967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2D8E87-3C80-47F0-A8DE-2AF6AFCF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46EEF4-1453-4AEA-8116-B4A0013C3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6F7DD0B-C62B-4DF4-1034-22F968752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406E6F2-9794-E9FE-CE5A-F2C32B08F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1C14-52BE-4705-9AC7-260AB712DFCB}" type="datetimeFigureOut">
              <a:rPr lang="de-DE" smtClean="0"/>
              <a:t>29.06.2024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C960A6B-F9C5-6D5C-508C-1221FDEAB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2F6B31-43CF-DBB2-B841-E7CB92AA9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3344-6091-41A8-BB2A-E8CC2B42C4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4995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004482-2241-4F3B-E77A-63D7B0CBE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20AA672-7D4E-E144-FFFE-769BE1E617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7B7066A-A9BD-2E7D-3A42-CFF3C3A0D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89BC7B8-0A79-0634-5C5F-2C4D30F0D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1C14-52BE-4705-9AC7-260AB712DFCB}" type="datetimeFigureOut">
              <a:rPr lang="de-DE" smtClean="0"/>
              <a:t>29.06.2024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6778C8-9CDF-C9D9-61DE-96564DA59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63877DB-1129-7211-CD8F-461ABE70F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3344-6091-41A8-BB2A-E8CC2B42C4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234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2F9B6D2-DCE1-E2DC-6A44-81D67C423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C09E54-851F-0408-5878-711F7BDFB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057B00-348E-EC09-07C1-08B515BA8C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E1C14-52BE-4705-9AC7-260AB712DFCB}" type="datetimeFigureOut">
              <a:rPr lang="de-DE" smtClean="0"/>
              <a:t>29.06.2024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77233C-3D50-1B0A-25A6-DB7C0B0DFD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05B69F-DEC8-0498-8A5F-6459E85558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63344-6091-41A8-BB2A-E8CC2B42C4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881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EE0B18-047B-69B1-3E3C-E2E1E0688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SE – Lab2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3289A3B-64BD-5BCD-5248-BE82439C54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9889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3978CE-E345-DFA1-F49C-86EE8361D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D7663E-8D63-455A-BA20-19A985161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DIRs (Aufgabe 1 &amp;2)</a:t>
            </a:r>
          </a:p>
          <a:p>
            <a:r>
              <a:rPr lang="de-DE" dirty="0" err="1"/>
              <a:t>Context</a:t>
            </a:r>
            <a:r>
              <a:rPr lang="de-DE" dirty="0"/>
              <a:t> Model</a:t>
            </a:r>
          </a:p>
          <a:p>
            <a:r>
              <a:rPr lang="de-DE" dirty="0"/>
              <a:t>Entity Model</a:t>
            </a:r>
          </a:p>
          <a:p>
            <a:r>
              <a:rPr lang="de-DE" dirty="0"/>
              <a:t>Use Case Model</a:t>
            </a:r>
          </a:p>
          <a:p>
            <a:r>
              <a:rPr lang="de-DE" dirty="0" err="1"/>
              <a:t>Activity</a:t>
            </a:r>
            <a:r>
              <a:rPr lang="de-DE" dirty="0"/>
              <a:t> Models</a:t>
            </a:r>
          </a:p>
          <a:p>
            <a:r>
              <a:rPr lang="de-DE" dirty="0"/>
              <a:t>State </a:t>
            </a:r>
            <a:r>
              <a:rPr lang="de-DE" dirty="0" err="1"/>
              <a:t>Diagram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1391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CB1C0C-C8A0-0E2B-1838-A9842DCED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DIRs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5760FA-36B5-3E0F-7CEC-40FE0F530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Geänderte DIRs nennen</a:t>
            </a:r>
          </a:p>
          <a:p>
            <a:r>
              <a:rPr lang="de-DE" dirty="0"/>
              <a:t>Sagen, dass wir uns die Verifikation Methods angeschaut haben, aber nichts geändert haben</a:t>
            </a:r>
          </a:p>
        </p:txBody>
      </p:sp>
    </p:spTree>
    <p:extLst>
      <p:ext uri="{BB962C8B-B14F-4D97-AF65-F5344CB8AC3E}">
        <p14:creationId xmlns:p14="http://schemas.microsoft.com/office/powerpoint/2010/main" val="3222620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249241-0EF4-BD44-4234-4003D4F45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Context</a:t>
            </a:r>
            <a:r>
              <a:rPr lang="de-DE" dirty="0"/>
              <a:t> Model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AF6ABF-41D4-6070-545D-86FE617E6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Altes und neues </a:t>
            </a:r>
            <a:r>
              <a:rPr lang="de-DE" dirty="0" err="1"/>
              <a:t>Context</a:t>
            </a:r>
            <a:r>
              <a:rPr lang="de-DE" dirty="0"/>
              <a:t> Model gegenüberstellen und Veränderungen erklären (also wo sie herkommen, was wir uns dabei gedacht haben)</a:t>
            </a:r>
          </a:p>
        </p:txBody>
      </p:sp>
    </p:spTree>
    <p:extLst>
      <p:ext uri="{BB962C8B-B14F-4D97-AF65-F5344CB8AC3E}">
        <p14:creationId xmlns:p14="http://schemas.microsoft.com/office/powerpoint/2010/main" val="2140110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4FEEBE-CC1F-3A33-1983-0FECA5F3B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Entity Model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C8475E-34F1-7577-2BC9-DA9F3C50C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Mehr auf Verbindungen zwischen den Klassen konzentrieren</a:t>
            </a:r>
          </a:p>
          <a:p>
            <a:r>
              <a:rPr lang="de-DE" dirty="0"/>
              <a:t>Interfaces nur kurz anschneiden und eher zusammenfassen</a:t>
            </a:r>
          </a:p>
          <a:p>
            <a:r>
              <a:rPr lang="de-DE" dirty="0"/>
              <a:t>Auf Kernattribute konzentrieren, den Rest eher übergehen</a:t>
            </a:r>
          </a:p>
        </p:txBody>
      </p:sp>
    </p:spTree>
    <p:extLst>
      <p:ext uri="{BB962C8B-B14F-4D97-AF65-F5344CB8AC3E}">
        <p14:creationId xmlns:p14="http://schemas.microsoft.com/office/powerpoint/2010/main" val="1246732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6125A1-6216-F4C7-A350-020CFE63C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 Case Model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A2FD07-D573-3020-C647-30E01821A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Erklären, warum wir welche Use Cases gewählt haben</a:t>
            </a:r>
          </a:p>
          <a:p>
            <a:r>
              <a:rPr lang="de-DE" dirty="0"/>
              <a:t>Was fällt unter welchen Use Case (wie sind die Trigger &amp; Nachbedingungen)</a:t>
            </a:r>
          </a:p>
          <a:p>
            <a:r>
              <a:rPr lang="de-DE" dirty="0"/>
              <a:t>1-2 Beschreibungen zeigen, wenn relevant</a:t>
            </a:r>
          </a:p>
        </p:txBody>
      </p:sp>
    </p:spTree>
    <p:extLst>
      <p:ext uri="{BB962C8B-B14F-4D97-AF65-F5344CB8AC3E}">
        <p14:creationId xmlns:p14="http://schemas.microsoft.com/office/powerpoint/2010/main" val="3275222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65F379-520E-DF79-DE2E-8F5A3A032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Activity</a:t>
            </a:r>
            <a:r>
              <a:rPr lang="de-DE" dirty="0"/>
              <a:t> Models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6EB01-2967-DF1E-003B-F56054B3E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Beispielhaft 1-2 Aktivitätsdiagramme zeigen (die wichtigsten) und erläutern</a:t>
            </a:r>
          </a:p>
        </p:txBody>
      </p:sp>
    </p:spTree>
    <p:extLst>
      <p:ext uri="{BB962C8B-B14F-4D97-AF65-F5344CB8AC3E}">
        <p14:creationId xmlns:p14="http://schemas.microsoft.com/office/powerpoint/2010/main" val="2226962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DF6C58-7F47-1A50-190C-D85EA4315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State </a:t>
            </a:r>
            <a:r>
              <a:rPr lang="de-DE" dirty="0" err="1"/>
              <a:t>Diagrams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D2E95C-CCED-0928-2320-71D6F4BBA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Sagen, dass es nur ein Überblickswert ist, da Projekt nur kurz</a:t>
            </a:r>
          </a:p>
          <a:p>
            <a:r>
              <a:rPr lang="de-DE" dirty="0"/>
              <a:t>Kurz Diagramm erläutern</a:t>
            </a:r>
          </a:p>
        </p:txBody>
      </p:sp>
    </p:spTree>
    <p:extLst>
      <p:ext uri="{BB962C8B-B14F-4D97-AF65-F5344CB8AC3E}">
        <p14:creationId xmlns:p14="http://schemas.microsoft.com/office/powerpoint/2010/main" val="3499539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</Words>
  <Application>Microsoft Office PowerPoint</Application>
  <PresentationFormat>Breitbild</PresentationFormat>
  <Paragraphs>26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SE – Lab2 </vt:lpstr>
      <vt:lpstr>Inhaltsverzeichnis</vt:lpstr>
      <vt:lpstr>DIRs</vt:lpstr>
      <vt:lpstr>Context Model</vt:lpstr>
      <vt:lpstr>Entity Model</vt:lpstr>
      <vt:lpstr>Use Case Model</vt:lpstr>
      <vt:lpstr>Activity Models</vt:lpstr>
      <vt:lpstr>State Diagrams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Meike Goergens</dc:creator>
  <cp:lastModifiedBy>Meike Goergens</cp:lastModifiedBy>
  <cp:revision>1</cp:revision>
  <dcterms:created xsi:type="dcterms:W3CDTF">2024-06-29T08:45:03Z</dcterms:created>
  <dcterms:modified xsi:type="dcterms:W3CDTF">2024-06-29T08:54:53Z</dcterms:modified>
</cp:coreProperties>
</file>