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79" r:id="rId2"/>
    <p:sldMasterId id="2147483791" r:id="rId3"/>
  </p:sldMasterIdLst>
  <p:notesMasterIdLst>
    <p:notesMasterId r:id="rId68"/>
  </p:notesMasterIdLst>
  <p:handoutMasterIdLst>
    <p:handoutMasterId r:id="rId69"/>
  </p:handoutMasterIdLst>
  <p:sldIdLst>
    <p:sldId id="457" r:id="rId4"/>
    <p:sldId id="459" r:id="rId5"/>
    <p:sldId id="461" r:id="rId6"/>
    <p:sldId id="462" r:id="rId7"/>
    <p:sldId id="463" r:id="rId8"/>
    <p:sldId id="464" r:id="rId9"/>
    <p:sldId id="465" r:id="rId10"/>
    <p:sldId id="466" r:id="rId11"/>
    <p:sldId id="467" r:id="rId12"/>
    <p:sldId id="468" r:id="rId13"/>
    <p:sldId id="469" r:id="rId14"/>
    <p:sldId id="470" r:id="rId15"/>
    <p:sldId id="471" r:id="rId16"/>
    <p:sldId id="472" r:id="rId17"/>
    <p:sldId id="473" r:id="rId18"/>
    <p:sldId id="474" r:id="rId19"/>
    <p:sldId id="475" r:id="rId20"/>
    <p:sldId id="476" r:id="rId21"/>
    <p:sldId id="503" r:id="rId22"/>
    <p:sldId id="502" r:id="rId23"/>
    <p:sldId id="507" r:id="rId24"/>
    <p:sldId id="504" r:id="rId25"/>
    <p:sldId id="506" r:id="rId26"/>
    <p:sldId id="505" r:id="rId27"/>
    <p:sldId id="477" r:id="rId28"/>
    <p:sldId id="508" r:id="rId29"/>
    <p:sldId id="509" r:id="rId30"/>
    <p:sldId id="510" r:id="rId31"/>
    <p:sldId id="511" r:id="rId32"/>
    <p:sldId id="478" r:id="rId33"/>
    <p:sldId id="484" r:id="rId34"/>
    <p:sldId id="485" r:id="rId35"/>
    <p:sldId id="486" r:id="rId36"/>
    <p:sldId id="487" r:id="rId37"/>
    <p:sldId id="488" r:id="rId38"/>
    <p:sldId id="489" r:id="rId39"/>
    <p:sldId id="490" r:id="rId40"/>
    <p:sldId id="491" r:id="rId41"/>
    <p:sldId id="492" r:id="rId42"/>
    <p:sldId id="493" r:id="rId43"/>
    <p:sldId id="494" r:id="rId44"/>
    <p:sldId id="495" r:id="rId45"/>
    <p:sldId id="496" r:id="rId46"/>
    <p:sldId id="497" r:id="rId47"/>
    <p:sldId id="513" r:id="rId48"/>
    <p:sldId id="514" r:id="rId49"/>
    <p:sldId id="516" r:id="rId50"/>
    <p:sldId id="515" r:id="rId51"/>
    <p:sldId id="512" r:id="rId52"/>
    <p:sldId id="498" r:id="rId53"/>
    <p:sldId id="499" r:id="rId54"/>
    <p:sldId id="500" r:id="rId55"/>
    <p:sldId id="501" r:id="rId56"/>
    <p:sldId id="517" r:id="rId57"/>
    <p:sldId id="518" r:id="rId58"/>
    <p:sldId id="519" r:id="rId59"/>
    <p:sldId id="520" r:id="rId60"/>
    <p:sldId id="521" r:id="rId61"/>
    <p:sldId id="522" r:id="rId62"/>
    <p:sldId id="523" r:id="rId63"/>
    <p:sldId id="524" r:id="rId64"/>
    <p:sldId id="525" r:id="rId65"/>
    <p:sldId id="526" r:id="rId66"/>
    <p:sldId id="527" r:id="rId67"/>
  </p:sldIdLst>
  <p:sldSz cx="10801350" cy="7021513"/>
  <p:notesSz cx="9144000" cy="6858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FEFF"/>
    <a:srgbClr val="B9E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58114" autoAdjust="0"/>
  </p:normalViewPr>
  <p:slideViewPr>
    <p:cSldViewPr>
      <p:cViewPr>
        <p:scale>
          <a:sx n="71" d="100"/>
          <a:sy n="71" d="100"/>
        </p:scale>
        <p:origin x="-768" y="112"/>
      </p:cViewPr>
      <p:guideLst>
        <p:guide orient="horz" pos="2212"/>
        <p:guide pos="3402"/>
      </p:guideLst>
    </p:cSldViewPr>
  </p:slideViewPr>
  <p:notesTextViewPr>
    <p:cViewPr>
      <p:scale>
        <a:sx n="100" d="100"/>
        <a:sy n="100" d="100"/>
      </p:scale>
      <p:origin x="0" y="0"/>
    </p:cViewPr>
  </p:notesTextViewPr>
  <p:sorterViewPr>
    <p:cViewPr>
      <p:scale>
        <a:sx n="66" d="100"/>
        <a:sy n="66" d="100"/>
      </p:scale>
      <p:origin x="0" y="2574"/>
    </p:cViewPr>
  </p:sorterViewPr>
  <p:notesViewPr>
    <p:cSldViewPr>
      <p:cViewPr varScale="1">
        <p:scale>
          <a:sx n="57" d="100"/>
          <a:sy n="57" d="100"/>
        </p:scale>
        <p:origin x="-2604"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NZ" dirty="0"/>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60A9BED9-0B80-4399-A458-3ADCCC0057AE}" type="datetimeFigureOut">
              <a:rPr lang="en-US" smtClean="0"/>
              <a:pPr/>
              <a:t>11/21/2022</a:t>
            </a:fld>
            <a:endParaRPr lang="en-NZ" dirty="0"/>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NZ" dirty="0"/>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5DA649A7-53D2-4D96-9688-A4162C228653}" type="slidenum">
              <a:rPr lang="en-NZ" smtClean="0"/>
              <a:pPr/>
              <a:t>‹#›</a:t>
            </a:fld>
            <a:endParaRPr lang="en-NZ" dirty="0"/>
          </a:p>
        </p:txBody>
      </p:sp>
    </p:spTree>
    <p:extLst>
      <p:ext uri="{BB962C8B-B14F-4D97-AF65-F5344CB8AC3E}">
        <p14:creationId xmlns:p14="http://schemas.microsoft.com/office/powerpoint/2010/main" val="2952748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C19E2A7-2174-452B-9BED-C410D2434D57}" type="datetimeFigureOut">
              <a:rPr lang="en-US"/>
              <a:pPr>
                <a:defRPr/>
              </a:pPr>
              <a:t>11/21/2022</a:t>
            </a:fld>
            <a:endParaRPr lang="en-US" dirty="0"/>
          </a:p>
        </p:txBody>
      </p:sp>
      <p:sp>
        <p:nvSpPr>
          <p:cNvPr id="4" name="Slide Image Placeholder 3"/>
          <p:cNvSpPr>
            <a:spLocks noGrp="1" noRot="1" noChangeAspect="1"/>
          </p:cNvSpPr>
          <p:nvPr>
            <p:ph type="sldImg" idx="2"/>
          </p:nvPr>
        </p:nvSpPr>
        <p:spPr>
          <a:xfrm>
            <a:off x="2593975" y="514350"/>
            <a:ext cx="3956050" cy="257175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FBF5012-E6F5-495C-A541-6B7E71D3D4A6}" type="slidenum">
              <a:rPr lang="en-US"/>
              <a:pPr>
                <a:defRPr/>
              </a:pPr>
              <a:t>‹#›</a:t>
            </a:fld>
            <a:endParaRPr lang="en-US" dirty="0"/>
          </a:p>
        </p:txBody>
      </p:sp>
    </p:spTree>
    <p:extLst>
      <p:ext uri="{BB962C8B-B14F-4D97-AF65-F5344CB8AC3E}">
        <p14:creationId xmlns:p14="http://schemas.microsoft.com/office/powerpoint/2010/main" val="22852438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xfrm>
            <a:off x="2593975" y="514350"/>
            <a:ext cx="3956050" cy="2571750"/>
          </a:xfrm>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a:defRPr/>
            </a:pPr>
            <a:r>
              <a:rPr lang="en-US" dirty="0" smtClean="0"/>
              <a:t>The traditional approach of a single thread of execution per process, in which the concept of a thread is not recognized, is referred to as a single-threaded approach. The two arrangements shown in the left half of Figure 4.1 are single-threaded approaches. MS-DOS is an example of an OS that supports a single user process and a single thread.</a:t>
            </a:r>
            <a:endParaRPr lang="en-NZ" dirty="0" smtClean="0"/>
          </a:p>
        </p:txBody>
      </p:sp>
      <p:sp>
        <p:nvSpPr>
          <p:cNvPr id="4" name="Slide Number Placeholder 3"/>
          <p:cNvSpPr>
            <a:spLocks noGrp="1"/>
          </p:cNvSpPr>
          <p:nvPr>
            <p:ph type="sldNum" sz="quarter" idx="5"/>
          </p:nvPr>
        </p:nvSpPr>
        <p:spPr/>
        <p:txBody>
          <a:bodyPr/>
          <a:lstStyle/>
          <a:p>
            <a:pPr>
              <a:defRPr/>
            </a:pPr>
            <a:fld id="{A6624056-09B4-4D79-A117-5AD12E5C67E4}"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2593975" y="514350"/>
            <a:ext cx="3956050" cy="2571750"/>
          </a:xfrm>
          <a:ln cap="flat"/>
        </p:spPr>
      </p:sp>
      <p:sp>
        <p:nvSpPr>
          <p:cNvPr id="32771" name="Rectangle 3"/>
          <p:cNvSpPr>
            <a:spLocks noGrp="1" noChangeArrowheads="1"/>
          </p:cNvSpPr>
          <p:nvPr>
            <p:ph type="body" idx="1"/>
          </p:nvPr>
        </p:nvSpPr>
        <p:spPr>
          <a:ln/>
        </p:spPr>
        <p:txBody>
          <a:bodyPr/>
          <a:lstStyle/>
          <a:p>
            <a:pPr>
              <a:spcBef>
                <a:spcPct val="0"/>
              </a:spcBef>
            </a:pPr>
            <a:endParaRPr lang="en-US" sz="2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2593975" y="514350"/>
            <a:ext cx="3956050" cy="2571750"/>
          </a:xfrm>
          <a:ln cap="flat"/>
        </p:spPr>
      </p:sp>
      <p:sp>
        <p:nvSpPr>
          <p:cNvPr id="40963" name="Rectangle 3"/>
          <p:cNvSpPr>
            <a:spLocks noGrp="1" noChangeArrowheads="1"/>
          </p:cNvSpPr>
          <p:nvPr>
            <p:ph type="body" idx="1"/>
          </p:nvPr>
        </p:nvSpPr>
        <p:spPr>
          <a:ln/>
        </p:spPr>
        <p:txBody>
          <a:bodyPr/>
          <a:lstStyle/>
          <a:p>
            <a:pPr>
              <a:spcBef>
                <a:spcPct val="0"/>
              </a:spcBef>
            </a:pPr>
            <a:endParaRPr lang="en-US" sz="2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2593975" y="514350"/>
            <a:ext cx="3956050" cy="2571750"/>
          </a:xfrm>
          <a:ln cap="flat"/>
        </p:spPr>
      </p:sp>
      <p:sp>
        <p:nvSpPr>
          <p:cNvPr id="40963" name="Rectangle 3"/>
          <p:cNvSpPr>
            <a:spLocks noGrp="1" noChangeArrowheads="1"/>
          </p:cNvSpPr>
          <p:nvPr>
            <p:ph type="body" idx="1"/>
          </p:nvPr>
        </p:nvSpPr>
        <p:spPr>
          <a:ln/>
        </p:spPr>
        <p:txBody>
          <a:bodyPr/>
          <a:lstStyle/>
          <a:p>
            <a:pPr>
              <a:spcBef>
                <a:spcPct val="0"/>
              </a:spcBef>
            </a:pPr>
            <a:endParaRPr lang="en-US" sz="2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2593975" y="514350"/>
            <a:ext cx="3956050" cy="2571750"/>
          </a:xfrm>
          <a:ln cap="flat"/>
        </p:spPr>
      </p:sp>
      <p:sp>
        <p:nvSpPr>
          <p:cNvPr id="40963" name="Rectangle 3"/>
          <p:cNvSpPr>
            <a:spLocks noGrp="1" noChangeArrowheads="1"/>
          </p:cNvSpPr>
          <p:nvPr>
            <p:ph type="body" idx="1"/>
          </p:nvPr>
        </p:nvSpPr>
        <p:spPr>
          <a:ln/>
        </p:spPr>
        <p:txBody>
          <a:bodyPr/>
          <a:lstStyle/>
          <a:p>
            <a:pPr>
              <a:spcBef>
                <a:spcPct val="0"/>
              </a:spcBef>
            </a:pPr>
            <a:endParaRPr lang="en-US" sz="2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2593975" y="514350"/>
            <a:ext cx="3956050" cy="2571750"/>
          </a:xfrm>
          <a:ln cap="flat"/>
        </p:spPr>
      </p:sp>
      <p:sp>
        <p:nvSpPr>
          <p:cNvPr id="40963" name="Rectangle 3"/>
          <p:cNvSpPr>
            <a:spLocks noGrp="1" noChangeArrowheads="1"/>
          </p:cNvSpPr>
          <p:nvPr>
            <p:ph type="body" idx="1"/>
          </p:nvPr>
        </p:nvSpPr>
        <p:spPr>
          <a:ln/>
        </p:spPr>
        <p:txBody>
          <a:bodyPr/>
          <a:lstStyle/>
          <a:p>
            <a:pPr>
              <a:spcBef>
                <a:spcPct val="0"/>
              </a:spcBef>
            </a:pPr>
            <a:endParaRPr lang="en-US" sz="2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2593975" y="514350"/>
            <a:ext cx="3956050" cy="2571750"/>
          </a:xfrm>
          <a:ln cap="flat"/>
        </p:spPr>
      </p:sp>
      <p:sp>
        <p:nvSpPr>
          <p:cNvPr id="40963" name="Rectangle 3"/>
          <p:cNvSpPr>
            <a:spLocks noGrp="1" noChangeArrowheads="1"/>
          </p:cNvSpPr>
          <p:nvPr>
            <p:ph type="body" idx="1"/>
          </p:nvPr>
        </p:nvSpPr>
        <p:spPr>
          <a:ln/>
        </p:spPr>
        <p:txBody>
          <a:bodyPr/>
          <a:lstStyle/>
          <a:p>
            <a:pPr>
              <a:spcBef>
                <a:spcPct val="0"/>
              </a:spcBef>
            </a:pPr>
            <a:endParaRPr lang="en-US" sz="2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2593975" y="514350"/>
            <a:ext cx="3956050" cy="2571750"/>
          </a:xfrm>
          <a:ln cap="flat"/>
        </p:spPr>
      </p:sp>
      <p:sp>
        <p:nvSpPr>
          <p:cNvPr id="40963" name="Rectangle 3"/>
          <p:cNvSpPr>
            <a:spLocks noGrp="1" noChangeArrowheads="1"/>
          </p:cNvSpPr>
          <p:nvPr>
            <p:ph type="body" idx="1"/>
          </p:nvPr>
        </p:nvSpPr>
        <p:spPr>
          <a:ln/>
        </p:spPr>
        <p:txBody>
          <a:bodyPr/>
          <a:lstStyle/>
          <a:p>
            <a:pPr>
              <a:spcBef>
                <a:spcPct val="0"/>
              </a:spcBef>
            </a:pPr>
            <a:endParaRPr lang="en-US" sz="2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2593975" y="514350"/>
            <a:ext cx="3956050" cy="2571750"/>
          </a:xfrm>
          <a:ln cap="flat"/>
        </p:spPr>
      </p:sp>
      <p:sp>
        <p:nvSpPr>
          <p:cNvPr id="40963" name="Rectangle 3"/>
          <p:cNvSpPr>
            <a:spLocks noGrp="1" noChangeArrowheads="1"/>
          </p:cNvSpPr>
          <p:nvPr>
            <p:ph type="body" idx="1"/>
          </p:nvPr>
        </p:nvSpPr>
        <p:spPr>
          <a:ln/>
        </p:spPr>
        <p:txBody>
          <a:bodyPr/>
          <a:lstStyle/>
          <a:p>
            <a:pPr>
              <a:spcBef>
                <a:spcPct val="0"/>
              </a:spcBef>
            </a:pPr>
            <a:endParaRPr lang="en-US" sz="2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itchFamily="34" charset="0"/>
                <a:ea typeface="MS PGothic" pitchFamily="34" charset="-128"/>
              </a:defRPr>
            </a:lvl1pPr>
            <a:lvl2pPr marL="742950" indent="-285750" defTabSz="939800">
              <a:defRPr>
                <a:solidFill>
                  <a:schemeClr val="tx1"/>
                </a:solidFill>
                <a:latin typeface="Verdana" pitchFamily="34" charset="0"/>
                <a:ea typeface="MS PGothic" pitchFamily="34" charset="-128"/>
              </a:defRPr>
            </a:lvl2pPr>
            <a:lvl3pPr marL="1143000" indent="-228600" defTabSz="939800">
              <a:defRPr>
                <a:solidFill>
                  <a:schemeClr val="tx1"/>
                </a:solidFill>
                <a:latin typeface="Verdana" pitchFamily="34" charset="0"/>
                <a:ea typeface="MS PGothic" pitchFamily="34" charset="-128"/>
              </a:defRPr>
            </a:lvl3pPr>
            <a:lvl4pPr marL="1600200" indent="-228600" defTabSz="939800">
              <a:defRPr>
                <a:solidFill>
                  <a:schemeClr val="tx1"/>
                </a:solidFill>
                <a:latin typeface="Verdana" pitchFamily="34" charset="0"/>
                <a:ea typeface="MS PGothic" pitchFamily="34" charset="-128"/>
              </a:defRPr>
            </a:lvl4pPr>
            <a:lvl5pPr marL="2057400" indent="-228600" defTabSz="939800">
              <a:defRPr>
                <a:solidFill>
                  <a:schemeClr val="tx1"/>
                </a:solidFill>
                <a:latin typeface="Verdana" pitchFamily="34" charset="0"/>
                <a:ea typeface="MS PGothic" pitchFamily="34" charset="-128"/>
              </a:defRPr>
            </a:lvl5pPr>
            <a:lvl6pPr marL="2514600" indent="-228600" defTabSz="9398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98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98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9800" eaLnBrk="0" fontAlgn="base" hangingPunct="0">
              <a:spcBef>
                <a:spcPct val="0"/>
              </a:spcBef>
              <a:spcAft>
                <a:spcPct val="0"/>
              </a:spcAft>
              <a:defRPr>
                <a:solidFill>
                  <a:schemeClr val="tx1"/>
                </a:solidFill>
                <a:latin typeface="Verdana" pitchFamily="34" charset="0"/>
                <a:ea typeface="MS PGothic" pitchFamily="34" charset="-128"/>
              </a:defRPr>
            </a:lvl9pPr>
          </a:lstStyle>
          <a:p>
            <a:fld id="{D1296D31-9045-4058-B811-EB28950FA56D}" type="slidenum">
              <a:rPr lang="en-US" altLang="en-US" smtClean="0">
                <a:latin typeface="Times New Roman" pitchFamily="18" charset="0"/>
              </a:rPr>
              <a:pPr/>
              <a:t>26</a:t>
            </a:fld>
            <a:endParaRPr lang="en-US" altLang="en-US" smtClean="0">
              <a:latin typeface="Times New Roman"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itchFamily="34" charset="0"/>
                <a:ea typeface="MS PGothic" pitchFamily="34" charset="-128"/>
              </a:defRPr>
            </a:lvl1pPr>
            <a:lvl2pPr marL="742950" indent="-285750" defTabSz="939800">
              <a:defRPr>
                <a:solidFill>
                  <a:schemeClr val="tx1"/>
                </a:solidFill>
                <a:latin typeface="Verdana" pitchFamily="34" charset="0"/>
                <a:ea typeface="MS PGothic" pitchFamily="34" charset="-128"/>
              </a:defRPr>
            </a:lvl2pPr>
            <a:lvl3pPr marL="1143000" indent="-228600" defTabSz="939800">
              <a:defRPr>
                <a:solidFill>
                  <a:schemeClr val="tx1"/>
                </a:solidFill>
                <a:latin typeface="Verdana" pitchFamily="34" charset="0"/>
                <a:ea typeface="MS PGothic" pitchFamily="34" charset="-128"/>
              </a:defRPr>
            </a:lvl3pPr>
            <a:lvl4pPr marL="1600200" indent="-228600" defTabSz="939800">
              <a:defRPr>
                <a:solidFill>
                  <a:schemeClr val="tx1"/>
                </a:solidFill>
                <a:latin typeface="Verdana" pitchFamily="34" charset="0"/>
                <a:ea typeface="MS PGothic" pitchFamily="34" charset="-128"/>
              </a:defRPr>
            </a:lvl4pPr>
            <a:lvl5pPr marL="2057400" indent="-228600" defTabSz="939800">
              <a:defRPr>
                <a:solidFill>
                  <a:schemeClr val="tx1"/>
                </a:solidFill>
                <a:latin typeface="Verdana" pitchFamily="34" charset="0"/>
                <a:ea typeface="MS PGothic" pitchFamily="34" charset="-128"/>
              </a:defRPr>
            </a:lvl5pPr>
            <a:lvl6pPr marL="2514600" indent="-228600" defTabSz="9398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98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98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9800" eaLnBrk="0" fontAlgn="base" hangingPunct="0">
              <a:spcBef>
                <a:spcPct val="0"/>
              </a:spcBef>
              <a:spcAft>
                <a:spcPct val="0"/>
              </a:spcAft>
              <a:defRPr>
                <a:solidFill>
                  <a:schemeClr val="tx1"/>
                </a:solidFill>
                <a:latin typeface="Verdana" pitchFamily="34" charset="0"/>
                <a:ea typeface="MS PGothic" pitchFamily="34" charset="-128"/>
              </a:defRPr>
            </a:lvl9pPr>
          </a:lstStyle>
          <a:p>
            <a:fld id="{60DFFDFA-0BFC-411B-80B0-1C190E6AB03F}" type="slidenum">
              <a:rPr lang="en-US" altLang="en-US" smtClean="0">
                <a:latin typeface="Times New Roman" pitchFamily="18" charset="0"/>
              </a:rPr>
              <a:pPr/>
              <a:t>27</a:t>
            </a:fld>
            <a:endParaRPr lang="en-US" altLang="en-US" smtClean="0">
              <a:latin typeface="Times New Roman"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2593975" y="514350"/>
            <a:ext cx="3956050" cy="2571750"/>
          </a:xfrm>
          <a:ln cap="flat"/>
        </p:spPr>
      </p:sp>
      <p:sp>
        <p:nvSpPr>
          <p:cNvPr id="8195" name="Rectangle 3"/>
          <p:cNvSpPr>
            <a:spLocks noGrp="1" noChangeArrowheads="1"/>
          </p:cNvSpPr>
          <p:nvPr>
            <p:ph type="body" idx="1"/>
          </p:nvPr>
        </p:nvSpPr>
        <p:spPr>
          <a:ln/>
        </p:spPr>
        <p:txBody>
          <a:bodyPr/>
          <a:lstStyle/>
          <a:p>
            <a:pPr>
              <a:spcBef>
                <a:spcPct val="0"/>
              </a:spcBef>
            </a:pPr>
            <a:endParaRPr lang="en-US" sz="2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itchFamily="34" charset="0"/>
                <a:ea typeface="MS PGothic" pitchFamily="34" charset="-128"/>
              </a:defRPr>
            </a:lvl1pPr>
            <a:lvl2pPr marL="742950" indent="-285750" defTabSz="939800">
              <a:defRPr>
                <a:solidFill>
                  <a:schemeClr val="tx1"/>
                </a:solidFill>
                <a:latin typeface="Verdana" pitchFamily="34" charset="0"/>
                <a:ea typeface="MS PGothic" pitchFamily="34" charset="-128"/>
              </a:defRPr>
            </a:lvl2pPr>
            <a:lvl3pPr marL="1143000" indent="-228600" defTabSz="939800">
              <a:defRPr>
                <a:solidFill>
                  <a:schemeClr val="tx1"/>
                </a:solidFill>
                <a:latin typeface="Verdana" pitchFamily="34" charset="0"/>
                <a:ea typeface="MS PGothic" pitchFamily="34" charset="-128"/>
              </a:defRPr>
            </a:lvl3pPr>
            <a:lvl4pPr marL="1600200" indent="-228600" defTabSz="939800">
              <a:defRPr>
                <a:solidFill>
                  <a:schemeClr val="tx1"/>
                </a:solidFill>
                <a:latin typeface="Verdana" pitchFamily="34" charset="0"/>
                <a:ea typeface="MS PGothic" pitchFamily="34" charset="-128"/>
              </a:defRPr>
            </a:lvl4pPr>
            <a:lvl5pPr marL="2057400" indent="-228600" defTabSz="939800">
              <a:defRPr>
                <a:solidFill>
                  <a:schemeClr val="tx1"/>
                </a:solidFill>
                <a:latin typeface="Verdana" pitchFamily="34" charset="0"/>
                <a:ea typeface="MS PGothic" pitchFamily="34" charset="-128"/>
              </a:defRPr>
            </a:lvl5pPr>
            <a:lvl6pPr marL="2514600" indent="-228600" defTabSz="9398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98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98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9800" eaLnBrk="0" fontAlgn="base" hangingPunct="0">
              <a:spcBef>
                <a:spcPct val="0"/>
              </a:spcBef>
              <a:spcAft>
                <a:spcPct val="0"/>
              </a:spcAft>
              <a:defRPr>
                <a:solidFill>
                  <a:schemeClr val="tx1"/>
                </a:solidFill>
                <a:latin typeface="Verdana" pitchFamily="34" charset="0"/>
                <a:ea typeface="MS PGothic" pitchFamily="34" charset="-128"/>
              </a:defRPr>
            </a:lvl9pPr>
          </a:lstStyle>
          <a:p>
            <a:fld id="{60DFFDFA-0BFC-411B-80B0-1C190E6AB03F}" type="slidenum">
              <a:rPr lang="en-US" altLang="en-US" smtClean="0">
                <a:latin typeface="Times New Roman" pitchFamily="18" charset="0"/>
              </a:rPr>
              <a:pPr/>
              <a:t>28</a:t>
            </a:fld>
            <a:endParaRPr lang="en-US" altLang="en-US" smtClean="0">
              <a:latin typeface="Times New Roman"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itchFamily="34" charset="0"/>
                <a:ea typeface="MS PGothic" pitchFamily="34" charset="-128"/>
              </a:defRPr>
            </a:lvl1pPr>
            <a:lvl2pPr marL="742950" indent="-285750" defTabSz="939800">
              <a:defRPr>
                <a:solidFill>
                  <a:schemeClr val="tx1"/>
                </a:solidFill>
                <a:latin typeface="Verdana" pitchFamily="34" charset="0"/>
                <a:ea typeface="MS PGothic" pitchFamily="34" charset="-128"/>
              </a:defRPr>
            </a:lvl2pPr>
            <a:lvl3pPr marL="1143000" indent="-228600" defTabSz="939800">
              <a:defRPr>
                <a:solidFill>
                  <a:schemeClr val="tx1"/>
                </a:solidFill>
                <a:latin typeface="Verdana" pitchFamily="34" charset="0"/>
                <a:ea typeface="MS PGothic" pitchFamily="34" charset="-128"/>
              </a:defRPr>
            </a:lvl3pPr>
            <a:lvl4pPr marL="1600200" indent="-228600" defTabSz="939800">
              <a:defRPr>
                <a:solidFill>
                  <a:schemeClr val="tx1"/>
                </a:solidFill>
                <a:latin typeface="Verdana" pitchFamily="34" charset="0"/>
                <a:ea typeface="MS PGothic" pitchFamily="34" charset="-128"/>
              </a:defRPr>
            </a:lvl4pPr>
            <a:lvl5pPr marL="2057400" indent="-228600" defTabSz="939800">
              <a:defRPr>
                <a:solidFill>
                  <a:schemeClr val="tx1"/>
                </a:solidFill>
                <a:latin typeface="Verdana" pitchFamily="34" charset="0"/>
                <a:ea typeface="MS PGothic" pitchFamily="34" charset="-128"/>
              </a:defRPr>
            </a:lvl5pPr>
            <a:lvl6pPr marL="2514600" indent="-228600" defTabSz="9398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98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98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9800" eaLnBrk="0" fontAlgn="base" hangingPunct="0">
              <a:spcBef>
                <a:spcPct val="0"/>
              </a:spcBef>
              <a:spcAft>
                <a:spcPct val="0"/>
              </a:spcAft>
              <a:defRPr>
                <a:solidFill>
                  <a:schemeClr val="tx1"/>
                </a:solidFill>
                <a:latin typeface="Verdana" pitchFamily="34" charset="0"/>
                <a:ea typeface="MS PGothic" pitchFamily="34" charset="-128"/>
              </a:defRPr>
            </a:lvl9pPr>
          </a:lstStyle>
          <a:p>
            <a:fld id="{60DFFDFA-0BFC-411B-80B0-1C190E6AB03F}" type="slidenum">
              <a:rPr lang="en-US" altLang="en-US" smtClean="0">
                <a:latin typeface="Times New Roman" pitchFamily="18" charset="0"/>
              </a:rPr>
              <a:pPr/>
              <a:t>29</a:t>
            </a:fld>
            <a:endParaRPr lang="en-US" altLang="en-US" smtClean="0">
              <a:latin typeface="Times New Roman"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593975" y="514350"/>
            <a:ext cx="3956050" cy="2571750"/>
          </a:xfrm>
          <a:ln cap="flat"/>
        </p:spPr>
      </p:sp>
      <p:sp>
        <p:nvSpPr>
          <p:cNvPr id="49155" name="Rectangle 3"/>
          <p:cNvSpPr>
            <a:spLocks noGrp="1" noChangeArrowheads="1"/>
          </p:cNvSpPr>
          <p:nvPr>
            <p:ph type="body" idx="1"/>
          </p:nvPr>
        </p:nvSpPr>
        <p:spPr>
          <a:ln/>
        </p:spPr>
        <p:txBody>
          <a:bodyPr/>
          <a:lstStyle/>
          <a:p>
            <a:pPr>
              <a:spcBef>
                <a:spcPct val="0"/>
              </a:spcBef>
            </a:pPr>
            <a:endParaRPr lang="en-US" sz="2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2593975" y="514350"/>
            <a:ext cx="3956050" cy="2571750"/>
          </a:xfrm>
          <a:ln cap="flat"/>
        </p:spPr>
      </p:sp>
      <p:sp>
        <p:nvSpPr>
          <p:cNvPr id="10243" name="Rectangle 3"/>
          <p:cNvSpPr>
            <a:spLocks noGrp="1" noChangeArrowheads="1"/>
          </p:cNvSpPr>
          <p:nvPr>
            <p:ph type="body" idx="1"/>
          </p:nvPr>
        </p:nvSpPr>
        <p:spPr>
          <a:ln/>
        </p:spPr>
        <p:txBody>
          <a:bodyPr/>
          <a:lstStyle/>
          <a:p>
            <a:pPr>
              <a:spcBef>
                <a:spcPct val="0"/>
              </a:spcBef>
            </a:pPr>
            <a:endParaRPr lang="en-US" sz="2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2593975" y="514350"/>
            <a:ext cx="3956050" cy="2571750"/>
          </a:xfrm>
          <a:ln cap="flat"/>
        </p:spPr>
      </p:sp>
      <p:sp>
        <p:nvSpPr>
          <p:cNvPr id="12291" name="Rectangle 3"/>
          <p:cNvSpPr>
            <a:spLocks noGrp="1" noChangeArrowheads="1"/>
          </p:cNvSpPr>
          <p:nvPr>
            <p:ph type="body" idx="1"/>
          </p:nvPr>
        </p:nvSpPr>
        <p:spPr>
          <a:ln/>
        </p:spPr>
        <p:txBody>
          <a:bodyPr/>
          <a:lstStyle/>
          <a:p>
            <a:pPr>
              <a:spcBef>
                <a:spcPct val="0"/>
              </a:spcBef>
            </a:pPr>
            <a:endParaRPr lang="en-US" sz="2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2593975" y="514350"/>
            <a:ext cx="3956050" cy="2571750"/>
          </a:xfrm>
          <a:ln cap="flat"/>
        </p:spPr>
      </p:sp>
      <p:sp>
        <p:nvSpPr>
          <p:cNvPr id="14339" name="Rectangle 3"/>
          <p:cNvSpPr>
            <a:spLocks noGrp="1" noChangeArrowheads="1"/>
          </p:cNvSpPr>
          <p:nvPr>
            <p:ph type="body" idx="1"/>
          </p:nvPr>
        </p:nvSpPr>
        <p:spPr>
          <a:ln/>
        </p:spPr>
        <p:txBody>
          <a:bodyPr/>
          <a:lstStyle/>
          <a:p>
            <a:pPr>
              <a:spcBef>
                <a:spcPct val="0"/>
              </a:spcBef>
            </a:pPr>
            <a:endParaRPr lang="en-US" sz="2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2593975" y="514350"/>
            <a:ext cx="3956050" cy="2571750"/>
          </a:xfrm>
          <a:ln cap="flat"/>
        </p:spPr>
      </p:sp>
      <p:sp>
        <p:nvSpPr>
          <p:cNvPr id="16387" name="Rectangle 3"/>
          <p:cNvSpPr>
            <a:spLocks noGrp="1" noChangeArrowheads="1"/>
          </p:cNvSpPr>
          <p:nvPr>
            <p:ph type="body" idx="1"/>
          </p:nvPr>
        </p:nvSpPr>
        <p:spPr>
          <a:ln/>
        </p:spPr>
        <p:txBody>
          <a:bodyPr/>
          <a:lstStyle/>
          <a:p>
            <a:pPr>
              <a:spcBef>
                <a:spcPct val="0"/>
              </a:spcBef>
            </a:pPr>
            <a:endParaRPr lang="en-US" sz="2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2593975" y="514350"/>
            <a:ext cx="3956050" cy="2571750"/>
          </a:xfrm>
          <a:ln cap="flat"/>
        </p:spPr>
      </p:sp>
      <p:sp>
        <p:nvSpPr>
          <p:cNvPr id="18435" name="Rectangle 3"/>
          <p:cNvSpPr>
            <a:spLocks noGrp="1" noChangeArrowheads="1"/>
          </p:cNvSpPr>
          <p:nvPr>
            <p:ph type="body" idx="1"/>
          </p:nvPr>
        </p:nvSpPr>
        <p:spPr>
          <a:ln/>
        </p:spPr>
        <p:txBody>
          <a:bodyPr/>
          <a:lstStyle/>
          <a:p>
            <a:pPr>
              <a:spcBef>
                <a:spcPct val="0"/>
              </a:spcBef>
            </a:pPr>
            <a:endParaRPr lang="en-US" sz="2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2593975" y="514350"/>
            <a:ext cx="3956050" cy="2571750"/>
          </a:xfrm>
          <a:ln cap="flat"/>
        </p:spPr>
      </p:sp>
      <p:sp>
        <p:nvSpPr>
          <p:cNvPr id="22531" name="Rectangle 3"/>
          <p:cNvSpPr>
            <a:spLocks noGrp="1" noChangeArrowheads="1"/>
          </p:cNvSpPr>
          <p:nvPr>
            <p:ph type="body" idx="1"/>
          </p:nvPr>
        </p:nvSpPr>
        <p:spPr>
          <a:ln/>
        </p:spPr>
        <p:txBody>
          <a:bodyPr/>
          <a:lstStyle/>
          <a:p>
            <a:pPr>
              <a:spcBef>
                <a:spcPct val="0"/>
              </a:spcBef>
            </a:pPr>
            <a:endParaRPr lang="en-US" sz="24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2593975" y="514350"/>
            <a:ext cx="3956050" cy="2571750"/>
          </a:xfrm>
          <a:ln cap="flat"/>
        </p:spPr>
      </p:sp>
      <p:sp>
        <p:nvSpPr>
          <p:cNvPr id="26627" name="Rectangle 3"/>
          <p:cNvSpPr>
            <a:spLocks noGrp="1" noChangeArrowheads="1"/>
          </p:cNvSpPr>
          <p:nvPr>
            <p:ph type="body" idx="1"/>
          </p:nvPr>
        </p:nvSpPr>
        <p:spPr>
          <a:ln/>
        </p:spPr>
        <p:txBody>
          <a:bodyPr/>
          <a:lstStyle/>
          <a:p>
            <a:pPr>
              <a:spcBef>
                <a:spcPct val="0"/>
              </a:spcBef>
            </a:pPr>
            <a:endParaRPr lang="en-US" sz="2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0102" y="2181224"/>
            <a:ext cx="9181148" cy="1505074"/>
          </a:xfrm>
        </p:spPr>
        <p:txBody>
          <a:bodyPr/>
          <a:lstStyle/>
          <a:p>
            <a:r>
              <a:rPr lang="en-US" smtClean="0"/>
              <a:t>Click to edit Master title style</a:t>
            </a:r>
            <a:endParaRPr lang="en-US"/>
          </a:p>
        </p:txBody>
      </p:sp>
      <p:sp>
        <p:nvSpPr>
          <p:cNvPr id="3" name="Subtitle 2"/>
          <p:cNvSpPr>
            <a:spLocks noGrp="1"/>
          </p:cNvSpPr>
          <p:nvPr>
            <p:ph type="subTitle" idx="1"/>
          </p:nvPr>
        </p:nvSpPr>
        <p:spPr>
          <a:xfrm>
            <a:off x="1620205" y="3978858"/>
            <a:ext cx="7560945" cy="179438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5A412CC-97EE-49DD-9A8B-0C3AE89F16C7}" type="datetimeFigureOut">
              <a:rPr lang="en-US"/>
              <a:pPr>
                <a:defRPr/>
              </a:pPr>
              <a:t>11/21/2022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858EC8E-1171-46D3-BB9C-E76E2EDA8E3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86B47B0-2ECC-4E1B-B552-DF2EDC1D421D}" type="datetimeFigureOut">
              <a:rPr lang="en-US"/>
              <a:pPr>
                <a:defRPr/>
              </a:pPr>
              <a:t>11/21/2022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7609671-C39D-4B40-9BE0-D936833A2F8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0980" y="281191"/>
            <a:ext cx="2430304" cy="59910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0067" y="281191"/>
            <a:ext cx="7110890" cy="59910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3CEC188-96E0-4868-A8FA-49FE779E336A}" type="datetimeFigureOut">
              <a:rPr lang="en-US"/>
              <a:pPr>
                <a:defRPr/>
              </a:pPr>
              <a:t>11/21/2022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6307808-BABC-4730-BF31-D5862FFC7FB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0102" y="2181224"/>
            <a:ext cx="9181148" cy="1505074"/>
          </a:xfrm>
        </p:spPr>
        <p:txBody>
          <a:bodyPr/>
          <a:lstStyle/>
          <a:p>
            <a:r>
              <a:rPr lang="en-US" smtClean="0"/>
              <a:t>Click to edit Master title style</a:t>
            </a:r>
            <a:endParaRPr lang="en-IN"/>
          </a:p>
        </p:txBody>
      </p:sp>
      <p:sp>
        <p:nvSpPr>
          <p:cNvPr id="3" name="Subtitle 2"/>
          <p:cNvSpPr>
            <a:spLocks noGrp="1"/>
          </p:cNvSpPr>
          <p:nvPr>
            <p:ph type="subTitle" idx="1"/>
          </p:nvPr>
        </p:nvSpPr>
        <p:spPr>
          <a:xfrm>
            <a:off x="1620205" y="3978858"/>
            <a:ext cx="7560945" cy="179438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fld id="{B8755DAD-523A-4D93-913A-309E85F914FE}" type="datetimeFigureOut">
              <a:rPr lang="en-US" smtClean="0"/>
              <a:pPr>
                <a:defRPr/>
              </a:pPr>
              <a:t>11/21/2022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0884869-B25C-4578-8BC2-8D4E9232F63C}" type="slidenum">
              <a:rPr lang="en-US" smtClean="0"/>
              <a:pPr>
                <a:defRPr/>
              </a:pPr>
              <a:t>‹#›</a:t>
            </a:fld>
            <a:endParaRPr lang="en-US" dirty="0"/>
          </a:p>
        </p:txBody>
      </p:sp>
    </p:spTree>
    <p:extLst>
      <p:ext uri="{BB962C8B-B14F-4D97-AF65-F5344CB8AC3E}">
        <p14:creationId xmlns:p14="http://schemas.microsoft.com/office/powerpoint/2010/main" val="2408264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20D744-A176-4DCB-9147-2AE7B7E87481}"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F1679-83E0-4571-98D7-4BB535B5F505}" type="slidenum">
              <a:rPr lang="en-IN" smtClean="0"/>
              <a:pPr/>
              <a:t>‹#›</a:t>
            </a:fld>
            <a:endParaRPr lang="en-IN"/>
          </a:p>
        </p:txBody>
      </p:sp>
      <p:pic>
        <p:nvPicPr>
          <p:cNvPr id="7" name="Picture 6" descr="green.gif"/>
          <p:cNvPicPr>
            <a:picLocks noChangeAspect="1"/>
          </p:cNvPicPr>
          <p:nvPr userDrawn="1"/>
        </p:nvPicPr>
        <p:blipFill>
          <a:blip/>
          <a:srcRect/>
          <a:stretch>
            <a:fillRect/>
          </a:stretch>
        </p:blipFill>
        <p:spPr bwMode="auto">
          <a:xfrm>
            <a:off x="9957496" y="5695228"/>
            <a:ext cx="843855" cy="858185"/>
          </a:xfrm>
          <a:prstGeom prst="rect">
            <a:avLst/>
          </a:prstGeom>
          <a:noFill/>
          <a:ln w="9525">
            <a:noFill/>
            <a:miter lim="800000"/>
            <a:headEnd/>
            <a:tailEnd/>
          </a:ln>
        </p:spPr>
      </p:pic>
      <p:pic>
        <p:nvPicPr>
          <p:cNvPr id="8" name="Picture 7" descr="hand.gif"/>
          <p:cNvPicPr>
            <a:picLocks noChangeAspect="1"/>
          </p:cNvPicPr>
          <p:nvPr userDrawn="1"/>
        </p:nvPicPr>
        <p:blipFill>
          <a:blip r:embed="rId2"/>
          <a:srcRect/>
          <a:stretch>
            <a:fillRect/>
          </a:stretch>
        </p:blipFill>
        <p:spPr bwMode="auto">
          <a:xfrm>
            <a:off x="1" y="6260849"/>
            <a:ext cx="1406426" cy="760664"/>
          </a:xfrm>
          <a:prstGeom prst="rect">
            <a:avLst/>
          </a:prstGeom>
          <a:noFill/>
          <a:ln w="9525">
            <a:noFill/>
            <a:miter lim="800000"/>
            <a:headEnd/>
            <a:tailEnd/>
          </a:ln>
        </p:spPr>
      </p:pic>
      <p:sp>
        <p:nvSpPr>
          <p:cNvPr id="9" name="Freeform 8"/>
          <p:cNvSpPr/>
          <p:nvPr userDrawn="1"/>
        </p:nvSpPr>
        <p:spPr>
          <a:xfrm>
            <a:off x="1383924" y="6270605"/>
            <a:ext cx="8607326" cy="224298"/>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3"/>
          <a:srcRect/>
          <a:stretch>
            <a:fillRect/>
          </a:stretch>
        </p:blipFill>
        <p:spPr bwMode="auto">
          <a:xfrm rot="18850181">
            <a:off x="-26345" y="255612"/>
            <a:ext cx="2047941" cy="1237654"/>
          </a:xfrm>
          <a:prstGeom prst="rect">
            <a:avLst/>
          </a:prstGeom>
          <a:noFill/>
          <a:ln w="9525">
            <a:noFill/>
            <a:miter lim="800000"/>
            <a:headEnd/>
            <a:tailEnd/>
          </a:ln>
        </p:spPr>
      </p:pic>
    </p:spTree>
    <p:extLst>
      <p:ext uri="{BB962C8B-B14F-4D97-AF65-F5344CB8AC3E}">
        <p14:creationId xmlns:p14="http://schemas.microsoft.com/office/powerpoint/2010/main" val="3098825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3233" y="4511976"/>
            <a:ext cx="9181148" cy="1394550"/>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853233" y="2976019"/>
            <a:ext cx="9181148" cy="153595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F45EF95E-8170-4B8F-9F2B-868618BF1688}" type="datetimeFigureOut">
              <a:rPr lang="en-US" smtClean="0"/>
              <a:pPr>
                <a:defRPr/>
              </a:pPr>
              <a:t>11/21/2022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13FF1C51-8566-4549-A1BC-4215581B4BEE}" type="slidenum">
              <a:rPr lang="en-US" smtClean="0"/>
              <a:pPr>
                <a:defRPr/>
              </a:pPr>
              <a:t>‹#›</a:t>
            </a:fld>
            <a:endParaRPr lang="en-US" dirty="0"/>
          </a:p>
        </p:txBody>
      </p:sp>
    </p:spTree>
    <p:extLst>
      <p:ext uri="{BB962C8B-B14F-4D97-AF65-F5344CB8AC3E}">
        <p14:creationId xmlns:p14="http://schemas.microsoft.com/office/powerpoint/2010/main" val="2695069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40069" y="1638357"/>
            <a:ext cx="4770596" cy="46338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490687" y="1638357"/>
            <a:ext cx="4770596" cy="46338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fld id="{335577D5-CE87-409F-B11E-E4AAFA458694}" type="datetimeFigureOut">
              <a:rPr lang="en-US" smtClean="0"/>
              <a:pPr>
                <a:defRPr/>
              </a:pPr>
              <a:t>11/21/2022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05B382D0-6287-4D06-8660-66459861A2E9}" type="slidenum">
              <a:rPr lang="en-US" smtClean="0"/>
              <a:pPr>
                <a:defRPr/>
              </a:pPr>
              <a:t>‹#›</a:t>
            </a:fld>
            <a:endParaRPr lang="en-US" dirty="0"/>
          </a:p>
        </p:txBody>
      </p:sp>
    </p:spTree>
    <p:extLst>
      <p:ext uri="{BB962C8B-B14F-4D97-AF65-F5344CB8AC3E}">
        <p14:creationId xmlns:p14="http://schemas.microsoft.com/office/powerpoint/2010/main" val="1209602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540068" y="1571714"/>
            <a:ext cx="4772472" cy="655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0068" y="2226731"/>
            <a:ext cx="4772472" cy="40454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486937" y="1571714"/>
            <a:ext cx="4774347" cy="655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86937" y="2226731"/>
            <a:ext cx="4774347" cy="40454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fld id="{08AB541C-39E2-4ABD-8F26-B054FDDF66A4}" type="datetimeFigureOut">
              <a:rPr lang="en-US" smtClean="0"/>
              <a:pPr>
                <a:defRPr/>
              </a:pPr>
              <a:t>11/21/2022</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13C966AC-1F3B-4B3D-973B-B23837B04496}" type="slidenum">
              <a:rPr lang="en-US" smtClean="0"/>
              <a:pPr>
                <a:defRPr/>
              </a:pPr>
              <a:t>‹#›</a:t>
            </a:fld>
            <a:endParaRPr lang="en-US" dirty="0"/>
          </a:p>
        </p:txBody>
      </p:sp>
    </p:spTree>
    <p:extLst>
      <p:ext uri="{BB962C8B-B14F-4D97-AF65-F5344CB8AC3E}">
        <p14:creationId xmlns:p14="http://schemas.microsoft.com/office/powerpoint/2010/main" val="3762801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fld id="{1CEE1D48-728D-4D8C-A393-20E76C4AE54B}" type="datetimeFigureOut">
              <a:rPr lang="en-US" smtClean="0"/>
              <a:pPr>
                <a:defRPr/>
              </a:pPr>
              <a:t>11/21/2022</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3341592-6554-482E-89C6-70009B565581}" type="slidenum">
              <a:rPr lang="en-US" smtClean="0"/>
              <a:pPr>
                <a:defRPr/>
              </a:pPr>
              <a:t>‹#›</a:t>
            </a:fld>
            <a:endParaRPr lang="en-US" dirty="0"/>
          </a:p>
        </p:txBody>
      </p:sp>
    </p:spTree>
    <p:extLst>
      <p:ext uri="{BB962C8B-B14F-4D97-AF65-F5344CB8AC3E}">
        <p14:creationId xmlns:p14="http://schemas.microsoft.com/office/powerpoint/2010/main" val="31593981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636BC3C-719B-42BE-BB90-45DEAD4A49BF}" type="datetimeFigureOut">
              <a:rPr lang="en-US" smtClean="0"/>
              <a:pPr>
                <a:defRPr/>
              </a:pPr>
              <a:t>11/21/2022</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691A038-A212-40E3-97EA-B3C2AAB29878}" type="slidenum">
              <a:rPr lang="en-US" smtClean="0"/>
              <a:pPr>
                <a:defRPr/>
              </a:pPr>
              <a:t>‹#›</a:t>
            </a:fld>
            <a:endParaRPr lang="en-US" dirty="0"/>
          </a:p>
        </p:txBody>
      </p:sp>
    </p:spTree>
    <p:extLst>
      <p:ext uri="{BB962C8B-B14F-4D97-AF65-F5344CB8AC3E}">
        <p14:creationId xmlns:p14="http://schemas.microsoft.com/office/powerpoint/2010/main" val="12882162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0069" y="279560"/>
            <a:ext cx="3553570" cy="1189756"/>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223029" y="279565"/>
            <a:ext cx="6038254" cy="59926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540069" y="1469320"/>
            <a:ext cx="3553570" cy="480291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27D828D-3325-4AE7-B947-FD6CE0C77806}" type="datetimeFigureOut">
              <a:rPr lang="en-US" smtClean="0"/>
              <a:pPr>
                <a:defRPr/>
              </a:pPr>
              <a:t>11/21/2022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8DFFDD09-5401-43DD-9D21-39E6F6F5F899}" type="slidenum">
              <a:rPr lang="en-US" smtClean="0"/>
              <a:pPr>
                <a:defRPr/>
              </a:pPr>
              <a:t>‹#›</a:t>
            </a:fld>
            <a:endParaRPr lang="en-US" dirty="0"/>
          </a:p>
        </p:txBody>
      </p:sp>
    </p:spTree>
    <p:extLst>
      <p:ext uri="{BB962C8B-B14F-4D97-AF65-F5344CB8AC3E}">
        <p14:creationId xmlns:p14="http://schemas.microsoft.com/office/powerpoint/2010/main" val="40246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A8192-F19D-4D3E-A320-9FA6BC4ED825}" type="datetimeFigureOut">
              <a:rPr lang="en-US"/>
              <a:pPr>
                <a:defRPr/>
              </a:pPr>
              <a:t>11/21/2022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B218911-2E00-4AF1-A4F5-64BB56B771C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17141" y="4915060"/>
            <a:ext cx="6480810" cy="580251"/>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117141" y="627385"/>
            <a:ext cx="6480810" cy="4212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117141" y="5495310"/>
            <a:ext cx="6480810" cy="8240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DA48362F-C984-499B-A5AD-CCC7A2DF7F3D}" type="datetimeFigureOut">
              <a:rPr lang="en-US" smtClean="0"/>
              <a:pPr>
                <a:defRPr/>
              </a:pPr>
              <a:t>11/21/2022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A50F2F0-C1E0-4407-97E8-C859ED725D26}" type="slidenum">
              <a:rPr lang="en-US" smtClean="0"/>
              <a:pPr>
                <a:defRPr/>
              </a:pPr>
              <a:t>‹#›</a:t>
            </a:fld>
            <a:endParaRPr lang="en-US" dirty="0"/>
          </a:p>
        </p:txBody>
      </p:sp>
    </p:spTree>
    <p:extLst>
      <p:ext uri="{BB962C8B-B14F-4D97-AF65-F5344CB8AC3E}">
        <p14:creationId xmlns:p14="http://schemas.microsoft.com/office/powerpoint/2010/main" val="3701238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fld id="{90744AA8-12BA-404B-91B1-5792E60D08F7}" type="datetimeFigureOut">
              <a:rPr lang="en-US" smtClean="0"/>
              <a:pPr>
                <a:defRPr/>
              </a:pPr>
              <a:t>11/21/2022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D320D82-ADCE-4DF0-BB8C-D438A455B46F}" type="slidenum">
              <a:rPr lang="en-US" smtClean="0"/>
              <a:pPr>
                <a:defRPr/>
              </a:pPr>
              <a:t>‹#›</a:t>
            </a:fld>
            <a:endParaRPr lang="en-US" dirty="0"/>
          </a:p>
        </p:txBody>
      </p:sp>
    </p:spTree>
    <p:extLst>
      <p:ext uri="{BB962C8B-B14F-4D97-AF65-F5344CB8AC3E}">
        <p14:creationId xmlns:p14="http://schemas.microsoft.com/office/powerpoint/2010/main" val="20259301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0980" y="281191"/>
            <a:ext cx="2430304" cy="5991041"/>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40067" y="281191"/>
            <a:ext cx="7110890" cy="59910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fld id="{3B68F0ED-C657-4D15-8B18-3D7673C71715}" type="datetimeFigureOut">
              <a:rPr lang="en-US" smtClean="0"/>
              <a:pPr>
                <a:defRPr/>
              </a:pPr>
              <a:t>11/21/2022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2DDC7F0D-6920-4708-9B29-4BBAA354F139}" type="slidenum">
              <a:rPr lang="en-US" smtClean="0"/>
              <a:pPr>
                <a:defRPr/>
              </a:pPr>
              <a:t>‹#›</a:t>
            </a:fld>
            <a:endParaRPr lang="en-US" dirty="0"/>
          </a:p>
        </p:txBody>
      </p:sp>
    </p:spTree>
    <p:extLst>
      <p:ext uri="{BB962C8B-B14F-4D97-AF65-F5344CB8AC3E}">
        <p14:creationId xmlns:p14="http://schemas.microsoft.com/office/powerpoint/2010/main" val="14278819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9634" name="Line 2"/>
          <p:cNvSpPr>
            <a:spLocks noChangeShapeType="1"/>
          </p:cNvSpPr>
          <p:nvPr/>
        </p:nvSpPr>
        <p:spPr bwMode="auto">
          <a:xfrm>
            <a:off x="1" y="1748877"/>
            <a:ext cx="10805100"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1837" tIns="50918" rIns="101837" bIns="50918"/>
          <a:lstStyle/>
          <a:p>
            <a:pPr algn="ctr" eaLnBrk="0" hangingPunct="0"/>
            <a:endParaRPr lang="en-IN" sz="1300" b="1" smtClean="0">
              <a:solidFill>
                <a:srgbClr val="009999"/>
              </a:solidFill>
              <a:latin typeface="Times New Roman" pitchFamily="18" charset="0"/>
            </a:endParaRPr>
          </a:p>
        </p:txBody>
      </p:sp>
      <p:sp>
        <p:nvSpPr>
          <p:cNvPr id="69635" name="Arc 3"/>
          <p:cNvSpPr>
            <a:spLocks/>
          </p:cNvSpPr>
          <p:nvPr/>
        </p:nvSpPr>
        <p:spPr bwMode="auto">
          <a:xfrm>
            <a:off x="1" y="863062"/>
            <a:ext cx="1198275" cy="616170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1837" tIns="50918" rIns="101837" bIns="50918"/>
          <a:lstStyle/>
          <a:p>
            <a:pPr algn="ctr" eaLnBrk="0" hangingPunct="0"/>
            <a:endParaRPr lang="en-IN" sz="1300" b="1" smtClean="0">
              <a:solidFill>
                <a:srgbClr val="009999"/>
              </a:solidFill>
              <a:latin typeface="Times New Roman" pitchFamily="18" charset="0"/>
            </a:endParaRPr>
          </a:p>
        </p:txBody>
      </p:sp>
      <p:sp>
        <p:nvSpPr>
          <p:cNvPr id="69636" name="Rectangle 4"/>
          <p:cNvSpPr>
            <a:spLocks noGrp="1" noChangeArrowheads="1"/>
          </p:cNvSpPr>
          <p:nvPr>
            <p:ph type="ctrTitle" sz="quarter"/>
          </p:nvPr>
        </p:nvSpPr>
        <p:spPr>
          <a:xfrm>
            <a:off x="1170147" y="390084"/>
            <a:ext cx="9269284" cy="1248269"/>
          </a:xfrm>
        </p:spPr>
        <p:txBody>
          <a:bodyPr anchor="b"/>
          <a:lstStyle>
            <a:lvl1pPr>
              <a:lnSpc>
                <a:spcPct val="80000"/>
              </a:lnSpc>
              <a:defRPr sz="4900"/>
            </a:lvl1pPr>
          </a:lstStyle>
          <a:p>
            <a:pPr lvl="0"/>
            <a:r>
              <a:rPr lang="en-US" noProof="0" smtClean="0"/>
              <a:t>Click to edit Master title style</a:t>
            </a:r>
          </a:p>
        </p:txBody>
      </p:sp>
      <p:sp>
        <p:nvSpPr>
          <p:cNvPr id="69637" name="Rectangle 5"/>
          <p:cNvSpPr>
            <a:spLocks noGrp="1" noChangeArrowheads="1"/>
          </p:cNvSpPr>
          <p:nvPr>
            <p:ph type="subTitle" sz="quarter" idx="1"/>
          </p:nvPr>
        </p:nvSpPr>
        <p:spPr>
          <a:xfrm>
            <a:off x="1170146" y="2106454"/>
            <a:ext cx="9271159" cy="3744807"/>
          </a:xfrm>
        </p:spPr>
        <p:txBody>
          <a:bodyPr/>
          <a:lstStyle>
            <a:lvl1pPr marL="0" indent="0">
              <a:buFont typeface="Monotype Sorts" pitchFamily="2" charset="2"/>
              <a:buNone/>
              <a:defRPr sz="2700" b="0">
                <a:effectLst>
                  <a:outerShdw blurRad="38100" dist="38100" dir="2700000" algn="tl">
                    <a:srgbClr val="C0C0C0"/>
                  </a:outerShdw>
                </a:effectLst>
                <a:latin typeface="Arial Black" pitchFamily="34" charset="0"/>
              </a:defRPr>
            </a:lvl1pPr>
          </a:lstStyle>
          <a:p>
            <a:pPr lvl="0"/>
            <a:r>
              <a:rPr lang="en-US" noProof="0" smtClean="0"/>
              <a:t>Click to edit Master subtitle style</a:t>
            </a:r>
          </a:p>
        </p:txBody>
      </p:sp>
      <p:sp>
        <p:nvSpPr>
          <p:cNvPr id="69638" name="Rectangle 6"/>
          <p:cNvSpPr>
            <a:spLocks noGrp="1" noChangeArrowheads="1"/>
          </p:cNvSpPr>
          <p:nvPr>
            <p:ph type="dt" sz="quarter" idx="2"/>
          </p:nvPr>
        </p:nvSpPr>
        <p:spPr>
          <a:xfrm>
            <a:off x="5130641" y="6553412"/>
            <a:ext cx="2250281" cy="468101"/>
          </a:xfrm>
        </p:spPr>
        <p:txBody>
          <a:bodyPr/>
          <a:lstStyle>
            <a:lvl1pPr>
              <a:defRPr/>
            </a:lvl1pPr>
          </a:lstStyle>
          <a:p>
            <a:endParaRPr lang="en-US">
              <a:solidFill>
                <a:srgbClr val="FF9966"/>
              </a:solidFill>
            </a:endParaRPr>
          </a:p>
        </p:txBody>
      </p:sp>
      <p:sp>
        <p:nvSpPr>
          <p:cNvPr id="69639" name="Rectangle 7"/>
          <p:cNvSpPr>
            <a:spLocks noGrp="1" noChangeArrowheads="1"/>
          </p:cNvSpPr>
          <p:nvPr>
            <p:ph type="ftr" sz="quarter" idx="3"/>
          </p:nvPr>
        </p:nvSpPr>
        <p:spPr>
          <a:xfrm>
            <a:off x="8911114" y="6553412"/>
            <a:ext cx="1890236" cy="468101"/>
          </a:xfrm>
        </p:spPr>
        <p:txBody>
          <a:bodyPr/>
          <a:lstStyle>
            <a:lvl1pPr>
              <a:defRPr/>
            </a:lvl1pPr>
          </a:lstStyle>
          <a:p>
            <a:endParaRPr lang="en-US">
              <a:solidFill>
                <a:srgbClr val="FF9966"/>
              </a:solidFill>
            </a:endParaRPr>
          </a:p>
        </p:txBody>
      </p:sp>
      <p:sp>
        <p:nvSpPr>
          <p:cNvPr id="69640" name="Rectangle 8"/>
          <p:cNvSpPr>
            <a:spLocks noGrp="1" noChangeArrowheads="1"/>
          </p:cNvSpPr>
          <p:nvPr>
            <p:ph type="sldNum" sz="quarter" idx="4"/>
          </p:nvPr>
        </p:nvSpPr>
        <p:spPr>
          <a:xfrm>
            <a:off x="0" y="6553412"/>
            <a:ext cx="1110139" cy="468101"/>
          </a:xfrm>
        </p:spPr>
        <p:txBody>
          <a:bodyPr/>
          <a:lstStyle>
            <a:lvl1pPr>
              <a:defRPr/>
            </a:lvl1pPr>
          </a:lstStyle>
          <a:p>
            <a:fld id="{71A203B0-2B54-45C9-890D-6BE1580D8A9E}" type="slidenum">
              <a:rPr lang="en-US">
                <a:solidFill>
                  <a:srgbClr val="FF9966"/>
                </a:solidFill>
              </a:rPr>
              <a:pPr/>
              <a:t>‹#›</a:t>
            </a:fld>
            <a:endParaRPr lang="en-US">
              <a:solidFill>
                <a:srgbClr val="FF9966"/>
              </a:solidFill>
            </a:endParaRPr>
          </a:p>
        </p:txBody>
      </p:sp>
    </p:spTree>
    <p:extLst>
      <p:ext uri="{BB962C8B-B14F-4D97-AF65-F5344CB8AC3E}">
        <p14:creationId xmlns:p14="http://schemas.microsoft.com/office/powerpoint/2010/main" val="14941242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6B86365-1850-4D33-B464-0D98A293F9F2}" type="slidenum">
              <a:rPr lang="en-US">
                <a:solidFill>
                  <a:srgbClr val="FF9966"/>
                </a:solidFill>
              </a:rPr>
              <a:pPr/>
              <a:t>‹#›</a:t>
            </a:fld>
            <a:endParaRPr lang="en-US">
              <a:solidFill>
                <a:srgbClr val="FF9966"/>
              </a:solidFill>
            </a:endParaRPr>
          </a:p>
        </p:txBody>
      </p:sp>
    </p:spTree>
    <p:extLst>
      <p:ext uri="{BB962C8B-B14F-4D97-AF65-F5344CB8AC3E}">
        <p14:creationId xmlns:p14="http://schemas.microsoft.com/office/powerpoint/2010/main" val="17391521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3232" y="4511973"/>
            <a:ext cx="9181148" cy="1394550"/>
          </a:xfrm>
        </p:spPr>
        <p:txBody>
          <a:bodyPr anchor="t"/>
          <a:lstStyle>
            <a:lvl1pPr algn="l">
              <a:defRPr sz="4500" b="1" cap="all"/>
            </a:lvl1pPr>
          </a:lstStyle>
          <a:p>
            <a:r>
              <a:rPr lang="en-US" smtClean="0"/>
              <a:t>Click to edit Master title style</a:t>
            </a:r>
            <a:endParaRPr lang="en-IN"/>
          </a:p>
        </p:txBody>
      </p:sp>
      <p:sp>
        <p:nvSpPr>
          <p:cNvPr id="3" name="Text Placeholder 2"/>
          <p:cNvSpPr>
            <a:spLocks noGrp="1"/>
          </p:cNvSpPr>
          <p:nvPr>
            <p:ph type="body" idx="1"/>
          </p:nvPr>
        </p:nvSpPr>
        <p:spPr>
          <a:xfrm>
            <a:off x="853232" y="2976018"/>
            <a:ext cx="9181148" cy="1535955"/>
          </a:xfrm>
        </p:spPr>
        <p:txBody>
          <a:bodyPr anchor="b"/>
          <a:lstStyle>
            <a:lvl1pPr marL="0" indent="0">
              <a:buNone/>
              <a:defRPr sz="2200"/>
            </a:lvl1pPr>
            <a:lvl2pPr marL="509184" indent="0">
              <a:buNone/>
              <a:defRPr sz="2000"/>
            </a:lvl2pPr>
            <a:lvl3pPr marL="1018367" indent="0">
              <a:buNone/>
              <a:defRPr sz="1800"/>
            </a:lvl3pPr>
            <a:lvl4pPr marL="1527551" indent="0">
              <a:buNone/>
              <a:defRPr sz="1600"/>
            </a:lvl4pPr>
            <a:lvl5pPr marL="2036735" indent="0">
              <a:buNone/>
              <a:defRPr sz="1600"/>
            </a:lvl5pPr>
            <a:lvl6pPr marL="2545918" indent="0">
              <a:buNone/>
              <a:defRPr sz="1600"/>
            </a:lvl6pPr>
            <a:lvl7pPr marL="3055102" indent="0">
              <a:buNone/>
              <a:defRPr sz="1600"/>
            </a:lvl7pPr>
            <a:lvl8pPr marL="3564285" indent="0">
              <a:buNone/>
              <a:defRPr sz="1600"/>
            </a:lvl8pPr>
            <a:lvl9pPr marL="4073469"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A248221-3CC6-4D70-9347-F4C03CE62260}" type="slidenum">
              <a:rPr lang="en-US">
                <a:solidFill>
                  <a:srgbClr val="FF9966"/>
                </a:solidFill>
              </a:rPr>
              <a:pPr/>
              <a:t>‹#›</a:t>
            </a:fld>
            <a:endParaRPr lang="en-US">
              <a:solidFill>
                <a:srgbClr val="FF9966"/>
              </a:solidFill>
            </a:endParaRPr>
          </a:p>
        </p:txBody>
      </p:sp>
    </p:spTree>
    <p:extLst>
      <p:ext uri="{BB962C8B-B14F-4D97-AF65-F5344CB8AC3E}">
        <p14:creationId xmlns:p14="http://schemas.microsoft.com/office/powerpoint/2010/main" val="2474647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1215152" y="1674111"/>
            <a:ext cx="4568071" cy="4567234"/>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963245" y="1674111"/>
            <a:ext cx="4568071" cy="4567234"/>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45852898-1216-4931-9B6F-DA22FDDD2D1D}" type="slidenum">
              <a:rPr lang="en-US">
                <a:solidFill>
                  <a:srgbClr val="FF9966"/>
                </a:solidFill>
              </a:rPr>
              <a:pPr/>
              <a:t>‹#›</a:t>
            </a:fld>
            <a:endParaRPr lang="en-US">
              <a:solidFill>
                <a:srgbClr val="FF9966"/>
              </a:solidFill>
            </a:endParaRPr>
          </a:p>
        </p:txBody>
      </p:sp>
    </p:spTree>
    <p:extLst>
      <p:ext uri="{BB962C8B-B14F-4D97-AF65-F5344CB8AC3E}">
        <p14:creationId xmlns:p14="http://schemas.microsoft.com/office/powerpoint/2010/main" val="231382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8" y="281186"/>
            <a:ext cx="9721215" cy="1170252"/>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540068" y="1571714"/>
            <a:ext cx="4772472" cy="655016"/>
          </a:xfrm>
        </p:spPr>
        <p:txBody>
          <a:bodyPr anchor="b"/>
          <a:lstStyle>
            <a:lvl1pPr marL="0" indent="0">
              <a:buNone/>
              <a:defRPr sz="2700" b="1"/>
            </a:lvl1pPr>
            <a:lvl2pPr marL="509184" indent="0">
              <a:buNone/>
              <a:defRPr sz="2200" b="1"/>
            </a:lvl2pPr>
            <a:lvl3pPr marL="1018367" indent="0">
              <a:buNone/>
              <a:defRPr sz="2000" b="1"/>
            </a:lvl3pPr>
            <a:lvl4pPr marL="1527551" indent="0">
              <a:buNone/>
              <a:defRPr sz="1800" b="1"/>
            </a:lvl4pPr>
            <a:lvl5pPr marL="2036735" indent="0">
              <a:buNone/>
              <a:defRPr sz="1800" b="1"/>
            </a:lvl5pPr>
            <a:lvl6pPr marL="2545918" indent="0">
              <a:buNone/>
              <a:defRPr sz="1800" b="1"/>
            </a:lvl6pPr>
            <a:lvl7pPr marL="3055102" indent="0">
              <a:buNone/>
              <a:defRPr sz="1800" b="1"/>
            </a:lvl7pPr>
            <a:lvl8pPr marL="3564285" indent="0">
              <a:buNone/>
              <a:defRPr sz="1800" b="1"/>
            </a:lvl8pPr>
            <a:lvl9pPr marL="4073469"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40068" y="2226730"/>
            <a:ext cx="4772472" cy="4045497"/>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486936" y="1571714"/>
            <a:ext cx="4774347" cy="655016"/>
          </a:xfrm>
        </p:spPr>
        <p:txBody>
          <a:bodyPr anchor="b"/>
          <a:lstStyle>
            <a:lvl1pPr marL="0" indent="0">
              <a:buNone/>
              <a:defRPr sz="2700" b="1"/>
            </a:lvl1pPr>
            <a:lvl2pPr marL="509184" indent="0">
              <a:buNone/>
              <a:defRPr sz="2200" b="1"/>
            </a:lvl2pPr>
            <a:lvl3pPr marL="1018367" indent="0">
              <a:buNone/>
              <a:defRPr sz="2000" b="1"/>
            </a:lvl3pPr>
            <a:lvl4pPr marL="1527551" indent="0">
              <a:buNone/>
              <a:defRPr sz="1800" b="1"/>
            </a:lvl4pPr>
            <a:lvl5pPr marL="2036735" indent="0">
              <a:buNone/>
              <a:defRPr sz="1800" b="1"/>
            </a:lvl5pPr>
            <a:lvl6pPr marL="2545918" indent="0">
              <a:buNone/>
              <a:defRPr sz="1800" b="1"/>
            </a:lvl6pPr>
            <a:lvl7pPr marL="3055102" indent="0">
              <a:buNone/>
              <a:defRPr sz="1800" b="1"/>
            </a:lvl7pPr>
            <a:lvl8pPr marL="3564285" indent="0">
              <a:buNone/>
              <a:defRPr sz="1800" b="1"/>
            </a:lvl8pPr>
            <a:lvl9pPr marL="4073469"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486936" y="2226730"/>
            <a:ext cx="4774347" cy="4045497"/>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A12850CC-B041-4128-8ABF-F8E6E0A460EA}" type="slidenum">
              <a:rPr lang="en-US">
                <a:solidFill>
                  <a:srgbClr val="FF9966"/>
                </a:solidFill>
              </a:rPr>
              <a:pPr/>
              <a:t>‹#›</a:t>
            </a:fld>
            <a:endParaRPr lang="en-US">
              <a:solidFill>
                <a:srgbClr val="FF9966"/>
              </a:solidFill>
            </a:endParaRPr>
          </a:p>
        </p:txBody>
      </p:sp>
    </p:spTree>
    <p:extLst>
      <p:ext uri="{BB962C8B-B14F-4D97-AF65-F5344CB8AC3E}">
        <p14:creationId xmlns:p14="http://schemas.microsoft.com/office/powerpoint/2010/main" val="9130436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5C98BE1C-25B4-4202-AFC4-E5C93C362C75}" type="slidenum">
              <a:rPr lang="en-US">
                <a:solidFill>
                  <a:srgbClr val="FF9966"/>
                </a:solidFill>
              </a:rPr>
              <a:pPr/>
              <a:t>‹#›</a:t>
            </a:fld>
            <a:endParaRPr lang="en-US">
              <a:solidFill>
                <a:srgbClr val="FF9966"/>
              </a:solidFill>
            </a:endParaRPr>
          </a:p>
        </p:txBody>
      </p:sp>
    </p:spTree>
    <p:extLst>
      <p:ext uri="{BB962C8B-B14F-4D97-AF65-F5344CB8AC3E}">
        <p14:creationId xmlns:p14="http://schemas.microsoft.com/office/powerpoint/2010/main" val="33946406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5EFF5633-8C8F-4362-994F-5A3D2601CFE3}" type="slidenum">
              <a:rPr lang="en-US">
                <a:solidFill>
                  <a:srgbClr val="FF9966"/>
                </a:solidFill>
              </a:rPr>
              <a:pPr/>
              <a:t>‹#›</a:t>
            </a:fld>
            <a:endParaRPr lang="en-US">
              <a:solidFill>
                <a:srgbClr val="FF9966"/>
              </a:solidFill>
            </a:endParaRPr>
          </a:p>
        </p:txBody>
      </p:sp>
    </p:spTree>
    <p:extLst>
      <p:ext uri="{BB962C8B-B14F-4D97-AF65-F5344CB8AC3E}">
        <p14:creationId xmlns:p14="http://schemas.microsoft.com/office/powerpoint/2010/main" val="4269035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3233" y="4511976"/>
            <a:ext cx="9181148" cy="13945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53233" y="2976019"/>
            <a:ext cx="9181148" cy="153595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F2DBC42-8A0F-4C56-87A9-861B12363C09}" type="datetimeFigureOut">
              <a:rPr lang="en-US"/>
              <a:pPr>
                <a:defRPr/>
              </a:pPr>
              <a:t>11/21/2022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6735068-BD0A-4769-B0ED-BC9178C28D4E}"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0068" y="279560"/>
            <a:ext cx="3553570" cy="1189756"/>
          </a:xfrm>
        </p:spPr>
        <p:txBody>
          <a:bodyPr anchor="b"/>
          <a:lstStyle>
            <a:lvl1pPr algn="l">
              <a:defRPr sz="2200" b="1"/>
            </a:lvl1pPr>
          </a:lstStyle>
          <a:p>
            <a:r>
              <a:rPr lang="en-US" smtClean="0"/>
              <a:t>Click to edit Master title style</a:t>
            </a:r>
            <a:endParaRPr lang="en-IN"/>
          </a:p>
        </p:txBody>
      </p:sp>
      <p:sp>
        <p:nvSpPr>
          <p:cNvPr id="3" name="Content Placeholder 2"/>
          <p:cNvSpPr>
            <a:spLocks noGrp="1"/>
          </p:cNvSpPr>
          <p:nvPr>
            <p:ph idx="1"/>
          </p:nvPr>
        </p:nvSpPr>
        <p:spPr>
          <a:xfrm>
            <a:off x="4223028" y="279561"/>
            <a:ext cx="6038255" cy="5992667"/>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540068" y="1469317"/>
            <a:ext cx="3553570" cy="4802910"/>
          </a:xfrm>
        </p:spPr>
        <p:txBody>
          <a:bodyPr/>
          <a:lstStyle>
            <a:lvl1pPr marL="0" indent="0">
              <a:buNone/>
              <a:defRPr sz="1600"/>
            </a:lvl1pPr>
            <a:lvl2pPr marL="509184" indent="0">
              <a:buNone/>
              <a:defRPr sz="1300"/>
            </a:lvl2pPr>
            <a:lvl3pPr marL="1018367" indent="0">
              <a:buNone/>
              <a:defRPr sz="1100"/>
            </a:lvl3pPr>
            <a:lvl4pPr marL="1527551" indent="0">
              <a:buNone/>
              <a:defRPr sz="1000"/>
            </a:lvl4pPr>
            <a:lvl5pPr marL="2036735" indent="0">
              <a:buNone/>
              <a:defRPr sz="1000"/>
            </a:lvl5pPr>
            <a:lvl6pPr marL="2545918" indent="0">
              <a:buNone/>
              <a:defRPr sz="1000"/>
            </a:lvl6pPr>
            <a:lvl7pPr marL="3055102" indent="0">
              <a:buNone/>
              <a:defRPr sz="1000"/>
            </a:lvl7pPr>
            <a:lvl8pPr marL="3564285" indent="0">
              <a:buNone/>
              <a:defRPr sz="1000"/>
            </a:lvl8pPr>
            <a:lvl9pPr marL="407346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8AC90E6E-4321-4A2C-ADA1-85E9BCE9255D}" type="slidenum">
              <a:rPr lang="en-US">
                <a:solidFill>
                  <a:srgbClr val="FF9966"/>
                </a:solidFill>
              </a:rPr>
              <a:pPr/>
              <a:t>‹#›</a:t>
            </a:fld>
            <a:endParaRPr lang="en-US">
              <a:solidFill>
                <a:srgbClr val="FF9966"/>
              </a:solidFill>
            </a:endParaRPr>
          </a:p>
        </p:txBody>
      </p:sp>
    </p:spTree>
    <p:extLst>
      <p:ext uri="{BB962C8B-B14F-4D97-AF65-F5344CB8AC3E}">
        <p14:creationId xmlns:p14="http://schemas.microsoft.com/office/powerpoint/2010/main" val="29653494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17140" y="4915059"/>
            <a:ext cx="6480810" cy="580251"/>
          </a:xfrm>
        </p:spPr>
        <p:txBody>
          <a:bodyPr anchor="b"/>
          <a:lstStyle>
            <a:lvl1pPr algn="l">
              <a:defRPr sz="2200" b="1"/>
            </a:lvl1pPr>
          </a:lstStyle>
          <a:p>
            <a:r>
              <a:rPr lang="en-US" smtClean="0"/>
              <a:t>Click to edit Master title style</a:t>
            </a:r>
            <a:endParaRPr lang="en-IN"/>
          </a:p>
        </p:txBody>
      </p:sp>
      <p:sp>
        <p:nvSpPr>
          <p:cNvPr id="3" name="Picture Placeholder 2"/>
          <p:cNvSpPr>
            <a:spLocks noGrp="1"/>
          </p:cNvSpPr>
          <p:nvPr>
            <p:ph type="pic" idx="1"/>
          </p:nvPr>
        </p:nvSpPr>
        <p:spPr>
          <a:xfrm>
            <a:off x="2117140" y="627385"/>
            <a:ext cx="6480810" cy="4212908"/>
          </a:xfrm>
        </p:spPr>
        <p:txBody>
          <a:bodyPr/>
          <a:lstStyle>
            <a:lvl1pPr marL="0" indent="0">
              <a:buNone/>
              <a:defRPr sz="3600"/>
            </a:lvl1pPr>
            <a:lvl2pPr marL="509184" indent="0">
              <a:buNone/>
              <a:defRPr sz="3100"/>
            </a:lvl2pPr>
            <a:lvl3pPr marL="1018367" indent="0">
              <a:buNone/>
              <a:defRPr sz="2700"/>
            </a:lvl3pPr>
            <a:lvl4pPr marL="1527551" indent="0">
              <a:buNone/>
              <a:defRPr sz="2200"/>
            </a:lvl4pPr>
            <a:lvl5pPr marL="2036735" indent="0">
              <a:buNone/>
              <a:defRPr sz="2200"/>
            </a:lvl5pPr>
            <a:lvl6pPr marL="2545918" indent="0">
              <a:buNone/>
              <a:defRPr sz="2200"/>
            </a:lvl6pPr>
            <a:lvl7pPr marL="3055102" indent="0">
              <a:buNone/>
              <a:defRPr sz="2200"/>
            </a:lvl7pPr>
            <a:lvl8pPr marL="3564285" indent="0">
              <a:buNone/>
              <a:defRPr sz="2200"/>
            </a:lvl8pPr>
            <a:lvl9pPr marL="4073469" indent="0">
              <a:buNone/>
              <a:defRPr sz="2200"/>
            </a:lvl9pPr>
          </a:lstStyle>
          <a:p>
            <a:endParaRPr lang="en-IN"/>
          </a:p>
        </p:txBody>
      </p:sp>
      <p:sp>
        <p:nvSpPr>
          <p:cNvPr id="4" name="Text Placeholder 3"/>
          <p:cNvSpPr>
            <a:spLocks noGrp="1"/>
          </p:cNvSpPr>
          <p:nvPr>
            <p:ph type="body" sz="half" idx="2"/>
          </p:nvPr>
        </p:nvSpPr>
        <p:spPr>
          <a:xfrm>
            <a:off x="2117140" y="5495310"/>
            <a:ext cx="6480810" cy="824052"/>
          </a:xfrm>
        </p:spPr>
        <p:txBody>
          <a:bodyPr/>
          <a:lstStyle>
            <a:lvl1pPr marL="0" indent="0">
              <a:buNone/>
              <a:defRPr sz="1600"/>
            </a:lvl1pPr>
            <a:lvl2pPr marL="509184" indent="0">
              <a:buNone/>
              <a:defRPr sz="1300"/>
            </a:lvl2pPr>
            <a:lvl3pPr marL="1018367" indent="0">
              <a:buNone/>
              <a:defRPr sz="1100"/>
            </a:lvl3pPr>
            <a:lvl4pPr marL="1527551" indent="0">
              <a:buNone/>
              <a:defRPr sz="1000"/>
            </a:lvl4pPr>
            <a:lvl5pPr marL="2036735" indent="0">
              <a:buNone/>
              <a:defRPr sz="1000"/>
            </a:lvl5pPr>
            <a:lvl6pPr marL="2545918" indent="0">
              <a:buNone/>
              <a:defRPr sz="1000"/>
            </a:lvl6pPr>
            <a:lvl7pPr marL="3055102" indent="0">
              <a:buNone/>
              <a:defRPr sz="1000"/>
            </a:lvl7pPr>
            <a:lvl8pPr marL="3564285" indent="0">
              <a:buNone/>
              <a:defRPr sz="1000"/>
            </a:lvl8pPr>
            <a:lvl9pPr marL="407346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7A12B5CE-CDFF-42C0-912E-17B07FA3BF11}" type="slidenum">
              <a:rPr lang="en-US">
                <a:solidFill>
                  <a:srgbClr val="FF9966"/>
                </a:solidFill>
              </a:rPr>
              <a:pPr/>
              <a:t>‹#›</a:t>
            </a:fld>
            <a:endParaRPr lang="en-US">
              <a:solidFill>
                <a:srgbClr val="FF9966"/>
              </a:solidFill>
            </a:endParaRPr>
          </a:p>
        </p:txBody>
      </p:sp>
    </p:spTree>
    <p:extLst>
      <p:ext uri="{BB962C8B-B14F-4D97-AF65-F5344CB8AC3E}">
        <p14:creationId xmlns:p14="http://schemas.microsoft.com/office/powerpoint/2010/main" val="18668395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DC43363-C43F-4AFF-B733-3B6388BF979E}" type="slidenum">
              <a:rPr lang="en-US">
                <a:solidFill>
                  <a:srgbClr val="FF9966"/>
                </a:solidFill>
              </a:rPr>
              <a:pPr/>
              <a:t>‹#›</a:t>
            </a:fld>
            <a:endParaRPr lang="en-US">
              <a:solidFill>
                <a:srgbClr val="FF9966"/>
              </a:solidFill>
            </a:endParaRPr>
          </a:p>
        </p:txBody>
      </p:sp>
    </p:spTree>
    <p:extLst>
      <p:ext uri="{BB962C8B-B14F-4D97-AF65-F5344CB8AC3E}">
        <p14:creationId xmlns:p14="http://schemas.microsoft.com/office/powerpoint/2010/main" val="28192903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02276" y="333197"/>
            <a:ext cx="2329041" cy="590814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215152" y="333197"/>
            <a:ext cx="6807101" cy="590814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8C9B8A4-BBE5-47C4-9DFB-2FDF7EA185D3}" type="slidenum">
              <a:rPr lang="en-US">
                <a:solidFill>
                  <a:srgbClr val="FF9966"/>
                </a:solidFill>
              </a:rPr>
              <a:pPr/>
              <a:t>‹#›</a:t>
            </a:fld>
            <a:endParaRPr lang="en-US">
              <a:solidFill>
                <a:srgbClr val="FF9966"/>
              </a:solidFill>
            </a:endParaRPr>
          </a:p>
        </p:txBody>
      </p:sp>
    </p:spTree>
    <p:extLst>
      <p:ext uri="{BB962C8B-B14F-4D97-AF65-F5344CB8AC3E}">
        <p14:creationId xmlns:p14="http://schemas.microsoft.com/office/powerpoint/2010/main" val="33880516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217027" y="333198"/>
            <a:ext cx="9314289" cy="984962"/>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1215152" y="1674111"/>
            <a:ext cx="4568071" cy="45672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lipArt Placeholder 3"/>
          <p:cNvSpPr>
            <a:spLocks noGrp="1"/>
          </p:cNvSpPr>
          <p:nvPr>
            <p:ph type="clipArt" sz="half" idx="2"/>
          </p:nvPr>
        </p:nvSpPr>
        <p:spPr>
          <a:xfrm>
            <a:off x="5963245" y="1674111"/>
            <a:ext cx="4568071" cy="4567234"/>
          </a:xfrm>
        </p:spPr>
        <p:txBody>
          <a:bodyPr/>
          <a:lstStyle/>
          <a:p>
            <a:endParaRPr lang="en-IN"/>
          </a:p>
        </p:txBody>
      </p:sp>
      <p:sp>
        <p:nvSpPr>
          <p:cNvPr id="5" name="Date Placeholder 4"/>
          <p:cNvSpPr>
            <a:spLocks noGrp="1"/>
          </p:cNvSpPr>
          <p:nvPr>
            <p:ph type="dt" sz="half" idx="10"/>
          </p:nvPr>
        </p:nvSpPr>
        <p:spPr>
          <a:xfrm>
            <a:off x="4230529" y="6553412"/>
            <a:ext cx="2250281" cy="468101"/>
          </a:xfrm>
        </p:spPr>
        <p:txBody>
          <a:bodyPr/>
          <a:lstStyle>
            <a:lvl1pPr>
              <a:defRPr/>
            </a:lvl1pPr>
          </a:lstStyle>
          <a:p>
            <a:endParaRPr lang="en-US">
              <a:solidFill>
                <a:srgbClr val="FF9966"/>
              </a:solidFill>
            </a:endParaRPr>
          </a:p>
        </p:txBody>
      </p:sp>
      <p:sp>
        <p:nvSpPr>
          <p:cNvPr id="6" name="Footer Placeholder 5"/>
          <p:cNvSpPr>
            <a:spLocks noGrp="1"/>
          </p:cNvSpPr>
          <p:nvPr>
            <p:ph type="ftr" sz="quarter" idx="11"/>
          </p:nvPr>
        </p:nvSpPr>
        <p:spPr>
          <a:xfrm>
            <a:off x="9811226" y="6553412"/>
            <a:ext cx="990124" cy="468101"/>
          </a:xfrm>
        </p:spPr>
        <p:txBody>
          <a:bodyPr/>
          <a:lstStyle>
            <a:lvl1pPr>
              <a:defRPr/>
            </a:lvl1pPr>
          </a:lstStyle>
          <a:p>
            <a:r>
              <a:rPr lang="en-US">
                <a:solidFill>
                  <a:srgbClr val="FF9966"/>
                </a:solidFill>
              </a:rPr>
              <a:t>Chap 0</a:t>
            </a:r>
          </a:p>
        </p:txBody>
      </p:sp>
      <p:sp>
        <p:nvSpPr>
          <p:cNvPr id="7" name="Slide Number Placeholder 6"/>
          <p:cNvSpPr>
            <a:spLocks noGrp="1"/>
          </p:cNvSpPr>
          <p:nvPr>
            <p:ph type="sldNum" sz="quarter" idx="12"/>
          </p:nvPr>
        </p:nvSpPr>
        <p:spPr>
          <a:xfrm>
            <a:off x="0" y="6553412"/>
            <a:ext cx="759471" cy="468101"/>
          </a:xfrm>
        </p:spPr>
        <p:txBody>
          <a:bodyPr/>
          <a:lstStyle>
            <a:lvl1pPr>
              <a:defRPr/>
            </a:lvl1pPr>
          </a:lstStyle>
          <a:p>
            <a:fld id="{B677BAD7-EBF6-405A-A3A3-9FB46FF87B0B}" type="slidenum">
              <a:rPr lang="en-US">
                <a:solidFill>
                  <a:srgbClr val="FF9966"/>
                </a:solidFill>
              </a:rPr>
              <a:pPr/>
              <a:t>‹#›</a:t>
            </a:fld>
            <a:endParaRPr lang="en-US">
              <a:solidFill>
                <a:srgbClr val="FF9966"/>
              </a:solidFill>
            </a:endParaRPr>
          </a:p>
        </p:txBody>
      </p:sp>
    </p:spTree>
    <p:extLst>
      <p:ext uri="{BB962C8B-B14F-4D97-AF65-F5344CB8AC3E}">
        <p14:creationId xmlns:p14="http://schemas.microsoft.com/office/powerpoint/2010/main" val="135914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0069" y="1638357"/>
            <a:ext cx="4770596" cy="46338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90687" y="1638357"/>
            <a:ext cx="4770596" cy="46338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EF5960E-B2F4-4222-B34F-37B317FCED92}" type="datetimeFigureOut">
              <a:rPr lang="en-US"/>
              <a:pPr>
                <a:defRPr/>
              </a:pPr>
              <a:t>11/21/2022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412D202-9CB7-4AA3-8392-91713E932CE9}"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0068" y="1571714"/>
            <a:ext cx="4772472" cy="655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0068" y="2226731"/>
            <a:ext cx="4772472" cy="40454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86937" y="1571714"/>
            <a:ext cx="4774347" cy="655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86937" y="2226731"/>
            <a:ext cx="4774347" cy="40454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F43AE6D-F035-42D0-A08C-6AF318ED7ECA}" type="datetimeFigureOut">
              <a:rPr lang="en-US"/>
              <a:pPr>
                <a:defRPr/>
              </a:pPr>
              <a:t>11/21/2022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DFBEC64-3B96-40E2-BB51-2BFA4C73242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F9C9054-A1E2-44C3-BDAA-F71D32FF0031}" type="datetimeFigureOut">
              <a:rPr lang="en-US"/>
              <a:pPr>
                <a:defRPr/>
              </a:pPr>
              <a:t>11/21/2022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86A33BB-380D-4808-B45C-DF9583064DA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6F3D7FD-AC18-441B-93D1-7E1CBC7A088C}" type="datetimeFigureOut">
              <a:rPr lang="en-US"/>
              <a:pPr>
                <a:defRPr/>
              </a:pPr>
              <a:t>11/21/2022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FDC68AA-9F9C-4D36-A856-C77A640380D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0069" y="279560"/>
            <a:ext cx="3553570" cy="118975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23029" y="279565"/>
            <a:ext cx="6038254" cy="59926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0069" y="1469320"/>
            <a:ext cx="3553570" cy="480291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C00F255-8746-49B3-8D07-6620A1F1FC32}" type="datetimeFigureOut">
              <a:rPr lang="en-US"/>
              <a:pPr>
                <a:defRPr/>
              </a:pPr>
              <a:t>11/21/2022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414CD6E-A0B3-4429-9019-071CBE34D64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17141" y="4915060"/>
            <a:ext cx="6480810" cy="5802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17141" y="627385"/>
            <a:ext cx="6480810" cy="421290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2117141" y="5495310"/>
            <a:ext cx="6480810" cy="8240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30D90C3-402D-483E-8AA7-AB60BBE1AC05}" type="datetimeFigureOut">
              <a:rPr lang="en-US"/>
              <a:pPr>
                <a:defRPr/>
              </a:pPr>
              <a:t>11/21/2022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B093133-C805-422B-9705-D56F310862E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540069" y="281186"/>
            <a:ext cx="9721215" cy="117025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540069" y="1638357"/>
            <a:ext cx="9721215" cy="46338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540069" y="6507907"/>
            <a:ext cx="2520315" cy="373831"/>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0BE7AC0-50A6-4DB1-AE0D-F4A2731C8663}" type="datetimeFigureOut">
              <a:rPr lang="en-US"/>
              <a:pPr>
                <a:defRPr/>
              </a:pPr>
              <a:t>11/21/2022</a:t>
            </a:fld>
            <a:endParaRPr lang="en-US" dirty="0"/>
          </a:p>
        </p:txBody>
      </p:sp>
      <p:sp>
        <p:nvSpPr>
          <p:cNvPr id="5" name="Footer Placeholder 4"/>
          <p:cNvSpPr>
            <a:spLocks noGrp="1"/>
          </p:cNvSpPr>
          <p:nvPr>
            <p:ph type="ftr" sz="quarter" idx="3"/>
          </p:nvPr>
        </p:nvSpPr>
        <p:spPr>
          <a:xfrm>
            <a:off x="3690462" y="6507907"/>
            <a:ext cx="3420428" cy="373831"/>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7740969" y="6507907"/>
            <a:ext cx="2520315" cy="373831"/>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EBEA4FE-042C-4C31-965A-79D3153CB5D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69" y="281186"/>
            <a:ext cx="9721215" cy="1170252"/>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540069" y="1638357"/>
            <a:ext cx="9721215" cy="463387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540069" y="6507907"/>
            <a:ext cx="2520315" cy="373831"/>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0BE7AC0-50A6-4DB1-AE0D-F4A2731C8663}" type="datetimeFigureOut">
              <a:rPr lang="en-US" smtClean="0"/>
              <a:pPr>
                <a:defRPr/>
              </a:pPr>
              <a:t>11/21/2022</a:t>
            </a:fld>
            <a:endParaRPr lang="en-US" dirty="0"/>
          </a:p>
        </p:txBody>
      </p:sp>
      <p:sp>
        <p:nvSpPr>
          <p:cNvPr id="5" name="Footer Placeholder 4"/>
          <p:cNvSpPr>
            <a:spLocks noGrp="1"/>
          </p:cNvSpPr>
          <p:nvPr>
            <p:ph type="ftr" sz="quarter" idx="3"/>
          </p:nvPr>
        </p:nvSpPr>
        <p:spPr>
          <a:xfrm>
            <a:off x="3690462" y="6507907"/>
            <a:ext cx="3420428" cy="373831"/>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7740969" y="6507907"/>
            <a:ext cx="2520315" cy="373831"/>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EBEA4FE-042C-4C31-965A-79D3153CB5D2}" type="slidenum">
              <a:rPr lang="en-US" smtClean="0"/>
              <a:pPr>
                <a:defRPr/>
              </a:pPr>
              <a:t>‹#›</a:t>
            </a:fld>
            <a:endParaRPr lang="en-US" dirty="0"/>
          </a:p>
        </p:txBody>
      </p:sp>
    </p:spTree>
    <p:extLst>
      <p:ext uri="{BB962C8B-B14F-4D97-AF65-F5344CB8AC3E}">
        <p14:creationId xmlns:p14="http://schemas.microsoft.com/office/powerpoint/2010/main" val="3076152019"/>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Arc 2"/>
          <p:cNvSpPr>
            <a:spLocks/>
          </p:cNvSpPr>
          <p:nvPr/>
        </p:nvSpPr>
        <p:spPr bwMode="auto">
          <a:xfrm>
            <a:off x="1" y="863062"/>
            <a:ext cx="1211401" cy="616170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1837" tIns="50918" rIns="101837" bIns="50918"/>
          <a:lstStyle/>
          <a:p>
            <a:pPr algn="ctr" eaLnBrk="0" hangingPunct="0"/>
            <a:endParaRPr lang="en-IN" sz="1300" b="1" smtClean="0">
              <a:solidFill>
                <a:srgbClr val="009999"/>
              </a:solidFill>
              <a:latin typeface="Times New Roman" pitchFamily="18" charset="0"/>
            </a:endParaRPr>
          </a:p>
        </p:txBody>
      </p:sp>
      <p:sp>
        <p:nvSpPr>
          <p:cNvPr id="68611" name="Rectangle 3"/>
          <p:cNvSpPr>
            <a:spLocks noGrp="1" noChangeArrowheads="1"/>
          </p:cNvSpPr>
          <p:nvPr>
            <p:ph type="title"/>
          </p:nvPr>
        </p:nvSpPr>
        <p:spPr bwMode="auto">
          <a:xfrm>
            <a:off x="1217027" y="333198"/>
            <a:ext cx="9314289" cy="98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02544" tIns="51273" rIns="102544" bIns="51273" numCol="1" anchor="ctr" anchorCtr="0" compatLnSpc="1">
            <a:prstTxWarp prst="textNoShape">
              <a:avLst/>
            </a:prstTxWarp>
          </a:bodyPr>
          <a:lstStyle/>
          <a:p>
            <a:pPr lvl="0"/>
            <a:r>
              <a:rPr lang="en-US" smtClean="0"/>
              <a:t>Click to edit Master title style</a:t>
            </a:r>
          </a:p>
        </p:txBody>
      </p:sp>
      <p:sp>
        <p:nvSpPr>
          <p:cNvPr id="68612" name="Rectangle 4"/>
          <p:cNvSpPr>
            <a:spLocks noGrp="1" noChangeArrowheads="1"/>
          </p:cNvSpPr>
          <p:nvPr>
            <p:ph type="body" idx="1"/>
          </p:nvPr>
        </p:nvSpPr>
        <p:spPr bwMode="auto">
          <a:xfrm>
            <a:off x="1215152" y="1674111"/>
            <a:ext cx="9316164" cy="4567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02544" tIns="51273" rIns="102544" bIns="5127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8613" name="Rectangle 5"/>
          <p:cNvSpPr>
            <a:spLocks noGrp="1" noChangeArrowheads="1"/>
          </p:cNvSpPr>
          <p:nvPr>
            <p:ph type="dt" sz="half" idx="2"/>
          </p:nvPr>
        </p:nvSpPr>
        <p:spPr bwMode="auto">
          <a:xfrm>
            <a:off x="4230529" y="6553412"/>
            <a:ext cx="2250281" cy="468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102544" tIns="51273" rIns="102544" bIns="51273" numCol="1" anchor="ctr" anchorCtr="0" compatLnSpc="1">
            <a:prstTxWarp prst="textNoShape">
              <a:avLst/>
            </a:prstTxWarp>
          </a:bodyPr>
          <a:lstStyle>
            <a:lvl1pPr algn="l">
              <a:defRPr sz="1600" b="0">
                <a:solidFill>
                  <a:schemeClr val="hlink"/>
                </a:solidFill>
                <a:latin typeface="+mn-lt"/>
              </a:defRPr>
            </a:lvl1pPr>
          </a:lstStyle>
          <a:p>
            <a:pPr eaLnBrk="0" hangingPunct="0"/>
            <a:endParaRPr lang="en-US" smtClean="0">
              <a:solidFill>
                <a:srgbClr val="FF9966"/>
              </a:solidFill>
            </a:endParaRPr>
          </a:p>
        </p:txBody>
      </p:sp>
      <p:sp>
        <p:nvSpPr>
          <p:cNvPr id="68614" name="Rectangle 6"/>
          <p:cNvSpPr>
            <a:spLocks noGrp="1" noChangeArrowheads="1"/>
          </p:cNvSpPr>
          <p:nvPr>
            <p:ph type="ftr" sz="quarter" idx="3"/>
          </p:nvPr>
        </p:nvSpPr>
        <p:spPr bwMode="auto">
          <a:xfrm>
            <a:off x="9811226" y="6553412"/>
            <a:ext cx="990124" cy="468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102544" tIns="51273" rIns="102544" bIns="51273" numCol="1" anchor="ctr" anchorCtr="0" compatLnSpc="1">
            <a:prstTxWarp prst="textNoShape">
              <a:avLst/>
            </a:prstTxWarp>
          </a:bodyPr>
          <a:lstStyle>
            <a:lvl1pPr>
              <a:defRPr sz="1600" b="0">
                <a:solidFill>
                  <a:schemeClr val="hlink"/>
                </a:solidFill>
                <a:latin typeface="+mn-lt"/>
              </a:defRPr>
            </a:lvl1pPr>
          </a:lstStyle>
          <a:p>
            <a:pPr algn="ctr" eaLnBrk="0" hangingPunct="0"/>
            <a:r>
              <a:rPr lang="en-US" smtClean="0">
                <a:solidFill>
                  <a:srgbClr val="FF9966"/>
                </a:solidFill>
              </a:rPr>
              <a:t>Chap 0</a:t>
            </a:r>
          </a:p>
        </p:txBody>
      </p:sp>
      <p:sp>
        <p:nvSpPr>
          <p:cNvPr id="68615" name="Rectangle 7"/>
          <p:cNvSpPr>
            <a:spLocks noGrp="1" noChangeArrowheads="1"/>
          </p:cNvSpPr>
          <p:nvPr>
            <p:ph type="sldNum" sz="quarter" idx="4"/>
          </p:nvPr>
        </p:nvSpPr>
        <p:spPr bwMode="auto">
          <a:xfrm>
            <a:off x="0" y="6553412"/>
            <a:ext cx="759471" cy="468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102544" tIns="51273" rIns="102544" bIns="51273" numCol="1" anchor="ctr" anchorCtr="0" compatLnSpc="1">
            <a:prstTxWarp prst="textNoShape">
              <a:avLst/>
            </a:prstTxWarp>
          </a:bodyPr>
          <a:lstStyle>
            <a:lvl1pPr algn="r">
              <a:defRPr sz="1600" b="0">
                <a:solidFill>
                  <a:schemeClr val="hlink"/>
                </a:solidFill>
                <a:latin typeface="+mn-lt"/>
              </a:defRPr>
            </a:lvl1pPr>
          </a:lstStyle>
          <a:p>
            <a:pPr eaLnBrk="0" hangingPunct="0"/>
            <a:fld id="{4EC41CD1-D602-44BE-98D0-221974BF1FF5}" type="slidenum">
              <a:rPr lang="en-US" smtClean="0">
                <a:solidFill>
                  <a:srgbClr val="FF9966"/>
                </a:solidFill>
              </a:rPr>
              <a:pPr eaLnBrk="0" hangingPunct="0"/>
              <a:t>‹#›</a:t>
            </a:fld>
            <a:endParaRPr lang="en-US" smtClean="0">
              <a:solidFill>
                <a:srgbClr val="FF9966"/>
              </a:solidFill>
            </a:endParaRPr>
          </a:p>
        </p:txBody>
      </p:sp>
    </p:spTree>
    <p:extLst>
      <p:ext uri="{BB962C8B-B14F-4D97-AF65-F5344CB8AC3E}">
        <p14:creationId xmlns:p14="http://schemas.microsoft.com/office/powerpoint/2010/main" val="370525804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hf hdr="0" ftr="0" dt="0"/>
  <p:txStyles>
    <p:titleStyle>
      <a:lvl1pPr algn="l" rtl="0" eaLnBrk="0" fontAlgn="base" hangingPunct="0">
        <a:lnSpc>
          <a:spcPct val="70000"/>
        </a:lnSpc>
        <a:spcBef>
          <a:spcPct val="0"/>
        </a:spcBef>
        <a:spcAft>
          <a:spcPct val="0"/>
        </a:spcAft>
        <a:defRPr kumimoji="1" sz="45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45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45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45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4500" b="1">
          <a:solidFill>
            <a:schemeClr val="tx2"/>
          </a:solidFill>
          <a:effectLst>
            <a:outerShdw blurRad="38100" dist="38100" dir="2700000" algn="tl">
              <a:srgbClr val="C0C0C0"/>
            </a:outerShdw>
          </a:effectLst>
          <a:latin typeface="Arial Narrow" pitchFamily="34" charset="0"/>
        </a:defRPr>
      </a:lvl5pPr>
      <a:lvl6pPr marL="509184" algn="l" rtl="0" eaLnBrk="0" fontAlgn="base" hangingPunct="0">
        <a:lnSpc>
          <a:spcPct val="70000"/>
        </a:lnSpc>
        <a:spcBef>
          <a:spcPct val="0"/>
        </a:spcBef>
        <a:spcAft>
          <a:spcPct val="0"/>
        </a:spcAft>
        <a:defRPr kumimoji="1" sz="4500" b="1">
          <a:solidFill>
            <a:schemeClr val="tx2"/>
          </a:solidFill>
          <a:effectLst>
            <a:outerShdw blurRad="38100" dist="38100" dir="2700000" algn="tl">
              <a:srgbClr val="C0C0C0"/>
            </a:outerShdw>
          </a:effectLst>
          <a:latin typeface="Arial Narrow" pitchFamily="34" charset="0"/>
        </a:defRPr>
      </a:lvl6pPr>
      <a:lvl7pPr marL="1018367" algn="l" rtl="0" eaLnBrk="0" fontAlgn="base" hangingPunct="0">
        <a:lnSpc>
          <a:spcPct val="70000"/>
        </a:lnSpc>
        <a:spcBef>
          <a:spcPct val="0"/>
        </a:spcBef>
        <a:spcAft>
          <a:spcPct val="0"/>
        </a:spcAft>
        <a:defRPr kumimoji="1" sz="4500" b="1">
          <a:solidFill>
            <a:schemeClr val="tx2"/>
          </a:solidFill>
          <a:effectLst>
            <a:outerShdw blurRad="38100" dist="38100" dir="2700000" algn="tl">
              <a:srgbClr val="C0C0C0"/>
            </a:outerShdw>
          </a:effectLst>
          <a:latin typeface="Arial Narrow" pitchFamily="34" charset="0"/>
        </a:defRPr>
      </a:lvl7pPr>
      <a:lvl8pPr marL="1527551" algn="l" rtl="0" eaLnBrk="0" fontAlgn="base" hangingPunct="0">
        <a:lnSpc>
          <a:spcPct val="70000"/>
        </a:lnSpc>
        <a:spcBef>
          <a:spcPct val="0"/>
        </a:spcBef>
        <a:spcAft>
          <a:spcPct val="0"/>
        </a:spcAft>
        <a:defRPr kumimoji="1" sz="4500" b="1">
          <a:solidFill>
            <a:schemeClr val="tx2"/>
          </a:solidFill>
          <a:effectLst>
            <a:outerShdw blurRad="38100" dist="38100" dir="2700000" algn="tl">
              <a:srgbClr val="C0C0C0"/>
            </a:outerShdw>
          </a:effectLst>
          <a:latin typeface="Arial Narrow" pitchFamily="34" charset="0"/>
        </a:defRPr>
      </a:lvl8pPr>
      <a:lvl9pPr marL="2036735" algn="l" rtl="0" eaLnBrk="0" fontAlgn="base" hangingPunct="0">
        <a:lnSpc>
          <a:spcPct val="70000"/>
        </a:lnSpc>
        <a:spcBef>
          <a:spcPct val="0"/>
        </a:spcBef>
        <a:spcAft>
          <a:spcPct val="0"/>
        </a:spcAft>
        <a:defRPr kumimoji="1" sz="4500" b="1">
          <a:solidFill>
            <a:schemeClr val="tx2"/>
          </a:solidFill>
          <a:effectLst>
            <a:outerShdw blurRad="38100" dist="38100" dir="2700000" algn="tl">
              <a:srgbClr val="C0C0C0"/>
            </a:outerShdw>
          </a:effectLst>
          <a:latin typeface="Arial Narrow" pitchFamily="34" charset="0"/>
        </a:defRPr>
      </a:lvl9pPr>
    </p:titleStyle>
    <p:bodyStyle>
      <a:lvl1pPr marL="381888" indent="-381888" algn="l" rtl="0" eaLnBrk="0" fontAlgn="base" hangingPunct="0">
        <a:spcBef>
          <a:spcPct val="20000"/>
        </a:spcBef>
        <a:spcAft>
          <a:spcPct val="0"/>
        </a:spcAft>
        <a:buClr>
          <a:schemeClr val="hlink"/>
        </a:buClr>
        <a:buSzPct val="50000"/>
        <a:buFont typeface="Monotype Sorts" pitchFamily="2" charset="2"/>
        <a:buChar char="n"/>
        <a:defRPr kumimoji="1" sz="3100" b="1">
          <a:solidFill>
            <a:schemeClr val="tx1"/>
          </a:solidFill>
          <a:latin typeface="+mn-lt"/>
          <a:ea typeface="+mn-ea"/>
          <a:cs typeface="+mn-cs"/>
        </a:defRPr>
      </a:lvl1pPr>
      <a:lvl2pPr marL="827423" indent="-318240" algn="l" rtl="0" eaLnBrk="0" fontAlgn="base" hangingPunct="0">
        <a:spcBef>
          <a:spcPct val="20000"/>
        </a:spcBef>
        <a:spcAft>
          <a:spcPct val="0"/>
        </a:spcAft>
        <a:buClr>
          <a:schemeClr val="tx2"/>
        </a:buClr>
        <a:buSzPct val="75000"/>
        <a:buFont typeface="Monotype Sorts" pitchFamily="2" charset="2"/>
        <a:buChar char="u"/>
        <a:defRPr kumimoji="1" sz="2900">
          <a:solidFill>
            <a:schemeClr val="tx1"/>
          </a:solidFill>
          <a:latin typeface="+mn-lt"/>
        </a:defRPr>
      </a:lvl2pPr>
      <a:lvl3pPr marL="1272959" indent="-254592" algn="l" rtl="0" eaLnBrk="0" fontAlgn="base" hangingPunct="0">
        <a:spcBef>
          <a:spcPct val="20000"/>
        </a:spcBef>
        <a:spcAft>
          <a:spcPct val="0"/>
        </a:spcAft>
        <a:buClr>
          <a:schemeClr val="hlink"/>
        </a:buClr>
        <a:buSzPct val="65000"/>
        <a:buFont typeface="Monotype Sorts" pitchFamily="2" charset="2"/>
        <a:buChar char="F"/>
        <a:defRPr kumimoji="1" sz="2700">
          <a:solidFill>
            <a:schemeClr val="tx1"/>
          </a:solidFill>
          <a:latin typeface="+mn-lt"/>
        </a:defRPr>
      </a:lvl3pPr>
      <a:lvl4pPr marL="1782143" indent="-254592" algn="l" rtl="0" eaLnBrk="0" fontAlgn="base" hangingPunct="0">
        <a:spcBef>
          <a:spcPct val="20000"/>
        </a:spcBef>
        <a:spcAft>
          <a:spcPct val="0"/>
        </a:spcAft>
        <a:buClr>
          <a:schemeClr val="tx2"/>
        </a:buClr>
        <a:buSzPct val="100000"/>
        <a:buChar char="•"/>
        <a:defRPr kumimoji="1" sz="2200">
          <a:solidFill>
            <a:schemeClr val="tx1"/>
          </a:solidFill>
          <a:latin typeface="+mn-lt"/>
        </a:defRPr>
      </a:lvl4pPr>
      <a:lvl5pPr marL="2291326" indent="-254592" algn="l" rtl="0" eaLnBrk="0" fontAlgn="base" hangingPunct="0">
        <a:spcBef>
          <a:spcPct val="20000"/>
        </a:spcBef>
        <a:spcAft>
          <a:spcPct val="0"/>
        </a:spcAft>
        <a:buClr>
          <a:schemeClr val="hlink"/>
        </a:buClr>
        <a:buSzPct val="100000"/>
        <a:buChar char="–"/>
        <a:defRPr kumimoji="1" sz="2200">
          <a:solidFill>
            <a:schemeClr val="tx1"/>
          </a:solidFill>
          <a:latin typeface="+mn-lt"/>
        </a:defRPr>
      </a:lvl5pPr>
      <a:lvl6pPr marL="2800510" indent="-254592" algn="l" rtl="0" eaLnBrk="0" fontAlgn="base" hangingPunct="0">
        <a:spcBef>
          <a:spcPct val="20000"/>
        </a:spcBef>
        <a:spcAft>
          <a:spcPct val="0"/>
        </a:spcAft>
        <a:buClr>
          <a:schemeClr val="hlink"/>
        </a:buClr>
        <a:buSzPct val="100000"/>
        <a:buChar char="–"/>
        <a:defRPr kumimoji="1" sz="2200">
          <a:solidFill>
            <a:schemeClr val="tx1"/>
          </a:solidFill>
          <a:latin typeface="+mn-lt"/>
        </a:defRPr>
      </a:lvl6pPr>
      <a:lvl7pPr marL="3309694" indent="-254592" algn="l" rtl="0" eaLnBrk="0" fontAlgn="base" hangingPunct="0">
        <a:spcBef>
          <a:spcPct val="20000"/>
        </a:spcBef>
        <a:spcAft>
          <a:spcPct val="0"/>
        </a:spcAft>
        <a:buClr>
          <a:schemeClr val="hlink"/>
        </a:buClr>
        <a:buSzPct val="100000"/>
        <a:buChar char="–"/>
        <a:defRPr kumimoji="1" sz="2200">
          <a:solidFill>
            <a:schemeClr val="tx1"/>
          </a:solidFill>
          <a:latin typeface="+mn-lt"/>
        </a:defRPr>
      </a:lvl7pPr>
      <a:lvl8pPr marL="3818877" indent="-254592" algn="l" rtl="0" eaLnBrk="0" fontAlgn="base" hangingPunct="0">
        <a:spcBef>
          <a:spcPct val="20000"/>
        </a:spcBef>
        <a:spcAft>
          <a:spcPct val="0"/>
        </a:spcAft>
        <a:buClr>
          <a:schemeClr val="hlink"/>
        </a:buClr>
        <a:buSzPct val="100000"/>
        <a:buChar char="–"/>
        <a:defRPr kumimoji="1" sz="2200">
          <a:solidFill>
            <a:schemeClr val="tx1"/>
          </a:solidFill>
          <a:latin typeface="+mn-lt"/>
        </a:defRPr>
      </a:lvl8pPr>
      <a:lvl9pPr marL="4328061" indent="-254592" algn="l" rtl="0" eaLnBrk="0" fontAlgn="base" hangingPunct="0">
        <a:spcBef>
          <a:spcPct val="20000"/>
        </a:spcBef>
        <a:spcAft>
          <a:spcPct val="0"/>
        </a:spcAft>
        <a:buClr>
          <a:schemeClr val="hlink"/>
        </a:buClr>
        <a:buSzPct val="100000"/>
        <a:buChar char="–"/>
        <a:defRPr kumimoji="1" sz="2200">
          <a:solidFill>
            <a:schemeClr val="tx1"/>
          </a:solidFill>
          <a:latin typeface="+mn-lt"/>
        </a:defRPr>
      </a:lvl9pPr>
    </p:bodyStyle>
    <p:otherStyle>
      <a:defPPr>
        <a:defRPr lang="en-US"/>
      </a:defPPr>
      <a:lvl1pPr marL="0" algn="l" defTabSz="1018367" rtl="0" eaLnBrk="1" latinLnBrk="0" hangingPunct="1">
        <a:defRPr sz="2000" kern="1200">
          <a:solidFill>
            <a:schemeClr val="tx1"/>
          </a:solidFill>
          <a:latin typeface="+mn-lt"/>
          <a:ea typeface="+mn-ea"/>
          <a:cs typeface="+mn-cs"/>
        </a:defRPr>
      </a:lvl1pPr>
      <a:lvl2pPr marL="509184" algn="l" defTabSz="1018367" rtl="0" eaLnBrk="1" latinLnBrk="0" hangingPunct="1">
        <a:defRPr sz="2000" kern="1200">
          <a:solidFill>
            <a:schemeClr val="tx1"/>
          </a:solidFill>
          <a:latin typeface="+mn-lt"/>
          <a:ea typeface="+mn-ea"/>
          <a:cs typeface="+mn-cs"/>
        </a:defRPr>
      </a:lvl2pPr>
      <a:lvl3pPr marL="1018367" algn="l" defTabSz="1018367" rtl="0" eaLnBrk="1" latinLnBrk="0" hangingPunct="1">
        <a:defRPr sz="2000" kern="1200">
          <a:solidFill>
            <a:schemeClr val="tx1"/>
          </a:solidFill>
          <a:latin typeface="+mn-lt"/>
          <a:ea typeface="+mn-ea"/>
          <a:cs typeface="+mn-cs"/>
        </a:defRPr>
      </a:lvl3pPr>
      <a:lvl4pPr marL="1527551" algn="l" defTabSz="1018367" rtl="0" eaLnBrk="1" latinLnBrk="0" hangingPunct="1">
        <a:defRPr sz="2000" kern="1200">
          <a:solidFill>
            <a:schemeClr val="tx1"/>
          </a:solidFill>
          <a:latin typeface="+mn-lt"/>
          <a:ea typeface="+mn-ea"/>
          <a:cs typeface="+mn-cs"/>
        </a:defRPr>
      </a:lvl4pPr>
      <a:lvl5pPr marL="2036735" algn="l" defTabSz="1018367" rtl="0" eaLnBrk="1" latinLnBrk="0" hangingPunct="1">
        <a:defRPr sz="2000" kern="1200">
          <a:solidFill>
            <a:schemeClr val="tx1"/>
          </a:solidFill>
          <a:latin typeface="+mn-lt"/>
          <a:ea typeface="+mn-ea"/>
          <a:cs typeface="+mn-cs"/>
        </a:defRPr>
      </a:lvl5pPr>
      <a:lvl6pPr marL="2545918" algn="l" defTabSz="1018367" rtl="0" eaLnBrk="1" latinLnBrk="0" hangingPunct="1">
        <a:defRPr sz="2000" kern="1200">
          <a:solidFill>
            <a:schemeClr val="tx1"/>
          </a:solidFill>
          <a:latin typeface="+mn-lt"/>
          <a:ea typeface="+mn-ea"/>
          <a:cs typeface="+mn-cs"/>
        </a:defRPr>
      </a:lvl6pPr>
      <a:lvl7pPr marL="3055102" algn="l" defTabSz="1018367" rtl="0" eaLnBrk="1" latinLnBrk="0" hangingPunct="1">
        <a:defRPr sz="2000" kern="1200">
          <a:solidFill>
            <a:schemeClr val="tx1"/>
          </a:solidFill>
          <a:latin typeface="+mn-lt"/>
          <a:ea typeface="+mn-ea"/>
          <a:cs typeface="+mn-cs"/>
        </a:defRPr>
      </a:lvl7pPr>
      <a:lvl8pPr marL="3564285" algn="l" defTabSz="1018367" rtl="0" eaLnBrk="1" latinLnBrk="0" hangingPunct="1">
        <a:defRPr sz="2000" kern="1200">
          <a:solidFill>
            <a:schemeClr val="tx1"/>
          </a:solidFill>
          <a:latin typeface="+mn-lt"/>
          <a:ea typeface="+mn-ea"/>
          <a:cs typeface="+mn-cs"/>
        </a:defRPr>
      </a:lvl8pPr>
      <a:lvl9pPr marL="4073469" algn="l" defTabSz="101836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4.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4.xml"/><Relationship Id="rId1" Type="http://schemas.openxmlformats.org/officeDocument/2006/relationships/vmlDrawing" Target="../drawings/vmlDrawing3.vml"/><Relationship Id="rId5" Type="http://schemas.openxmlformats.org/officeDocument/2006/relationships/image" Target="../media/image4.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4.xml"/><Relationship Id="rId1" Type="http://schemas.openxmlformats.org/officeDocument/2006/relationships/vmlDrawing" Target="../drawings/vmlDrawing4.vml"/><Relationship Id="rId5" Type="http://schemas.openxmlformats.org/officeDocument/2006/relationships/image" Target="../media/image4.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4.xml"/><Relationship Id="rId1" Type="http://schemas.openxmlformats.org/officeDocument/2006/relationships/vmlDrawing" Target="../drawings/vmlDrawing5.vml"/><Relationship Id="rId5" Type="http://schemas.openxmlformats.org/officeDocument/2006/relationships/image" Target="../media/image4.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4.xml"/><Relationship Id="rId1"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4.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4.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4.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4.xml"/><Relationship Id="rId1" Type="http://schemas.openxmlformats.org/officeDocument/2006/relationships/vmlDrawing" Target="../drawings/vmlDrawing7.vml"/><Relationship Id="rId5" Type="http://schemas.openxmlformats.org/officeDocument/2006/relationships/image" Target="../media/image4.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4.xml"/><Relationship Id="rId1" Type="http://schemas.openxmlformats.org/officeDocument/2006/relationships/vmlDrawing" Target="../drawings/vmlDrawing8.vml"/><Relationship Id="rId5" Type="http://schemas.openxmlformats.org/officeDocument/2006/relationships/image" Target="../media/image4.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4.xml"/><Relationship Id="rId1" Type="http://schemas.openxmlformats.org/officeDocument/2006/relationships/vmlDrawing" Target="../drawings/vmlDrawing9.vml"/><Relationship Id="rId5" Type="http://schemas.openxmlformats.org/officeDocument/2006/relationships/image" Target="../media/image4.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4.xml"/><Relationship Id="rId1" Type="http://schemas.openxmlformats.org/officeDocument/2006/relationships/vmlDrawing" Target="../drawings/vmlDrawing10.vml"/><Relationship Id="rId5" Type="http://schemas.openxmlformats.org/officeDocument/2006/relationships/image" Target="../media/image4.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4.xml"/><Relationship Id="rId1" Type="http://schemas.openxmlformats.org/officeDocument/2006/relationships/vmlDrawing" Target="../drawings/vmlDrawing11.vml"/><Relationship Id="rId5" Type="http://schemas.openxmlformats.org/officeDocument/2006/relationships/image" Target="../media/image4.png"/><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4.xml"/><Relationship Id="rId1" Type="http://schemas.openxmlformats.org/officeDocument/2006/relationships/vmlDrawing" Target="../drawings/vmlDrawing12.vml"/><Relationship Id="rId5" Type="http://schemas.openxmlformats.org/officeDocument/2006/relationships/image" Target="../media/image4.png"/><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8.xml"/><Relationship Id="rId1" Type="http://schemas.openxmlformats.org/officeDocument/2006/relationships/vmlDrawing" Target="../drawings/vmlDrawing13.vml"/><Relationship Id="rId5" Type="http://schemas.openxmlformats.org/officeDocument/2006/relationships/image" Target="../media/image4.png"/><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4.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38275" y="156036"/>
            <a:ext cx="9144000" cy="861436"/>
          </a:xfrm>
        </p:spPr>
        <p:txBody>
          <a:bodyPr vert="horz" lIns="91440" tIns="45720" rIns="91440" bIns="45720" rtlCol="0" anchor="ctr">
            <a:normAutofit/>
          </a:bodyPr>
          <a:lstStyle/>
          <a:p>
            <a:pPr>
              <a:lnSpc>
                <a:spcPct val="80000"/>
              </a:lnSpc>
              <a:spcBef>
                <a:spcPct val="20000"/>
              </a:spcBef>
            </a:pPr>
            <a:r>
              <a:rPr lang="en-NZ" sz="2600" b="1" dirty="0">
                <a:solidFill>
                  <a:srgbClr val="FF0000"/>
                </a:solidFill>
                <a:latin typeface="+mn-lt"/>
                <a:ea typeface="+mn-ea"/>
                <a:cs typeface="+mn-cs"/>
              </a:rPr>
              <a:t>Unit </a:t>
            </a:r>
            <a:r>
              <a:rPr lang="en-NZ" sz="2600" b="1" dirty="0" smtClean="0">
                <a:solidFill>
                  <a:srgbClr val="FF0000"/>
                </a:solidFill>
                <a:latin typeface="+mn-lt"/>
                <a:ea typeface="+mn-ea"/>
                <a:cs typeface="+mn-cs"/>
              </a:rPr>
              <a:t>IV (Memory and I/O Management</a:t>
            </a:r>
            <a:r>
              <a:rPr lang="en-IN" sz="2400" b="1" dirty="0" smtClean="0">
                <a:solidFill>
                  <a:srgbClr val="FF0000"/>
                </a:solidFill>
              </a:rPr>
              <a:t>)</a:t>
            </a:r>
            <a:r>
              <a:rPr lang="en-NZ" sz="2600" b="1" dirty="0" smtClean="0">
                <a:solidFill>
                  <a:srgbClr val="FF0000"/>
                </a:solidFill>
                <a:latin typeface="+mn-lt"/>
                <a:ea typeface="+mn-ea"/>
                <a:cs typeface="+mn-cs"/>
              </a:rPr>
              <a:t> </a:t>
            </a:r>
            <a:r>
              <a:rPr lang="en-NZ" sz="2600" b="1" dirty="0">
                <a:solidFill>
                  <a:srgbClr val="FF0000"/>
                </a:solidFill>
                <a:latin typeface="+mn-lt"/>
                <a:ea typeface="+mn-ea"/>
                <a:cs typeface="+mn-cs"/>
              </a:rPr>
              <a:t>- Syllabus</a:t>
            </a:r>
          </a:p>
        </p:txBody>
      </p:sp>
      <p:sp>
        <p:nvSpPr>
          <p:cNvPr id="3" name="Content Placeholder 2"/>
          <p:cNvSpPr>
            <a:spLocks noGrp="1"/>
          </p:cNvSpPr>
          <p:nvPr>
            <p:ph idx="4294967295"/>
          </p:nvPr>
        </p:nvSpPr>
        <p:spPr>
          <a:xfrm>
            <a:off x="180975" y="1794387"/>
            <a:ext cx="10439400" cy="4681009"/>
          </a:xfrm>
        </p:spPr>
        <p:txBody>
          <a:bodyPr>
            <a:normAutofit/>
          </a:bodyPr>
          <a:lstStyle/>
          <a:p>
            <a:pPr marL="0" indent="0" algn="ctr">
              <a:buNone/>
            </a:pPr>
            <a:r>
              <a:rPr lang="en-IN" sz="2800" dirty="0"/>
              <a:t>	</a:t>
            </a:r>
            <a:r>
              <a:rPr lang="en-US" sz="2800" dirty="0" smtClean="0">
                <a:solidFill>
                  <a:srgbClr val="FF0000"/>
                </a:solidFill>
              </a:rPr>
              <a:t>Memory Management</a:t>
            </a:r>
          </a:p>
          <a:p>
            <a:pPr marL="0" indent="0">
              <a:buNone/>
            </a:pPr>
            <a:r>
              <a:rPr lang="en-US" sz="2800" dirty="0" smtClean="0"/>
              <a:t>Memory </a:t>
            </a:r>
            <a:r>
              <a:rPr lang="en-US" sz="2800" dirty="0"/>
              <a:t>Management Requirements, Memory Partitioning: Fixed Partitioning, Dynamic Partitioning, Buddy System, Relocation, Paging, Segmentation. 	</a:t>
            </a:r>
          </a:p>
          <a:p>
            <a:pPr marL="0" indent="0">
              <a:buNone/>
            </a:pPr>
            <a:endParaRPr lang="en-US" sz="2800" dirty="0" smtClean="0"/>
          </a:p>
          <a:p>
            <a:pPr marL="0" indent="0" algn="ctr">
              <a:buNone/>
            </a:pPr>
            <a:r>
              <a:rPr lang="en-IN" sz="2800" dirty="0">
                <a:solidFill>
                  <a:srgbClr val="FF0000"/>
                </a:solidFill>
              </a:rPr>
              <a:t>I/O Management</a:t>
            </a:r>
            <a:endParaRPr lang="en-US" sz="2800" dirty="0">
              <a:solidFill>
                <a:srgbClr val="FF0000"/>
              </a:solidFill>
            </a:endParaRPr>
          </a:p>
          <a:p>
            <a:pPr marL="0" indent="0">
              <a:buNone/>
            </a:pPr>
            <a:r>
              <a:rPr lang="en-US" sz="2800" dirty="0"/>
              <a:t>I/O Devices, Organization of the I/O Function, I/O Buffering, Disk Scheduling (FIFO, SSTF, SCAN, C-SCAN, LOOK, C-LOOK) 	</a:t>
            </a:r>
          </a:p>
          <a:p>
            <a:pPr marL="0" indent="0">
              <a:buNone/>
            </a:pPr>
            <a:r>
              <a:rPr lang="en-IN" sz="2800" dirty="0"/>
              <a:t>	</a:t>
            </a:r>
          </a:p>
          <a:p>
            <a:pPr eaLnBrk="1" hangingPunct="1"/>
            <a:endParaRPr lang="en-NZ" sz="28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2" y="81757"/>
            <a:ext cx="1285874" cy="1680285"/>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1337033136"/>
      </p:ext>
    </p:extLst>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28E57A1-6E72-474C-B953-6B55C67E5E51}" type="slidenum">
              <a:rPr lang="en-US">
                <a:solidFill>
                  <a:srgbClr val="FF9966"/>
                </a:solidFill>
              </a:rPr>
              <a:pPr/>
              <a:t>10</a:t>
            </a:fld>
            <a:endParaRPr lang="en-US">
              <a:solidFill>
                <a:srgbClr val="FF9966"/>
              </a:solidFill>
            </a:endParaRPr>
          </a:p>
        </p:txBody>
      </p:sp>
      <p:sp>
        <p:nvSpPr>
          <p:cNvPr id="74754"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Fixed Partitioning</a:t>
            </a:r>
          </a:p>
        </p:txBody>
      </p:sp>
      <p:sp>
        <p:nvSpPr>
          <p:cNvPr id="74755" name="Rectangle 3"/>
          <p:cNvSpPr>
            <a:spLocks noGrp="1" noChangeArrowheads="1"/>
          </p:cNvSpPr>
          <p:nvPr>
            <p:ph type="body" idx="1"/>
          </p:nvPr>
        </p:nvSpPr>
        <p:spPr>
          <a:xfrm>
            <a:off x="1080135" y="1482320"/>
            <a:ext cx="9316164" cy="4837042"/>
          </a:xfrm>
        </p:spPr>
        <p:txBody>
          <a:bodyPr/>
          <a:lstStyle/>
          <a:p>
            <a:r>
              <a:rPr lang="en-US" sz="2400" b="0" dirty="0">
                <a:solidFill>
                  <a:schemeClr val="bg2"/>
                </a:solidFill>
                <a:latin typeface="Calibri" pitchFamily="34" charset="0"/>
                <a:cs typeface="Calibri" pitchFamily="34" charset="0"/>
              </a:rPr>
              <a:t>A</a:t>
            </a:r>
            <a:r>
              <a:rPr lang="en-US" sz="2400" b="0" dirty="0" smtClean="0">
                <a:solidFill>
                  <a:schemeClr val="bg2"/>
                </a:solidFill>
                <a:latin typeface="Calibri" pitchFamily="34" charset="0"/>
                <a:cs typeface="Calibri" pitchFamily="34" charset="0"/>
              </a:rPr>
              <a:t>ny </a:t>
            </a:r>
            <a:r>
              <a:rPr lang="en-US" sz="2400" b="0" dirty="0">
                <a:solidFill>
                  <a:schemeClr val="bg2"/>
                </a:solidFill>
                <a:latin typeface="Calibri" pitchFamily="34" charset="0"/>
                <a:cs typeface="Calibri" pitchFamily="34" charset="0"/>
              </a:rPr>
              <a:t>process whose size is less than or equal to a  partition size can be loaded into the partition</a:t>
            </a:r>
          </a:p>
          <a:p>
            <a:r>
              <a:rPr lang="en-US" sz="2400" b="0" dirty="0">
                <a:solidFill>
                  <a:schemeClr val="bg2"/>
                </a:solidFill>
                <a:latin typeface="Calibri" pitchFamily="34" charset="0"/>
                <a:cs typeface="Calibri" pitchFamily="34" charset="0"/>
              </a:rPr>
              <a:t>I</a:t>
            </a:r>
            <a:r>
              <a:rPr lang="en-US" sz="2400" b="0" dirty="0" smtClean="0">
                <a:solidFill>
                  <a:schemeClr val="bg2"/>
                </a:solidFill>
                <a:latin typeface="Calibri" pitchFamily="34" charset="0"/>
                <a:cs typeface="Calibri" pitchFamily="34" charset="0"/>
              </a:rPr>
              <a:t>f </a:t>
            </a:r>
            <a:r>
              <a:rPr lang="en-US" sz="2400" b="0" dirty="0">
                <a:solidFill>
                  <a:schemeClr val="bg2"/>
                </a:solidFill>
                <a:latin typeface="Calibri" pitchFamily="34" charset="0"/>
                <a:cs typeface="Calibri" pitchFamily="34" charset="0"/>
              </a:rPr>
              <a:t>all partitions are occupied, the operating system can swap a process out of a partition</a:t>
            </a:r>
          </a:p>
          <a:p>
            <a:r>
              <a:rPr lang="en-US" sz="2400" b="0" dirty="0">
                <a:solidFill>
                  <a:schemeClr val="bg2"/>
                </a:solidFill>
                <a:latin typeface="Calibri" pitchFamily="34" charset="0"/>
                <a:cs typeface="Calibri" pitchFamily="34" charset="0"/>
              </a:rPr>
              <a:t>A</a:t>
            </a:r>
            <a:r>
              <a:rPr lang="en-US" sz="2400" b="0" dirty="0" smtClean="0">
                <a:solidFill>
                  <a:schemeClr val="bg2"/>
                </a:solidFill>
                <a:latin typeface="Calibri" pitchFamily="34" charset="0"/>
                <a:cs typeface="Calibri" pitchFamily="34" charset="0"/>
              </a:rPr>
              <a:t> </a:t>
            </a:r>
            <a:r>
              <a:rPr lang="en-US" sz="2400" b="0" dirty="0">
                <a:solidFill>
                  <a:schemeClr val="bg2"/>
                </a:solidFill>
                <a:latin typeface="Calibri" pitchFamily="34" charset="0"/>
                <a:cs typeface="Calibri" pitchFamily="34" charset="0"/>
              </a:rPr>
              <a:t>program may be too large to fit in a partition.  The programmer must then design the program with </a:t>
            </a:r>
            <a:r>
              <a:rPr lang="en-US" sz="2400" b="0" dirty="0" smtClean="0">
                <a:solidFill>
                  <a:schemeClr val="bg2"/>
                </a:solidFill>
                <a:latin typeface="Calibri" pitchFamily="34" charset="0"/>
                <a:cs typeface="Calibri" pitchFamily="34" charset="0"/>
              </a:rPr>
              <a:t>overlays (</a:t>
            </a:r>
            <a:r>
              <a:rPr lang="en-US" sz="2400" b="0" dirty="0"/>
              <a:t>“The process of </a:t>
            </a:r>
            <a:r>
              <a:rPr lang="en-US" sz="2400" dirty="0"/>
              <a:t>transferring a block</a:t>
            </a:r>
            <a:r>
              <a:rPr lang="en-US" sz="2400" b="0" dirty="0"/>
              <a:t> of program code or other data into internal memory, replacing what is already stored”. </a:t>
            </a:r>
            <a:r>
              <a:rPr lang="en-US" sz="2400" b="0" dirty="0" smtClean="0"/>
              <a:t>)</a:t>
            </a:r>
            <a:endParaRPr lang="en-US" sz="2400" b="0" dirty="0">
              <a:solidFill>
                <a:schemeClr val="bg2"/>
              </a:solidFill>
              <a:latin typeface="Calibri" pitchFamily="34" charset="0"/>
              <a:cs typeface="Calibri" pitchFamily="34" charset="0"/>
            </a:endParaRPr>
          </a:p>
          <a:p>
            <a:pPr lvl="1"/>
            <a:r>
              <a:rPr lang="en-US" sz="2400" dirty="0">
                <a:solidFill>
                  <a:schemeClr val="bg2"/>
                </a:solidFill>
                <a:latin typeface="Calibri" pitchFamily="34" charset="0"/>
                <a:ea typeface="+mn-ea"/>
                <a:cs typeface="Calibri" pitchFamily="34" charset="0"/>
              </a:rPr>
              <a:t>when the module needed is not </a:t>
            </a:r>
            <a:r>
              <a:rPr lang="en-US" sz="2400" dirty="0" smtClean="0">
                <a:solidFill>
                  <a:schemeClr val="bg2"/>
                </a:solidFill>
                <a:latin typeface="Calibri" pitchFamily="34" charset="0"/>
                <a:ea typeface="+mn-ea"/>
                <a:cs typeface="Calibri" pitchFamily="34" charset="0"/>
              </a:rPr>
              <a:t>present, </a:t>
            </a:r>
            <a:r>
              <a:rPr lang="en-US" sz="2400" dirty="0">
                <a:solidFill>
                  <a:schemeClr val="bg2"/>
                </a:solidFill>
                <a:latin typeface="Calibri" pitchFamily="34" charset="0"/>
                <a:ea typeface="+mn-ea"/>
                <a:cs typeface="Calibri" pitchFamily="34" charset="0"/>
              </a:rPr>
              <a:t>the user program must load that module into the program’s partition, overlaying whatever program or data are there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507678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B24655F-5FD6-4395-BBE7-6EA58823C16F}" type="slidenum">
              <a:rPr lang="en-US">
                <a:solidFill>
                  <a:srgbClr val="FF9966"/>
                </a:solidFill>
              </a:rPr>
              <a:pPr/>
              <a:t>11</a:t>
            </a:fld>
            <a:endParaRPr lang="en-US">
              <a:solidFill>
                <a:srgbClr val="FF9966"/>
              </a:solidFill>
            </a:endParaRPr>
          </a:p>
        </p:txBody>
      </p:sp>
      <p:sp>
        <p:nvSpPr>
          <p:cNvPr id="21507" name="Rectangle 3"/>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Fixed Partitioning</a:t>
            </a:r>
          </a:p>
        </p:txBody>
      </p:sp>
      <p:sp>
        <p:nvSpPr>
          <p:cNvPr id="21508" name="Rectangle 4"/>
          <p:cNvSpPr>
            <a:spLocks noGrp="1" noChangeArrowheads="1"/>
          </p:cNvSpPr>
          <p:nvPr>
            <p:ph type="body" idx="1"/>
          </p:nvPr>
        </p:nvSpPr>
        <p:spPr>
          <a:noFill/>
          <a:ln/>
        </p:spPr>
        <p:txBody>
          <a:bodyPr/>
          <a:lstStyle/>
          <a:p>
            <a:r>
              <a:rPr lang="en-US" sz="2400" b="0" dirty="0">
                <a:solidFill>
                  <a:schemeClr val="bg2"/>
                </a:solidFill>
                <a:latin typeface="Calibri" pitchFamily="34" charset="0"/>
                <a:cs typeface="Calibri" pitchFamily="34" charset="0"/>
              </a:rPr>
              <a:t>Main memory use is inefficient.  Any program, no matter how small, occupies an entire partition.  This is called internal fragmentation.</a:t>
            </a:r>
          </a:p>
          <a:p>
            <a:r>
              <a:rPr lang="en-US" sz="2400" b="0" dirty="0">
                <a:solidFill>
                  <a:schemeClr val="bg2"/>
                </a:solidFill>
                <a:latin typeface="Calibri" pitchFamily="34" charset="0"/>
                <a:cs typeface="Calibri" pitchFamily="34" charset="0"/>
              </a:rPr>
              <a:t>Unequal-size partitions lessens these problems but they still remain...</a:t>
            </a:r>
          </a:p>
          <a:p>
            <a:r>
              <a:rPr lang="en-US" sz="2400" b="0" dirty="0">
                <a:solidFill>
                  <a:schemeClr val="bg2"/>
                </a:solidFill>
                <a:latin typeface="Calibri" pitchFamily="34" charset="0"/>
                <a:cs typeface="Calibri" pitchFamily="34" charset="0"/>
              </a:rPr>
              <a:t>Equal-size partitions was used in early IBM’s OS/MFT (Multiprogramming with a Fixed number of Tasks) </a:t>
            </a:r>
          </a:p>
        </p:txBody>
      </p:sp>
      <p:sp>
        <p:nvSpPr>
          <p:cNvPr id="21519" name="Rectangle 15"/>
          <p:cNvSpPr>
            <a:spLocks noChangeArrowheads="1"/>
          </p:cNvSpPr>
          <p:nvPr/>
        </p:nvSpPr>
        <p:spPr bwMode="auto">
          <a:xfrm>
            <a:off x="6224191" y="6200713"/>
            <a:ext cx="205700" cy="518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24" tIns="50912" rIns="101824" bIns="50912">
            <a:spAutoFit/>
          </a:bodyPr>
          <a:lstStyle/>
          <a:p>
            <a:pPr algn="ctr" eaLnBrk="0" hangingPunct="0"/>
            <a:endParaRPr lang="en-US" sz="2700">
              <a:solidFill>
                <a:srgbClr val="009999"/>
              </a:solidFill>
              <a:latin typeface="Times New Roman"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7" name="Rectangle 6"/>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1553721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E6EF44F-6365-4012-AD01-73F253370003}" type="slidenum">
              <a:rPr lang="en-US">
                <a:solidFill>
                  <a:srgbClr val="FF9966"/>
                </a:solidFill>
              </a:rPr>
              <a:pPr/>
              <a:t>12</a:t>
            </a:fld>
            <a:endParaRPr lang="en-US">
              <a:solidFill>
                <a:srgbClr val="FF9966"/>
              </a:solidFill>
            </a:endParaRPr>
          </a:p>
        </p:txBody>
      </p:sp>
      <p:sp>
        <p:nvSpPr>
          <p:cNvPr id="2560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Placement Algorithm with Partitions</a:t>
            </a:r>
          </a:p>
        </p:txBody>
      </p:sp>
      <p:sp>
        <p:nvSpPr>
          <p:cNvPr id="25603" name="Rectangle 3"/>
          <p:cNvSpPr>
            <a:spLocks noGrp="1" noChangeArrowheads="1"/>
          </p:cNvSpPr>
          <p:nvPr>
            <p:ph type="body" idx="1"/>
          </p:nvPr>
        </p:nvSpPr>
        <p:spPr>
          <a:noFill/>
          <a:ln/>
        </p:spPr>
        <p:txBody>
          <a:bodyPr/>
          <a:lstStyle/>
          <a:p>
            <a:r>
              <a:rPr lang="en-US" sz="2400" b="0" dirty="0">
                <a:solidFill>
                  <a:schemeClr val="bg2"/>
                </a:solidFill>
                <a:latin typeface="Calibri" pitchFamily="34" charset="0"/>
                <a:cs typeface="Calibri" pitchFamily="34" charset="0"/>
              </a:rPr>
              <a:t>Equal-size partitions</a:t>
            </a:r>
          </a:p>
          <a:p>
            <a:pPr lvl="1"/>
            <a:r>
              <a:rPr lang="en-US" sz="2400" dirty="0">
                <a:solidFill>
                  <a:schemeClr val="bg2"/>
                </a:solidFill>
                <a:latin typeface="Calibri" pitchFamily="34" charset="0"/>
                <a:ea typeface="+mn-ea"/>
                <a:cs typeface="Calibri" pitchFamily="34" charset="0"/>
              </a:rPr>
              <a:t>If there is an available partition, a process can be loaded into that partition</a:t>
            </a:r>
          </a:p>
          <a:p>
            <a:pPr lvl="2"/>
            <a:r>
              <a:rPr lang="en-US" sz="2400" dirty="0">
                <a:solidFill>
                  <a:schemeClr val="bg2"/>
                </a:solidFill>
                <a:latin typeface="Calibri" pitchFamily="34" charset="0"/>
                <a:ea typeface="+mn-ea"/>
                <a:cs typeface="Calibri" pitchFamily="34" charset="0"/>
              </a:rPr>
              <a:t>because all partitions are of equal size, it does not matter which partition is used</a:t>
            </a:r>
          </a:p>
          <a:p>
            <a:pPr lvl="1"/>
            <a:r>
              <a:rPr lang="en-US" sz="2400" dirty="0">
                <a:solidFill>
                  <a:schemeClr val="bg2"/>
                </a:solidFill>
                <a:latin typeface="Calibri" pitchFamily="34" charset="0"/>
                <a:ea typeface="+mn-ea"/>
                <a:cs typeface="Calibri" pitchFamily="34" charset="0"/>
              </a:rPr>
              <a:t>If all partitions are occupied by blocked processes, choose one process to swap out to make room for the new process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161368093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2B84712F-E627-4847-80F6-F5AB58E57617}" type="slidenum">
              <a:rPr lang="en-US">
                <a:solidFill>
                  <a:srgbClr val="FF9966"/>
                </a:solidFill>
              </a:rPr>
              <a:pPr/>
              <a:t>13</a:t>
            </a:fld>
            <a:endParaRPr lang="en-US">
              <a:solidFill>
                <a:srgbClr val="FF9966"/>
              </a:solidFill>
            </a:endParaRPr>
          </a:p>
        </p:txBody>
      </p:sp>
      <p:sp>
        <p:nvSpPr>
          <p:cNvPr id="75778"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Placement Algorithm with Partitions</a:t>
            </a:r>
          </a:p>
        </p:txBody>
      </p:sp>
      <p:sp>
        <p:nvSpPr>
          <p:cNvPr id="75779" name="Rectangle 3"/>
          <p:cNvSpPr>
            <a:spLocks noGrp="1" noChangeArrowheads="1"/>
          </p:cNvSpPr>
          <p:nvPr>
            <p:ph type="body" sz="half" idx="1"/>
          </p:nvPr>
        </p:nvSpPr>
        <p:spPr>
          <a:xfrm>
            <a:off x="990124" y="1326286"/>
            <a:ext cx="4590574" cy="5227126"/>
          </a:xfrm>
        </p:spPr>
        <p:txBody>
          <a:bodyPr/>
          <a:lstStyle/>
          <a:p>
            <a:r>
              <a:rPr lang="en-US" sz="2400" dirty="0">
                <a:solidFill>
                  <a:schemeClr val="bg2"/>
                </a:solidFill>
                <a:latin typeface="Calibri" pitchFamily="34" charset="0"/>
                <a:cs typeface="Calibri" pitchFamily="34" charset="0"/>
              </a:rPr>
              <a:t>Unequal-size partitions: use of multiple queues</a:t>
            </a:r>
          </a:p>
          <a:p>
            <a:pPr lvl="1"/>
            <a:r>
              <a:rPr lang="en-US" sz="2400" dirty="0">
                <a:solidFill>
                  <a:schemeClr val="bg2"/>
                </a:solidFill>
                <a:latin typeface="Calibri" pitchFamily="34" charset="0"/>
                <a:ea typeface="+mn-ea"/>
                <a:cs typeface="Calibri" pitchFamily="34" charset="0"/>
              </a:rPr>
              <a:t>assign each process to the smallest partition within which it will fit</a:t>
            </a:r>
          </a:p>
          <a:p>
            <a:pPr lvl="1"/>
            <a:r>
              <a:rPr lang="en-US" sz="2400" dirty="0">
                <a:solidFill>
                  <a:schemeClr val="bg2"/>
                </a:solidFill>
                <a:latin typeface="Calibri" pitchFamily="34" charset="0"/>
                <a:ea typeface="+mn-ea"/>
                <a:cs typeface="Calibri" pitchFamily="34" charset="0"/>
              </a:rPr>
              <a:t>A queue for each partition </a:t>
            </a:r>
            <a:r>
              <a:rPr lang="en-US" sz="2400" dirty="0" smtClean="0">
                <a:solidFill>
                  <a:schemeClr val="bg2"/>
                </a:solidFill>
                <a:latin typeface="Calibri" pitchFamily="34" charset="0"/>
                <a:ea typeface="+mn-ea"/>
                <a:cs typeface="Calibri" pitchFamily="34" charset="0"/>
              </a:rPr>
              <a:t>size is maintained</a:t>
            </a:r>
            <a:endParaRPr lang="en-US" sz="2400" dirty="0">
              <a:solidFill>
                <a:schemeClr val="bg2"/>
              </a:solidFill>
              <a:latin typeface="Calibri" pitchFamily="34" charset="0"/>
              <a:ea typeface="+mn-ea"/>
              <a:cs typeface="Calibri" pitchFamily="34" charset="0"/>
            </a:endParaRPr>
          </a:p>
          <a:p>
            <a:pPr lvl="1"/>
            <a:r>
              <a:rPr lang="en-US" sz="2400" dirty="0">
                <a:solidFill>
                  <a:schemeClr val="bg2"/>
                </a:solidFill>
                <a:latin typeface="Calibri" pitchFamily="34" charset="0"/>
                <a:ea typeface="+mn-ea"/>
                <a:cs typeface="Calibri" pitchFamily="34" charset="0"/>
              </a:rPr>
              <a:t>tries to minimize internal fragmentation</a:t>
            </a:r>
          </a:p>
          <a:p>
            <a:pPr lvl="1"/>
            <a:r>
              <a:rPr lang="en-US" sz="2400" dirty="0">
                <a:solidFill>
                  <a:schemeClr val="bg2"/>
                </a:solidFill>
                <a:latin typeface="Calibri" pitchFamily="34" charset="0"/>
                <a:ea typeface="+mn-ea"/>
                <a:cs typeface="Calibri" pitchFamily="34" charset="0"/>
              </a:rPr>
              <a:t>Problem: some queues will be empty if no processes within a size range is present</a:t>
            </a:r>
          </a:p>
        </p:txBody>
      </p:sp>
      <p:graphicFrame>
        <p:nvGraphicFramePr>
          <p:cNvPr id="75780" name="Object 4"/>
          <p:cNvGraphicFramePr>
            <a:graphicFrameLocks noGrp="1" noChangeAspect="1"/>
          </p:cNvGraphicFramePr>
          <p:nvPr>
            <p:ph type="clipArt" sz="half" idx="2"/>
            <p:extLst>
              <p:ext uri="{D42A27DB-BD31-4B8C-83A1-F6EECF244321}">
                <p14:modId xmlns:p14="http://schemas.microsoft.com/office/powerpoint/2010/main" val="483691268"/>
              </p:ext>
            </p:extLst>
          </p:nvPr>
        </p:nvGraphicFramePr>
        <p:xfrm>
          <a:off x="5706339" y="1224756"/>
          <a:ext cx="4896236" cy="5604967"/>
        </p:xfrm>
        <a:graphic>
          <a:graphicData uri="http://schemas.openxmlformats.org/presentationml/2006/ole">
            <mc:AlternateContent xmlns:mc="http://schemas.openxmlformats.org/markup-compatibility/2006">
              <mc:Choice xmlns:v="urn:schemas-microsoft-com:vml" Requires="v">
                <p:oleObj spid="_x0000_s2099" name="Artwork" r:id="rId3" imgW="3657143" imgH="4676190" progId="Adobe.Illustrator.7">
                  <p:embed/>
                </p:oleObj>
              </mc:Choice>
              <mc:Fallback>
                <p:oleObj name="Artwork" r:id="rId3" imgW="3657143" imgH="4676190"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6339" y="1224756"/>
                        <a:ext cx="4896236" cy="5604967"/>
                      </a:xfrm>
                      <a:prstGeom prst="rect">
                        <a:avLst/>
                      </a:prstGeom>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7" name="Rectangle 6"/>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3835333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58204968-AAE8-42A2-8BEA-73516733D3E9}" type="slidenum">
              <a:rPr lang="en-US">
                <a:solidFill>
                  <a:srgbClr val="FF9966"/>
                </a:solidFill>
              </a:rPr>
              <a:pPr/>
              <a:t>14</a:t>
            </a:fld>
            <a:endParaRPr lang="en-US">
              <a:solidFill>
                <a:srgbClr val="FF9966"/>
              </a:solidFill>
            </a:endParaRPr>
          </a:p>
        </p:txBody>
      </p:sp>
      <p:sp>
        <p:nvSpPr>
          <p:cNvPr id="76802" name="Rectangle 2"/>
          <p:cNvSpPr>
            <a:spLocks noGrp="1" noChangeArrowheads="1"/>
          </p:cNvSpPr>
          <p:nvPr>
            <p:ph type="title"/>
          </p:nvPr>
        </p:nvSpPr>
        <p:spPr>
          <a:xfrm>
            <a:off x="1217027" y="333197"/>
            <a:ext cx="9314289" cy="837055"/>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Placement Algorithm with Partitions</a:t>
            </a:r>
          </a:p>
        </p:txBody>
      </p:sp>
      <p:sp>
        <p:nvSpPr>
          <p:cNvPr id="76803" name="Rectangle 3"/>
          <p:cNvSpPr>
            <a:spLocks noGrp="1" noChangeArrowheads="1"/>
          </p:cNvSpPr>
          <p:nvPr>
            <p:ph type="body" sz="half" idx="1"/>
          </p:nvPr>
        </p:nvSpPr>
        <p:spPr>
          <a:xfrm>
            <a:off x="540069" y="1404302"/>
            <a:ext cx="4680585" cy="5149110"/>
          </a:xfrm>
        </p:spPr>
        <p:txBody>
          <a:bodyPr/>
          <a:lstStyle/>
          <a:p>
            <a:r>
              <a:rPr lang="en-US" sz="2400" dirty="0">
                <a:solidFill>
                  <a:schemeClr val="bg2"/>
                </a:solidFill>
                <a:latin typeface="Calibri" pitchFamily="34" charset="0"/>
                <a:cs typeface="Calibri" pitchFamily="34" charset="0"/>
              </a:rPr>
              <a:t>Unequal-size partitions: use of a single queue</a:t>
            </a:r>
          </a:p>
          <a:p>
            <a:pPr lvl="1"/>
            <a:r>
              <a:rPr lang="en-US" sz="2400" dirty="0">
                <a:solidFill>
                  <a:schemeClr val="bg2"/>
                </a:solidFill>
                <a:latin typeface="Calibri" pitchFamily="34" charset="0"/>
                <a:ea typeface="+mn-ea"/>
                <a:cs typeface="Calibri" pitchFamily="34" charset="0"/>
              </a:rPr>
              <a:t>When its time to load a process into main memory the smallest available partition that will hold the process is selected</a:t>
            </a:r>
          </a:p>
          <a:p>
            <a:pPr lvl="1"/>
            <a:r>
              <a:rPr lang="en-US" sz="2400" dirty="0">
                <a:solidFill>
                  <a:schemeClr val="bg2"/>
                </a:solidFill>
                <a:latin typeface="Calibri" pitchFamily="34" charset="0"/>
                <a:ea typeface="+mn-ea"/>
                <a:cs typeface="Calibri" pitchFamily="34" charset="0"/>
              </a:rPr>
              <a:t>increases the level of multiprogramming at the expense of internal fragmentation</a:t>
            </a:r>
          </a:p>
        </p:txBody>
      </p:sp>
      <p:graphicFrame>
        <p:nvGraphicFramePr>
          <p:cNvPr id="76804" name="Object 4"/>
          <p:cNvGraphicFramePr>
            <a:graphicFrameLocks noGrp="1" noChangeAspect="1"/>
          </p:cNvGraphicFramePr>
          <p:nvPr>
            <p:ph type="clipArt" sz="half" idx="2"/>
          </p:nvPr>
        </p:nvGraphicFramePr>
        <p:xfrm>
          <a:off x="5500065" y="1170252"/>
          <a:ext cx="5080009" cy="5659470"/>
        </p:xfrm>
        <a:graphic>
          <a:graphicData uri="http://schemas.openxmlformats.org/presentationml/2006/ole">
            <mc:AlternateContent xmlns:mc="http://schemas.openxmlformats.org/markup-compatibility/2006">
              <mc:Choice xmlns:v="urn:schemas-microsoft-com:vml" Requires="v">
                <p:oleObj spid="_x0000_s3122" name="Artwork" r:id="rId3" imgW="3638095" imgH="4676190" progId="Adobe.Illustrator.7">
                  <p:embed/>
                </p:oleObj>
              </mc:Choice>
              <mc:Fallback>
                <p:oleObj name="Artwork" r:id="rId3" imgW="3638095" imgH="4676190"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0065" y="1170252"/>
                        <a:ext cx="5080009" cy="5659470"/>
                      </a:xfrm>
                      <a:prstGeom prst="rect">
                        <a:avLst/>
                      </a:prstGeom>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7" name="Rectangle 6"/>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366922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2AE2ECD-3930-447D-A913-E3B8FBFD7684}" type="slidenum">
              <a:rPr lang="en-US">
                <a:solidFill>
                  <a:srgbClr val="FF9966"/>
                </a:solidFill>
              </a:rPr>
              <a:pPr/>
              <a:t>15</a:t>
            </a:fld>
            <a:endParaRPr lang="en-US">
              <a:solidFill>
                <a:srgbClr val="FF9966"/>
              </a:solidFill>
            </a:endParaRPr>
          </a:p>
        </p:txBody>
      </p:sp>
      <p:sp>
        <p:nvSpPr>
          <p:cNvPr id="31746" name="Rectangle 2"/>
          <p:cNvSpPr>
            <a:spLocks noGrp="1" noChangeArrowheads="1"/>
          </p:cNvSpPr>
          <p:nvPr>
            <p:ph type="title"/>
          </p:nvPr>
        </p:nvSpPr>
        <p:spPr>
          <a:xfrm>
            <a:off x="1260159" y="234051"/>
            <a:ext cx="9314290" cy="984962"/>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Dynamic Partitioning</a:t>
            </a:r>
          </a:p>
        </p:txBody>
      </p:sp>
      <p:sp>
        <p:nvSpPr>
          <p:cNvPr id="31747" name="Rectangle 3"/>
          <p:cNvSpPr>
            <a:spLocks noGrp="1" noChangeArrowheads="1"/>
          </p:cNvSpPr>
          <p:nvPr>
            <p:ph type="body" idx="1"/>
          </p:nvPr>
        </p:nvSpPr>
        <p:spPr>
          <a:xfrm>
            <a:off x="371475" y="1326287"/>
            <a:ext cx="10287000" cy="5305143"/>
          </a:xfrm>
          <a:noFill/>
          <a:ln/>
        </p:spPr>
        <p:txBody>
          <a:bodyPr lIns="100764" tIns="49498" rIns="100764" bIns="49498"/>
          <a:lstStyle/>
          <a:p>
            <a:r>
              <a:rPr lang="en-US" sz="2400" b="0" dirty="0">
                <a:solidFill>
                  <a:schemeClr val="bg2"/>
                </a:solidFill>
                <a:latin typeface="Calibri" pitchFamily="34" charset="0"/>
                <a:cs typeface="Calibri" pitchFamily="34" charset="0"/>
              </a:rPr>
              <a:t>Partitions are of variable length and number</a:t>
            </a:r>
          </a:p>
          <a:p>
            <a:r>
              <a:rPr lang="en-US" sz="2400" b="0" dirty="0">
                <a:solidFill>
                  <a:schemeClr val="bg2"/>
                </a:solidFill>
                <a:latin typeface="Calibri" pitchFamily="34" charset="0"/>
                <a:cs typeface="Calibri" pitchFamily="34" charset="0"/>
              </a:rPr>
              <a:t>Each process is allocated exactly as much memory as it requires</a:t>
            </a:r>
          </a:p>
          <a:p>
            <a:r>
              <a:rPr lang="en-US" sz="2400" b="0" dirty="0" smtClean="0">
                <a:solidFill>
                  <a:schemeClr val="bg2"/>
                </a:solidFill>
                <a:latin typeface="Calibri" pitchFamily="34" charset="0"/>
                <a:cs typeface="Calibri" pitchFamily="34" charset="0"/>
              </a:rPr>
              <a:t>Eventually holes are formed in main memory. This is called external fragmentation</a:t>
            </a:r>
          </a:p>
          <a:p>
            <a:r>
              <a:rPr lang="en-US" sz="2400" b="0" dirty="0" smtClean="0">
                <a:solidFill>
                  <a:schemeClr val="bg2"/>
                </a:solidFill>
                <a:latin typeface="Calibri" pitchFamily="34" charset="0"/>
                <a:cs typeface="Calibri" pitchFamily="34" charset="0"/>
              </a:rPr>
              <a:t>Must </a:t>
            </a:r>
            <a:r>
              <a:rPr lang="en-US" sz="2400" b="0" dirty="0">
                <a:solidFill>
                  <a:schemeClr val="bg2"/>
                </a:solidFill>
                <a:latin typeface="Calibri" pitchFamily="34" charset="0"/>
                <a:cs typeface="Calibri" pitchFamily="34" charset="0"/>
              </a:rPr>
              <a:t>use compaction to shift processes so they are contiguous and all free memory is in one block</a:t>
            </a:r>
          </a:p>
          <a:p>
            <a:r>
              <a:rPr lang="en-US" sz="2400" b="0" dirty="0">
                <a:solidFill>
                  <a:schemeClr val="bg2"/>
                </a:solidFill>
                <a:latin typeface="Calibri" pitchFamily="34" charset="0"/>
                <a:cs typeface="Calibri" pitchFamily="34" charset="0"/>
              </a:rPr>
              <a:t>Used in IBM’s OS/MVT (Multiprogramming with a Variable number of Tasks)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25282992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C202F03-F43F-476D-8378-133BA819B0C5}" type="slidenum">
              <a:rPr lang="en-US">
                <a:solidFill>
                  <a:srgbClr val="FF9966"/>
                </a:solidFill>
              </a:rPr>
              <a:pPr/>
              <a:t>16</a:t>
            </a:fld>
            <a:endParaRPr lang="en-US">
              <a:solidFill>
                <a:srgbClr val="FF9966"/>
              </a:solidFill>
            </a:endParaRPr>
          </a:p>
        </p:txBody>
      </p:sp>
      <p:sp>
        <p:nvSpPr>
          <p:cNvPr id="77826" name="Rectangle 2"/>
          <p:cNvSpPr>
            <a:spLocks noGrp="1" noChangeArrowheads="1"/>
          </p:cNvSpPr>
          <p:nvPr>
            <p:ph type="title"/>
          </p:nvPr>
        </p:nvSpPr>
        <p:spPr>
          <a:xfrm>
            <a:off x="1260159" y="234051"/>
            <a:ext cx="9314290" cy="681022"/>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Dynamic Partitioning: an example</a:t>
            </a:r>
          </a:p>
        </p:txBody>
      </p:sp>
      <p:sp>
        <p:nvSpPr>
          <p:cNvPr id="77827" name="Rectangle 3"/>
          <p:cNvSpPr>
            <a:spLocks noGrp="1" noChangeArrowheads="1"/>
          </p:cNvSpPr>
          <p:nvPr>
            <p:ph type="body" idx="1"/>
          </p:nvPr>
        </p:nvSpPr>
        <p:spPr>
          <a:xfrm>
            <a:off x="1260158" y="4915059"/>
            <a:ext cx="9316164" cy="1836646"/>
          </a:xfrm>
        </p:spPr>
        <p:txBody>
          <a:bodyPr/>
          <a:lstStyle/>
          <a:p>
            <a:r>
              <a:rPr lang="en-US" sz="2400" b="0" dirty="0">
                <a:solidFill>
                  <a:schemeClr val="bg2"/>
                </a:solidFill>
                <a:latin typeface="Calibri" pitchFamily="34" charset="0"/>
                <a:cs typeface="Calibri" pitchFamily="34" charset="0"/>
              </a:rPr>
              <a:t>A hole of 64K is left after loading 3 processes: not enough room for another process</a:t>
            </a:r>
          </a:p>
          <a:p>
            <a:r>
              <a:rPr lang="en-US" sz="2400" b="0" dirty="0">
                <a:solidFill>
                  <a:schemeClr val="bg2"/>
                </a:solidFill>
                <a:latin typeface="Calibri" pitchFamily="34" charset="0"/>
                <a:cs typeface="Calibri" pitchFamily="34" charset="0"/>
              </a:rPr>
              <a:t>Eventually each process is blocked. The OS swaps out process 2 to bring in process 4</a:t>
            </a:r>
          </a:p>
        </p:txBody>
      </p:sp>
      <p:graphicFrame>
        <p:nvGraphicFramePr>
          <p:cNvPr id="77828" name="Object 4"/>
          <p:cNvGraphicFramePr>
            <a:graphicFrameLocks noChangeAspect="1"/>
          </p:cNvGraphicFramePr>
          <p:nvPr/>
        </p:nvGraphicFramePr>
        <p:xfrm>
          <a:off x="1350170" y="1105238"/>
          <a:ext cx="9001125" cy="3686294"/>
        </p:xfrm>
        <a:graphic>
          <a:graphicData uri="http://schemas.openxmlformats.org/presentationml/2006/ole">
            <mc:AlternateContent xmlns:mc="http://schemas.openxmlformats.org/markup-compatibility/2006">
              <mc:Choice xmlns:v="urn:schemas-microsoft-com:vml" Requires="v">
                <p:oleObj spid="_x0000_s4146" name="Artwork" r:id="rId3" imgW="5923810" imgH="2800741" progId="Adobe.Illustrator.7">
                  <p:embed/>
                </p:oleObj>
              </mc:Choice>
              <mc:Fallback>
                <p:oleObj name="Artwork" r:id="rId3" imgW="5923810" imgH="2800741"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0170" y="1105238"/>
                        <a:ext cx="9001125" cy="3686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7" name="Rectangle 6"/>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2787604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D2B1CEE-EA23-4D1A-998F-FBE36C79ABCE}" type="slidenum">
              <a:rPr lang="en-US">
                <a:solidFill>
                  <a:srgbClr val="FF9966"/>
                </a:solidFill>
              </a:rPr>
              <a:pPr/>
              <a:t>17</a:t>
            </a:fld>
            <a:endParaRPr lang="en-US">
              <a:solidFill>
                <a:srgbClr val="FF9966"/>
              </a:solidFill>
            </a:endParaRPr>
          </a:p>
        </p:txBody>
      </p:sp>
      <p:sp>
        <p:nvSpPr>
          <p:cNvPr id="78850" name="Rectangle 2"/>
          <p:cNvSpPr>
            <a:spLocks noGrp="1" noChangeArrowheads="1"/>
          </p:cNvSpPr>
          <p:nvPr>
            <p:ph type="title"/>
          </p:nvPr>
        </p:nvSpPr>
        <p:spPr>
          <a:xfrm>
            <a:off x="1260159" y="234052"/>
            <a:ext cx="9314290" cy="759039"/>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Dynamic Partitioning: an example</a:t>
            </a:r>
          </a:p>
        </p:txBody>
      </p:sp>
      <p:sp>
        <p:nvSpPr>
          <p:cNvPr id="78851" name="Rectangle 3"/>
          <p:cNvSpPr>
            <a:spLocks noGrp="1" noChangeArrowheads="1"/>
          </p:cNvSpPr>
          <p:nvPr>
            <p:ph type="body" idx="1"/>
          </p:nvPr>
        </p:nvSpPr>
        <p:spPr>
          <a:xfrm>
            <a:off x="1260157" y="4837042"/>
            <a:ext cx="9181148" cy="1950420"/>
          </a:xfrm>
        </p:spPr>
        <p:txBody>
          <a:bodyPr/>
          <a:lstStyle/>
          <a:p>
            <a:r>
              <a:rPr lang="en-US" sz="2400" b="0" dirty="0">
                <a:solidFill>
                  <a:schemeClr val="bg2"/>
                </a:solidFill>
                <a:latin typeface="Calibri" pitchFamily="34" charset="0"/>
                <a:cs typeface="Calibri" pitchFamily="34" charset="0"/>
              </a:rPr>
              <a:t>another hole of 96K is created</a:t>
            </a:r>
          </a:p>
          <a:p>
            <a:r>
              <a:rPr lang="en-US" sz="2400" b="0" dirty="0">
                <a:solidFill>
                  <a:schemeClr val="bg2"/>
                </a:solidFill>
                <a:latin typeface="Calibri" pitchFamily="34" charset="0"/>
                <a:cs typeface="Calibri" pitchFamily="34" charset="0"/>
              </a:rPr>
              <a:t>Eventually each process is blocked. The OS swaps out process 1 to bring in again process 2 and another hole of 96K is created...</a:t>
            </a:r>
          </a:p>
          <a:p>
            <a:r>
              <a:rPr lang="en-US" sz="2400" b="0" dirty="0">
                <a:solidFill>
                  <a:schemeClr val="bg2"/>
                </a:solidFill>
                <a:latin typeface="Calibri" pitchFamily="34" charset="0"/>
                <a:cs typeface="Calibri" pitchFamily="34" charset="0"/>
              </a:rPr>
              <a:t>Compaction would produce a single hole of 256K</a:t>
            </a:r>
          </a:p>
          <a:p>
            <a:endParaRPr lang="en-US" sz="2700" dirty="0"/>
          </a:p>
        </p:txBody>
      </p:sp>
      <p:graphicFrame>
        <p:nvGraphicFramePr>
          <p:cNvPr id="78852" name="Object 4"/>
          <p:cNvGraphicFramePr>
            <a:graphicFrameLocks noChangeAspect="1"/>
          </p:cNvGraphicFramePr>
          <p:nvPr/>
        </p:nvGraphicFramePr>
        <p:xfrm>
          <a:off x="1170146" y="1092236"/>
          <a:ext cx="9361170" cy="3827700"/>
        </p:xfrm>
        <a:graphic>
          <a:graphicData uri="http://schemas.openxmlformats.org/presentationml/2006/ole">
            <mc:AlternateContent xmlns:mc="http://schemas.openxmlformats.org/markup-compatibility/2006">
              <mc:Choice xmlns:v="urn:schemas-microsoft-com:vml" Requires="v">
                <p:oleObj spid="_x0000_s5170" name="Artwork" r:id="rId3" imgW="5934903" imgH="2800741" progId="Adobe.Illustrator.7">
                  <p:embed/>
                </p:oleObj>
              </mc:Choice>
              <mc:Fallback>
                <p:oleObj name="Artwork" r:id="rId3" imgW="5934903" imgH="2800741"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0146" y="1092236"/>
                        <a:ext cx="9361170" cy="382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7" name="Rectangle 6"/>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1953466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0F931EDE-3F8D-454F-AE3C-74A5EEE764B6}" type="slidenum">
              <a:rPr lang="en-US">
                <a:solidFill>
                  <a:srgbClr val="FF9966"/>
                </a:solidFill>
              </a:rPr>
              <a:pPr/>
              <a:t>18</a:t>
            </a:fld>
            <a:endParaRPr lang="en-US">
              <a:solidFill>
                <a:srgbClr val="FF9966"/>
              </a:solidFill>
            </a:endParaRPr>
          </a:p>
        </p:txBody>
      </p:sp>
      <p:sp>
        <p:nvSpPr>
          <p:cNvPr id="39938" name="Rectangle 2"/>
          <p:cNvSpPr>
            <a:spLocks noGrp="1" noChangeArrowheads="1"/>
          </p:cNvSpPr>
          <p:nvPr>
            <p:ph type="title"/>
          </p:nvPr>
        </p:nvSpPr>
        <p:spPr>
          <a:xfrm>
            <a:off x="1819276" y="81757"/>
            <a:ext cx="4038600" cy="533399"/>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dirty="0">
                <a:solidFill>
                  <a:srgbClr val="FF0000"/>
                </a:solidFill>
                <a:latin typeface="+mn-lt"/>
                <a:ea typeface="+mn-ea"/>
                <a:cs typeface="+mn-cs"/>
              </a:rPr>
              <a:t>Placement Algorithm</a:t>
            </a:r>
          </a:p>
        </p:txBody>
      </p:sp>
      <p:sp>
        <p:nvSpPr>
          <p:cNvPr id="39939" name="Rectangle 3"/>
          <p:cNvSpPr>
            <a:spLocks noGrp="1" noChangeArrowheads="1"/>
          </p:cNvSpPr>
          <p:nvPr>
            <p:ph type="body" sz="half" idx="1"/>
          </p:nvPr>
        </p:nvSpPr>
        <p:spPr>
          <a:xfrm>
            <a:off x="900112" y="1014218"/>
            <a:ext cx="4500563" cy="5539194"/>
          </a:xfrm>
          <a:noFill/>
          <a:ln/>
        </p:spPr>
        <p:txBody>
          <a:bodyPr lIns="100764" tIns="49498" rIns="100764" bIns="49498"/>
          <a:lstStyle/>
          <a:p>
            <a:r>
              <a:rPr lang="en-US" sz="2400" b="0" dirty="0">
                <a:solidFill>
                  <a:schemeClr val="bg2"/>
                </a:solidFill>
                <a:latin typeface="Calibri" pitchFamily="34" charset="0"/>
                <a:cs typeface="Calibri" pitchFamily="34" charset="0"/>
              </a:rPr>
              <a:t>Used to decide which free block to allocate to a process</a:t>
            </a:r>
          </a:p>
          <a:p>
            <a:r>
              <a:rPr lang="en-US" sz="2400" b="0" dirty="0">
                <a:solidFill>
                  <a:schemeClr val="bg2"/>
                </a:solidFill>
                <a:latin typeface="Calibri" pitchFamily="34" charset="0"/>
                <a:cs typeface="Calibri" pitchFamily="34" charset="0"/>
              </a:rPr>
              <a:t>Goal: to reduce usage of compaction (time consuming)</a:t>
            </a:r>
          </a:p>
          <a:p>
            <a:r>
              <a:rPr lang="en-US" sz="2400" b="0" dirty="0">
                <a:solidFill>
                  <a:schemeClr val="bg2"/>
                </a:solidFill>
                <a:latin typeface="Calibri" pitchFamily="34" charset="0"/>
                <a:cs typeface="Calibri" pitchFamily="34" charset="0"/>
              </a:rPr>
              <a:t>Possible algorithms:</a:t>
            </a:r>
          </a:p>
          <a:p>
            <a:pPr lvl="1"/>
            <a:r>
              <a:rPr lang="en-US" sz="2400" dirty="0">
                <a:solidFill>
                  <a:schemeClr val="bg2"/>
                </a:solidFill>
                <a:latin typeface="Calibri" pitchFamily="34" charset="0"/>
                <a:ea typeface="+mn-ea"/>
                <a:cs typeface="Calibri" pitchFamily="34" charset="0"/>
              </a:rPr>
              <a:t>Best-fit: choose smallest hole </a:t>
            </a:r>
          </a:p>
          <a:p>
            <a:pPr lvl="1"/>
            <a:r>
              <a:rPr lang="en-US" sz="2400" dirty="0">
                <a:solidFill>
                  <a:schemeClr val="bg2"/>
                </a:solidFill>
                <a:latin typeface="Calibri" pitchFamily="34" charset="0"/>
                <a:ea typeface="+mn-ea"/>
                <a:cs typeface="Calibri" pitchFamily="34" charset="0"/>
              </a:rPr>
              <a:t>First-fit: choose first hole from beginning </a:t>
            </a:r>
          </a:p>
          <a:p>
            <a:pPr lvl="1"/>
            <a:r>
              <a:rPr lang="en-US" sz="2400" dirty="0">
                <a:solidFill>
                  <a:schemeClr val="bg2"/>
                </a:solidFill>
                <a:latin typeface="Calibri" pitchFamily="34" charset="0"/>
                <a:ea typeface="+mn-ea"/>
                <a:cs typeface="Calibri" pitchFamily="34" charset="0"/>
              </a:rPr>
              <a:t>Next-fit: choose first hole from last </a:t>
            </a:r>
            <a:r>
              <a:rPr lang="en-US" sz="2400" dirty="0" smtClean="0">
                <a:solidFill>
                  <a:schemeClr val="bg2"/>
                </a:solidFill>
                <a:latin typeface="Calibri" pitchFamily="34" charset="0"/>
                <a:ea typeface="+mn-ea"/>
                <a:cs typeface="Calibri" pitchFamily="34" charset="0"/>
              </a:rPr>
              <a:t>placement</a:t>
            </a:r>
          </a:p>
        </p:txBody>
      </p:sp>
      <p:graphicFrame>
        <p:nvGraphicFramePr>
          <p:cNvPr id="39941" name="Object 5"/>
          <p:cNvGraphicFramePr>
            <a:graphicFrameLocks noGrp="1" noChangeAspect="1"/>
          </p:cNvGraphicFramePr>
          <p:nvPr>
            <p:ph type="clipArt" sz="half" idx="2"/>
          </p:nvPr>
        </p:nvGraphicFramePr>
        <p:xfrm>
          <a:off x="5498187" y="624136"/>
          <a:ext cx="5085636" cy="6205587"/>
        </p:xfrm>
        <a:graphic>
          <a:graphicData uri="http://schemas.openxmlformats.org/presentationml/2006/ole">
            <mc:AlternateContent xmlns:mc="http://schemas.openxmlformats.org/markup-compatibility/2006">
              <mc:Choice xmlns:v="urn:schemas-microsoft-com:vml" Requires="v">
                <p:oleObj spid="_x0000_s6196" name="Artwork" r:id="rId4" imgW="5020376" imgH="7066667" progId="Adobe.Illustrator.7">
                  <p:embed/>
                </p:oleObj>
              </mc:Choice>
              <mc:Fallback>
                <p:oleObj name="Artwork" r:id="rId4" imgW="5020376" imgH="7066667" progId="Adobe.Illustrator.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8187" y="624136"/>
                        <a:ext cx="5085636" cy="6205587"/>
                      </a:xfrm>
                      <a:prstGeom prst="rect">
                        <a:avLst/>
                      </a:prstGeom>
                    </p:spPr>
                  </p:pic>
                </p:oleObj>
              </mc:Fallback>
            </mc:AlternateContent>
          </a:graphicData>
        </a:graphic>
      </p:graphicFrame>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7" name="Rectangle 6"/>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215165174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0F931EDE-3F8D-454F-AE3C-74A5EEE764B6}" type="slidenum">
              <a:rPr lang="en-US">
                <a:solidFill>
                  <a:srgbClr val="FF9966"/>
                </a:solidFill>
              </a:rPr>
              <a:pPr/>
              <a:t>19</a:t>
            </a:fld>
            <a:endParaRPr lang="en-US">
              <a:solidFill>
                <a:srgbClr val="FF9966"/>
              </a:solidFill>
            </a:endParaRPr>
          </a:p>
        </p:txBody>
      </p:sp>
      <p:sp>
        <p:nvSpPr>
          <p:cNvPr id="39938" name="Rectangle 2"/>
          <p:cNvSpPr>
            <a:spLocks noGrp="1" noChangeArrowheads="1"/>
          </p:cNvSpPr>
          <p:nvPr>
            <p:ph type="title"/>
          </p:nvPr>
        </p:nvSpPr>
        <p:spPr>
          <a:xfrm>
            <a:off x="1819275" y="81757"/>
            <a:ext cx="8534399" cy="533399"/>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dirty="0" smtClean="0">
                <a:solidFill>
                  <a:srgbClr val="FF0000"/>
                </a:solidFill>
                <a:latin typeface="+mn-lt"/>
                <a:ea typeface="+mn-ea"/>
                <a:cs typeface="+mn-cs"/>
              </a:rPr>
              <a:t>Partition Allocation Algorithm – First fit</a:t>
            </a:r>
            <a:endParaRPr lang="en-US" sz="2600" kern="1200" dirty="0">
              <a:solidFill>
                <a:srgbClr val="FF0000"/>
              </a:solidFill>
              <a:latin typeface="+mn-lt"/>
              <a:ea typeface="+mn-ea"/>
              <a:cs typeface="+mn-cs"/>
            </a:endParaRPr>
          </a:p>
        </p:txBody>
      </p:sp>
      <p:sp>
        <p:nvSpPr>
          <p:cNvPr id="39939" name="Rectangle 3"/>
          <p:cNvSpPr>
            <a:spLocks noGrp="1" noChangeArrowheads="1"/>
          </p:cNvSpPr>
          <p:nvPr>
            <p:ph type="body" sz="half" idx="1"/>
          </p:nvPr>
        </p:nvSpPr>
        <p:spPr>
          <a:xfrm>
            <a:off x="210830" y="835866"/>
            <a:ext cx="10439399" cy="5539194"/>
          </a:xfrm>
          <a:noFill/>
          <a:ln/>
        </p:spPr>
        <p:txBody>
          <a:bodyPr lIns="100764" tIns="49498" rIns="100764" bIns="49498"/>
          <a:lstStyle/>
          <a:p>
            <a:r>
              <a:rPr lang="en-US" sz="1800" b="0" dirty="0">
                <a:solidFill>
                  <a:schemeClr val="bg2"/>
                </a:solidFill>
              </a:rPr>
              <a:t>Whenever a process (p1) comes with memory allocation request the following happens –</a:t>
            </a:r>
          </a:p>
          <a:p>
            <a:r>
              <a:rPr lang="en-US" sz="1800" b="0" dirty="0">
                <a:solidFill>
                  <a:schemeClr val="bg2"/>
                </a:solidFill>
              </a:rPr>
              <a:t>OS sequentially searches available memory blocks from the first index</a:t>
            </a:r>
          </a:p>
          <a:p>
            <a:r>
              <a:rPr lang="en-US" sz="1800" b="0" dirty="0">
                <a:solidFill>
                  <a:schemeClr val="bg2"/>
                </a:solidFill>
              </a:rPr>
              <a:t>Assigns the first memory block large enough to accommodate process</a:t>
            </a:r>
          </a:p>
          <a:p>
            <a:r>
              <a:rPr lang="en-US" sz="1800" b="0" dirty="0">
                <a:solidFill>
                  <a:schemeClr val="bg2"/>
                </a:solidFill>
              </a:rPr>
              <a:t>Whenever a new process P2 comes, it does the same thing. Search from the first index again.</a:t>
            </a:r>
          </a:p>
          <a:p>
            <a:pPr marL="509183" lvl="1" indent="0">
              <a:buNone/>
            </a:pPr>
            <a:endParaRPr lang="en-US" sz="1050" dirty="0" smtClean="0">
              <a:solidFill>
                <a:schemeClr val="bg2"/>
              </a:solidFill>
              <a:latin typeface="Calibri" pitchFamily="34" charset="0"/>
              <a:ea typeface="+mn-ea"/>
              <a:cs typeface="Calibri"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1" y="-70643"/>
            <a:ext cx="805543" cy="914400"/>
          </a:xfrm>
          <a:prstGeom prst="rect">
            <a:avLst/>
          </a:prstGeom>
        </p:spPr>
      </p:pic>
      <p:sp>
        <p:nvSpPr>
          <p:cNvPr id="7" name="Rectangle 6"/>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pic>
        <p:nvPicPr>
          <p:cNvPr id="15364" name="Picture 4" descr="First Fit Allocation in 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8275" y="2291556"/>
            <a:ext cx="725749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09287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DB5CD30-EF37-402F-99C6-00BC7A5D48D6}" type="slidenum">
              <a:rPr lang="en-US">
                <a:solidFill>
                  <a:srgbClr val="FF9966"/>
                </a:solidFill>
              </a:rPr>
              <a:pPr/>
              <a:t>2</a:t>
            </a:fld>
            <a:endParaRPr lang="en-US">
              <a:solidFill>
                <a:srgbClr val="FF9966"/>
              </a:solidFill>
            </a:endParaRPr>
          </a:p>
        </p:txBody>
      </p:sp>
      <p:sp>
        <p:nvSpPr>
          <p:cNvPr id="7170" name="Rectangle 2"/>
          <p:cNvSpPr>
            <a:spLocks noGrp="1" noChangeArrowheads="1"/>
          </p:cNvSpPr>
          <p:nvPr>
            <p:ph type="title"/>
          </p:nvPr>
        </p:nvSpPr>
        <p:spPr>
          <a:noFill/>
          <a:ln/>
        </p:spPr>
        <p:txBody>
          <a:bodyPr lIns="100764" tIns="49498" rIns="100764" bIns="49498"/>
          <a:lstStyle/>
          <a:p>
            <a:pPr algn="ctr"/>
            <a:r>
              <a:rPr lang="en-US" sz="2800" kern="1200" dirty="0">
                <a:solidFill>
                  <a:srgbClr val="FF0000"/>
                </a:solidFill>
                <a:latin typeface="+mn-lt"/>
                <a:ea typeface="+mn-ea"/>
                <a:cs typeface="+mn-cs"/>
              </a:rPr>
              <a:t>Memory Management</a:t>
            </a:r>
          </a:p>
        </p:txBody>
      </p:sp>
      <p:sp>
        <p:nvSpPr>
          <p:cNvPr id="7171" name="Rectangle 3"/>
          <p:cNvSpPr>
            <a:spLocks noGrp="1" noChangeArrowheads="1"/>
          </p:cNvSpPr>
          <p:nvPr>
            <p:ph type="body" idx="1"/>
          </p:nvPr>
        </p:nvSpPr>
        <p:spPr>
          <a:xfrm>
            <a:off x="600075" y="1674112"/>
            <a:ext cx="9931241" cy="4645251"/>
          </a:xfrm>
          <a:noFill/>
          <a:ln/>
        </p:spPr>
        <p:txBody>
          <a:bodyPr lIns="100764" tIns="49498" rIns="100764" bIns="49498"/>
          <a:lstStyle/>
          <a:p>
            <a:r>
              <a:rPr lang="en-US" sz="2400" b="0" dirty="0">
                <a:solidFill>
                  <a:schemeClr val="bg2"/>
                </a:solidFill>
                <a:latin typeface="Calibri" pitchFamily="34" charset="0"/>
                <a:cs typeface="Calibri" pitchFamily="34" charset="0"/>
              </a:rPr>
              <a:t>Is the task carried out by the OS and hardware to accommodate multiple processes in main memory</a:t>
            </a:r>
          </a:p>
          <a:p>
            <a:r>
              <a:rPr lang="en-US" sz="2400" b="0" dirty="0">
                <a:solidFill>
                  <a:schemeClr val="bg2"/>
                </a:solidFill>
                <a:latin typeface="Calibri" pitchFamily="34" charset="0"/>
                <a:cs typeface="Calibri" pitchFamily="34" charset="0"/>
              </a:rPr>
              <a:t>If only a few processes can be kept in main memory, then much of the time all processes will be waiting for I/O and the CPU will be idle </a:t>
            </a:r>
          </a:p>
          <a:p>
            <a:r>
              <a:rPr lang="en-US" sz="2400" b="0" dirty="0">
                <a:solidFill>
                  <a:schemeClr val="bg2"/>
                </a:solidFill>
                <a:latin typeface="Calibri" pitchFamily="34" charset="0"/>
                <a:cs typeface="Calibri" pitchFamily="34" charset="0"/>
              </a:rPr>
              <a:t>Hence, memory needs to be allocated efficiently in order to pack as many processes into memory as </a:t>
            </a:r>
            <a:r>
              <a:rPr lang="en-US" sz="2400" b="0" dirty="0" smtClean="0">
                <a:solidFill>
                  <a:schemeClr val="bg2"/>
                </a:solidFill>
                <a:latin typeface="Calibri" pitchFamily="34" charset="0"/>
                <a:cs typeface="Calibri" pitchFamily="34" charset="0"/>
              </a:rPr>
              <a:t>possible</a:t>
            </a:r>
          </a:p>
          <a:p>
            <a:r>
              <a:rPr lang="en-US" sz="2400" b="0" dirty="0">
                <a:solidFill>
                  <a:schemeClr val="bg2"/>
                </a:solidFill>
                <a:latin typeface="Calibri" pitchFamily="34" charset="0"/>
                <a:cs typeface="Calibri" pitchFamily="34" charset="0"/>
              </a:rPr>
              <a:t>In most schemes, the kernel occupies some fixed portion of main memory and the rest is shared by multiple processes</a:t>
            </a:r>
          </a:p>
          <a:p>
            <a:endParaRPr lang="en-US" sz="2400" b="0" dirty="0">
              <a:solidFill>
                <a:schemeClr val="bg2"/>
              </a:solidFill>
              <a:latin typeface="Calibri" pitchFamily="34" charset="0"/>
              <a:cs typeface="Calibri"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381919028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0F931EDE-3F8D-454F-AE3C-74A5EEE764B6}" type="slidenum">
              <a:rPr lang="en-US">
                <a:solidFill>
                  <a:srgbClr val="FF9966"/>
                </a:solidFill>
              </a:rPr>
              <a:pPr/>
              <a:t>20</a:t>
            </a:fld>
            <a:endParaRPr lang="en-US">
              <a:solidFill>
                <a:srgbClr val="FF9966"/>
              </a:solidFill>
            </a:endParaRPr>
          </a:p>
        </p:txBody>
      </p:sp>
      <p:sp>
        <p:nvSpPr>
          <p:cNvPr id="39938" name="Rectangle 2"/>
          <p:cNvSpPr>
            <a:spLocks noGrp="1" noChangeArrowheads="1"/>
          </p:cNvSpPr>
          <p:nvPr>
            <p:ph type="title"/>
          </p:nvPr>
        </p:nvSpPr>
        <p:spPr>
          <a:xfrm>
            <a:off x="1819275" y="81757"/>
            <a:ext cx="8534399" cy="533399"/>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dirty="0" smtClean="0">
                <a:solidFill>
                  <a:srgbClr val="FF0000"/>
                </a:solidFill>
                <a:latin typeface="+mn-lt"/>
                <a:ea typeface="+mn-ea"/>
                <a:cs typeface="+mn-cs"/>
              </a:rPr>
              <a:t>Partition Allocation Algorithm – Next fit</a:t>
            </a:r>
            <a:endParaRPr lang="en-US" sz="2600" kern="1200" dirty="0">
              <a:solidFill>
                <a:srgbClr val="FF0000"/>
              </a:solidFill>
              <a:latin typeface="+mn-lt"/>
              <a:ea typeface="+mn-ea"/>
              <a:cs typeface="+mn-cs"/>
            </a:endParaRPr>
          </a:p>
        </p:txBody>
      </p:sp>
      <p:sp>
        <p:nvSpPr>
          <p:cNvPr id="39939" name="Rectangle 3"/>
          <p:cNvSpPr>
            <a:spLocks noGrp="1" noChangeArrowheads="1"/>
          </p:cNvSpPr>
          <p:nvPr>
            <p:ph type="body" sz="half" idx="1"/>
          </p:nvPr>
        </p:nvSpPr>
        <p:spPr>
          <a:xfrm>
            <a:off x="219075" y="1014218"/>
            <a:ext cx="10439399" cy="5539194"/>
          </a:xfrm>
          <a:noFill/>
          <a:ln/>
        </p:spPr>
        <p:txBody>
          <a:bodyPr lIns="100764" tIns="49498" rIns="100764" bIns="49498"/>
          <a:lstStyle/>
          <a:p>
            <a:pPr lvl="1"/>
            <a:r>
              <a:rPr lang="en-US" sz="2000" b="1" dirty="0" smtClean="0">
                <a:solidFill>
                  <a:srgbClr val="FF0000"/>
                </a:solidFill>
                <a:latin typeface="Calibri" pitchFamily="34" charset="0"/>
                <a:ea typeface="+mn-ea"/>
                <a:cs typeface="Calibri" pitchFamily="34" charset="0"/>
              </a:rPr>
              <a:t>Next-fit</a:t>
            </a:r>
            <a:r>
              <a:rPr lang="en-US" sz="2000" b="1" dirty="0">
                <a:solidFill>
                  <a:srgbClr val="FF0000"/>
                </a:solidFill>
                <a:latin typeface="Calibri" pitchFamily="34" charset="0"/>
                <a:ea typeface="+mn-ea"/>
                <a:cs typeface="Calibri" pitchFamily="34" charset="0"/>
              </a:rPr>
              <a:t>: choose first </a:t>
            </a:r>
            <a:r>
              <a:rPr lang="en-US" sz="2000" b="1" dirty="0" smtClean="0">
                <a:solidFill>
                  <a:srgbClr val="FF0000"/>
                </a:solidFill>
                <a:latin typeface="Calibri" pitchFamily="34" charset="0"/>
                <a:ea typeface="+mn-ea"/>
                <a:cs typeface="Calibri" pitchFamily="34" charset="0"/>
              </a:rPr>
              <a:t>hole </a:t>
            </a:r>
            <a:r>
              <a:rPr lang="en-US" sz="2000" b="1" dirty="0">
                <a:solidFill>
                  <a:srgbClr val="FF0000"/>
                </a:solidFill>
                <a:latin typeface="Calibri" pitchFamily="34" charset="0"/>
                <a:ea typeface="+mn-ea"/>
                <a:cs typeface="Calibri" pitchFamily="34" charset="0"/>
              </a:rPr>
              <a:t>from last </a:t>
            </a:r>
            <a:r>
              <a:rPr lang="en-US" sz="2000" b="1" dirty="0" smtClean="0">
                <a:solidFill>
                  <a:srgbClr val="FF0000"/>
                </a:solidFill>
                <a:latin typeface="Calibri" pitchFamily="34" charset="0"/>
                <a:ea typeface="+mn-ea"/>
                <a:cs typeface="Calibri" pitchFamily="34" charset="0"/>
              </a:rPr>
              <a:t>placement</a:t>
            </a:r>
          </a:p>
          <a:p>
            <a:pPr lvl="1"/>
            <a:endParaRPr lang="en-US" sz="1600" dirty="0">
              <a:solidFill>
                <a:schemeClr val="bg2"/>
              </a:solidFill>
              <a:latin typeface="Calibri" pitchFamily="34" charset="0"/>
              <a:ea typeface="+mn-ea"/>
              <a:cs typeface="Calibri" pitchFamily="34" charset="0"/>
            </a:endParaRPr>
          </a:p>
          <a:p>
            <a:r>
              <a:rPr lang="en-US" sz="2000" dirty="0"/>
              <a:t>Step 1</a:t>
            </a:r>
            <a:r>
              <a:rPr lang="en-US" sz="2000" b="0" dirty="0"/>
              <a:t>. Enter the number of memory blocks.</a:t>
            </a:r>
          </a:p>
          <a:p>
            <a:r>
              <a:rPr lang="en-US" sz="2000" dirty="0"/>
              <a:t>Step 2</a:t>
            </a:r>
            <a:r>
              <a:rPr lang="en-US" sz="2000" b="0" dirty="0"/>
              <a:t>. Enter the size of each memory block.</a:t>
            </a:r>
          </a:p>
          <a:p>
            <a:r>
              <a:rPr lang="en-US" sz="2000" dirty="0"/>
              <a:t>Step 3</a:t>
            </a:r>
            <a:r>
              <a:rPr lang="en-US" sz="2000" b="0" dirty="0"/>
              <a:t>. Enter the number of processes with their sizes.</a:t>
            </a:r>
          </a:p>
          <a:p>
            <a:r>
              <a:rPr lang="en-US" sz="2000" dirty="0"/>
              <a:t>Step 4</a:t>
            </a:r>
            <a:r>
              <a:rPr lang="en-US" sz="2000" b="0" dirty="0"/>
              <a:t>. </a:t>
            </a:r>
            <a:r>
              <a:rPr lang="en-US" sz="2000" b="0" dirty="0" smtClean="0"/>
              <a:t>Carry out  search from </a:t>
            </a:r>
            <a:r>
              <a:rPr lang="en-US" sz="2000" b="0" dirty="0"/>
              <a:t>the last </a:t>
            </a:r>
            <a:r>
              <a:rPr lang="en-US" sz="2000" b="0" dirty="0" smtClean="0"/>
              <a:t>allocated memory location</a:t>
            </a:r>
            <a:r>
              <a:rPr lang="en-US" sz="2000" b="0" dirty="0"/>
              <a:t>.</a:t>
            </a:r>
          </a:p>
          <a:p>
            <a:r>
              <a:rPr lang="en-US" sz="2000" dirty="0" smtClean="0"/>
              <a:t>Step </a:t>
            </a:r>
            <a:r>
              <a:rPr lang="en-US" sz="2000" dirty="0"/>
              <a:t>6</a:t>
            </a:r>
            <a:r>
              <a:rPr lang="en-US" sz="2000" b="0" dirty="0"/>
              <a:t>. If the current memory size is smaller, then continue to check the next blocks.</a:t>
            </a:r>
          </a:p>
          <a:p>
            <a:r>
              <a:rPr lang="en-US" sz="2000" dirty="0"/>
              <a:t>Step 7</a:t>
            </a:r>
            <a:r>
              <a:rPr lang="en-US" sz="2000" b="0" dirty="0"/>
              <a:t>. Stop</a:t>
            </a:r>
          </a:p>
          <a:p>
            <a:pPr marL="509183" lvl="1" indent="0">
              <a:buNone/>
            </a:pPr>
            <a:endParaRPr lang="en-US" sz="1600" dirty="0" smtClean="0">
              <a:solidFill>
                <a:schemeClr val="bg2"/>
              </a:solidFill>
              <a:latin typeface="Calibri" pitchFamily="34" charset="0"/>
              <a:ea typeface="+mn-ea"/>
              <a:cs typeface="Calibri"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7" name="Rectangle 6"/>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194817493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0F931EDE-3F8D-454F-AE3C-74A5EEE764B6}" type="slidenum">
              <a:rPr lang="en-US">
                <a:solidFill>
                  <a:srgbClr val="FF9966"/>
                </a:solidFill>
              </a:rPr>
              <a:pPr/>
              <a:t>21</a:t>
            </a:fld>
            <a:endParaRPr lang="en-US">
              <a:solidFill>
                <a:srgbClr val="FF9966"/>
              </a:solidFill>
            </a:endParaRPr>
          </a:p>
        </p:txBody>
      </p:sp>
      <p:sp>
        <p:nvSpPr>
          <p:cNvPr id="39938" name="Rectangle 2"/>
          <p:cNvSpPr>
            <a:spLocks noGrp="1" noChangeArrowheads="1"/>
          </p:cNvSpPr>
          <p:nvPr>
            <p:ph type="title"/>
          </p:nvPr>
        </p:nvSpPr>
        <p:spPr>
          <a:xfrm>
            <a:off x="1819275" y="81757"/>
            <a:ext cx="8534399" cy="533399"/>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dirty="0" smtClean="0">
                <a:solidFill>
                  <a:srgbClr val="FF0000"/>
                </a:solidFill>
                <a:latin typeface="+mn-lt"/>
                <a:ea typeface="+mn-ea"/>
                <a:cs typeface="+mn-cs"/>
              </a:rPr>
              <a:t>Partition Allocation Algorithm – Next fit</a:t>
            </a:r>
            <a:endParaRPr lang="en-US" sz="2600" kern="1200" dirty="0">
              <a:solidFill>
                <a:srgbClr val="FF0000"/>
              </a:solidFill>
              <a:latin typeface="+mn-lt"/>
              <a:ea typeface="+mn-ea"/>
              <a:cs typeface="+mn-cs"/>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7" name="Rectangle 6"/>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pic>
        <p:nvPicPr>
          <p:cNvPr id="19458" name="Picture 2" descr="Program for Next Fit algorithm in Memory Management - GeeksforGee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2175" y="462756"/>
            <a:ext cx="6477000"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9029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0F931EDE-3F8D-454F-AE3C-74A5EEE764B6}" type="slidenum">
              <a:rPr lang="en-US">
                <a:solidFill>
                  <a:srgbClr val="FF9966"/>
                </a:solidFill>
              </a:rPr>
              <a:pPr/>
              <a:t>22</a:t>
            </a:fld>
            <a:endParaRPr lang="en-US">
              <a:solidFill>
                <a:srgbClr val="FF9966"/>
              </a:solidFill>
            </a:endParaRPr>
          </a:p>
        </p:txBody>
      </p:sp>
      <p:sp>
        <p:nvSpPr>
          <p:cNvPr id="39938" name="Rectangle 2"/>
          <p:cNvSpPr>
            <a:spLocks noGrp="1" noChangeArrowheads="1"/>
          </p:cNvSpPr>
          <p:nvPr>
            <p:ph type="title"/>
          </p:nvPr>
        </p:nvSpPr>
        <p:spPr>
          <a:xfrm>
            <a:off x="1819275" y="81757"/>
            <a:ext cx="8534399" cy="533399"/>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dirty="0" smtClean="0">
                <a:solidFill>
                  <a:srgbClr val="FF0000"/>
                </a:solidFill>
                <a:latin typeface="+mn-lt"/>
                <a:ea typeface="+mn-ea"/>
                <a:cs typeface="+mn-cs"/>
              </a:rPr>
              <a:t>Partition Allocation Algorithm – Worst fit</a:t>
            </a:r>
            <a:endParaRPr lang="en-US" sz="2600" kern="1200" dirty="0">
              <a:solidFill>
                <a:srgbClr val="FF0000"/>
              </a:solidFill>
              <a:latin typeface="+mn-lt"/>
              <a:ea typeface="+mn-ea"/>
              <a:cs typeface="+mn-cs"/>
            </a:endParaRPr>
          </a:p>
        </p:txBody>
      </p:sp>
      <p:sp>
        <p:nvSpPr>
          <p:cNvPr id="39939" name="Rectangle 3"/>
          <p:cNvSpPr>
            <a:spLocks noGrp="1" noChangeArrowheads="1"/>
          </p:cNvSpPr>
          <p:nvPr>
            <p:ph type="body" sz="half" idx="1"/>
          </p:nvPr>
        </p:nvSpPr>
        <p:spPr>
          <a:xfrm>
            <a:off x="219075" y="1014218"/>
            <a:ext cx="10439399" cy="5539194"/>
          </a:xfrm>
          <a:noFill/>
          <a:ln/>
        </p:spPr>
        <p:txBody>
          <a:bodyPr lIns="100764" tIns="49498" rIns="100764" bIns="49498"/>
          <a:lstStyle/>
          <a:p>
            <a:r>
              <a:rPr lang="en-US" sz="2000" b="0" dirty="0">
                <a:solidFill>
                  <a:schemeClr val="bg2"/>
                </a:solidFill>
              </a:rPr>
              <a:t>The algorithms searches sequentially starting from first memory block and searches for the memory block that fulfills the following condition –</a:t>
            </a:r>
          </a:p>
          <a:p>
            <a:r>
              <a:rPr lang="en-US" sz="2000" b="0" dirty="0">
                <a:solidFill>
                  <a:schemeClr val="bg2"/>
                </a:solidFill>
              </a:rPr>
              <a:t>Can accommodate the process size</a:t>
            </a:r>
          </a:p>
          <a:p>
            <a:r>
              <a:rPr lang="en-US" sz="2000" b="0" dirty="0">
                <a:solidFill>
                  <a:schemeClr val="bg2"/>
                </a:solidFill>
              </a:rPr>
              <a:t>Leaves the largest wasted space (fragmentation) after the process is allocated to given memory block</a:t>
            </a:r>
          </a:p>
          <a:p>
            <a:pPr marL="509183" lvl="1" indent="0">
              <a:buNone/>
            </a:pPr>
            <a:endParaRPr lang="en-US" sz="800" dirty="0" smtClean="0">
              <a:solidFill>
                <a:schemeClr val="bg2"/>
              </a:solidFill>
              <a:latin typeface="Calibri" pitchFamily="34" charset="0"/>
              <a:ea typeface="+mn-ea"/>
              <a:cs typeface="Calibri"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7" name="Rectangle 6"/>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pic>
        <p:nvPicPr>
          <p:cNvPr id="17410" name="Picture 2" descr="Worst Fit Allocation in OS Work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9275" y="2748755"/>
            <a:ext cx="7010400" cy="3632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75323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0F931EDE-3F8D-454F-AE3C-74A5EEE764B6}" type="slidenum">
              <a:rPr lang="en-US">
                <a:solidFill>
                  <a:srgbClr val="FF9966"/>
                </a:solidFill>
              </a:rPr>
              <a:pPr/>
              <a:t>23</a:t>
            </a:fld>
            <a:endParaRPr lang="en-US">
              <a:solidFill>
                <a:srgbClr val="FF9966"/>
              </a:solidFill>
            </a:endParaRPr>
          </a:p>
        </p:txBody>
      </p:sp>
      <p:sp>
        <p:nvSpPr>
          <p:cNvPr id="39938" name="Rectangle 2"/>
          <p:cNvSpPr>
            <a:spLocks noGrp="1" noChangeArrowheads="1"/>
          </p:cNvSpPr>
          <p:nvPr>
            <p:ph type="title"/>
          </p:nvPr>
        </p:nvSpPr>
        <p:spPr>
          <a:xfrm>
            <a:off x="1819275" y="81757"/>
            <a:ext cx="8534399" cy="533399"/>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dirty="0" smtClean="0">
                <a:solidFill>
                  <a:srgbClr val="FF0000"/>
                </a:solidFill>
                <a:latin typeface="+mn-lt"/>
                <a:ea typeface="+mn-ea"/>
                <a:cs typeface="+mn-cs"/>
              </a:rPr>
              <a:t>Partition Allocation Algorithm – Worst fit</a:t>
            </a:r>
            <a:endParaRPr lang="en-US" sz="2600" kern="1200" dirty="0">
              <a:solidFill>
                <a:srgbClr val="FF0000"/>
              </a:solidFill>
              <a:latin typeface="+mn-lt"/>
              <a:ea typeface="+mn-ea"/>
              <a:cs typeface="+mn-cs"/>
            </a:endParaRPr>
          </a:p>
        </p:txBody>
      </p:sp>
      <p:sp>
        <p:nvSpPr>
          <p:cNvPr id="39939" name="Rectangle 3"/>
          <p:cNvSpPr>
            <a:spLocks noGrp="1" noChangeArrowheads="1"/>
          </p:cNvSpPr>
          <p:nvPr>
            <p:ph type="body" sz="half" idx="1"/>
          </p:nvPr>
        </p:nvSpPr>
        <p:spPr>
          <a:xfrm>
            <a:off x="219075" y="1014218"/>
            <a:ext cx="10439399" cy="5539194"/>
          </a:xfrm>
          <a:noFill/>
          <a:ln/>
        </p:spPr>
        <p:txBody>
          <a:bodyPr lIns="100764" tIns="49498" rIns="100764" bIns="49498"/>
          <a:lstStyle/>
          <a:p>
            <a:r>
              <a:rPr lang="en-US" sz="2400" dirty="0"/>
              <a:t>Step 1: </a:t>
            </a:r>
            <a:r>
              <a:rPr lang="en-US" sz="2400" b="0" dirty="0"/>
              <a:t>Input memory block with a size.</a:t>
            </a:r>
          </a:p>
          <a:p>
            <a:r>
              <a:rPr lang="en-US" sz="2400" dirty="0"/>
              <a:t>Step 2: </a:t>
            </a:r>
            <a:r>
              <a:rPr lang="en-US" sz="2400" b="0" dirty="0"/>
              <a:t>Input process with size.</a:t>
            </a:r>
          </a:p>
          <a:p>
            <a:r>
              <a:rPr lang="en-US" sz="2400" dirty="0"/>
              <a:t>Step 3: </a:t>
            </a:r>
            <a:r>
              <a:rPr lang="en-US" sz="2400" b="0" dirty="0"/>
              <a:t>Initialize by selecting each process to find the maximum block size that can be assigned to the current process.</a:t>
            </a:r>
          </a:p>
          <a:p>
            <a:r>
              <a:rPr lang="en-US" sz="2400" dirty="0"/>
              <a:t>Step 4: </a:t>
            </a:r>
            <a:r>
              <a:rPr lang="en-US" sz="2400" b="0" dirty="0"/>
              <a:t>If the condition does not fulfill, they leave the process.</a:t>
            </a:r>
          </a:p>
          <a:p>
            <a:r>
              <a:rPr lang="en-US" sz="2400" dirty="0"/>
              <a:t>Step 5: </a:t>
            </a:r>
            <a:r>
              <a:rPr lang="en-US" sz="2400" b="0" dirty="0"/>
              <a:t>If the condition is not fulfilled, then leave the process and check for the next process.</a:t>
            </a:r>
          </a:p>
          <a:p>
            <a:r>
              <a:rPr lang="en-US" sz="2400" dirty="0"/>
              <a:t>Step 6: </a:t>
            </a:r>
            <a:r>
              <a:rPr lang="en-US" sz="2400" b="0" dirty="0"/>
              <a:t>Stop.</a:t>
            </a:r>
          </a:p>
          <a:p>
            <a:pPr marL="509183" lvl="1" indent="0">
              <a:buNone/>
            </a:pPr>
            <a:endParaRPr lang="en-US" sz="600" dirty="0" smtClean="0">
              <a:solidFill>
                <a:schemeClr val="bg2"/>
              </a:solidFill>
              <a:latin typeface="Calibri" pitchFamily="34" charset="0"/>
              <a:ea typeface="+mn-ea"/>
              <a:cs typeface="Calibri"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7" name="Rectangle 6"/>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188050049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0F931EDE-3F8D-454F-AE3C-74A5EEE764B6}" type="slidenum">
              <a:rPr lang="en-US">
                <a:solidFill>
                  <a:srgbClr val="FF9966"/>
                </a:solidFill>
              </a:rPr>
              <a:pPr/>
              <a:t>24</a:t>
            </a:fld>
            <a:endParaRPr lang="en-US">
              <a:solidFill>
                <a:srgbClr val="FF9966"/>
              </a:solidFill>
            </a:endParaRPr>
          </a:p>
        </p:txBody>
      </p:sp>
      <p:sp>
        <p:nvSpPr>
          <p:cNvPr id="39938" name="Rectangle 2"/>
          <p:cNvSpPr>
            <a:spLocks noGrp="1" noChangeArrowheads="1"/>
          </p:cNvSpPr>
          <p:nvPr>
            <p:ph type="title"/>
          </p:nvPr>
        </p:nvSpPr>
        <p:spPr>
          <a:xfrm>
            <a:off x="1819275" y="81757"/>
            <a:ext cx="8534399" cy="533399"/>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dirty="0" smtClean="0">
                <a:solidFill>
                  <a:srgbClr val="FF0000"/>
                </a:solidFill>
                <a:latin typeface="+mn-lt"/>
                <a:ea typeface="+mn-ea"/>
                <a:cs typeface="+mn-cs"/>
              </a:rPr>
              <a:t>Partition Allocation Algorithm – Best fit</a:t>
            </a:r>
            <a:endParaRPr lang="en-US" sz="2600" kern="1200" dirty="0">
              <a:solidFill>
                <a:srgbClr val="FF0000"/>
              </a:solidFill>
              <a:latin typeface="+mn-lt"/>
              <a:ea typeface="+mn-ea"/>
              <a:cs typeface="+mn-cs"/>
            </a:endParaRPr>
          </a:p>
        </p:txBody>
      </p:sp>
      <p:sp>
        <p:nvSpPr>
          <p:cNvPr id="39939" name="Rectangle 3"/>
          <p:cNvSpPr>
            <a:spLocks noGrp="1" noChangeArrowheads="1"/>
          </p:cNvSpPr>
          <p:nvPr>
            <p:ph type="body" sz="half" idx="1"/>
          </p:nvPr>
        </p:nvSpPr>
        <p:spPr>
          <a:xfrm>
            <a:off x="219075" y="1014218"/>
            <a:ext cx="10439399" cy="5539194"/>
          </a:xfrm>
          <a:noFill/>
          <a:ln/>
        </p:spPr>
        <p:txBody>
          <a:bodyPr lIns="100764" tIns="49498" rIns="100764" bIns="49498"/>
          <a:lstStyle/>
          <a:p>
            <a:r>
              <a:rPr lang="en-US" sz="2000" b="0" dirty="0">
                <a:solidFill>
                  <a:schemeClr val="bg2"/>
                </a:solidFill>
              </a:rPr>
              <a:t>In Best fit memory allocation scheme, the operating system searches that can –</a:t>
            </a:r>
          </a:p>
          <a:p>
            <a:r>
              <a:rPr lang="en-US" sz="2000" b="0" dirty="0">
                <a:solidFill>
                  <a:schemeClr val="bg2"/>
                </a:solidFill>
              </a:rPr>
              <a:t>Accommodate the process</a:t>
            </a:r>
          </a:p>
          <a:p>
            <a:r>
              <a:rPr lang="en-US" sz="2000" b="0" dirty="0">
                <a:solidFill>
                  <a:schemeClr val="bg2"/>
                </a:solidFill>
              </a:rPr>
              <a:t>Also, leaves the minimum memory </a:t>
            </a:r>
            <a:r>
              <a:rPr lang="en-US" sz="2000" b="0" dirty="0" smtClean="0">
                <a:solidFill>
                  <a:schemeClr val="bg2"/>
                </a:solidFill>
              </a:rPr>
              <a:t>wastage</a:t>
            </a:r>
            <a:endParaRPr lang="en-US" sz="2000" b="0" dirty="0">
              <a:solidFill>
                <a:schemeClr val="bg2"/>
              </a:solidFill>
            </a:endParaRPr>
          </a:p>
          <a:p>
            <a:pPr marL="509183" lvl="1" indent="0">
              <a:buNone/>
            </a:pPr>
            <a:endParaRPr lang="en-US" sz="500" dirty="0" smtClean="0">
              <a:solidFill>
                <a:schemeClr val="bg2"/>
              </a:solidFill>
              <a:latin typeface="Calibri" pitchFamily="34" charset="0"/>
              <a:ea typeface="+mn-ea"/>
              <a:cs typeface="Calibri"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7" name="Rectangle 6"/>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pic>
        <p:nvPicPr>
          <p:cNvPr id="18434" name="Picture 2" descr="Best Fit Allocation in 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075" y="2233435"/>
            <a:ext cx="6324600" cy="433308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534275" y="3510756"/>
            <a:ext cx="3124200" cy="1569660"/>
          </a:xfrm>
          <a:prstGeom prst="rect">
            <a:avLst/>
          </a:prstGeom>
        </p:spPr>
        <p:txBody>
          <a:bodyPr wrap="square">
            <a:spAutoFit/>
          </a:bodyPr>
          <a:lstStyle/>
          <a:p>
            <a:r>
              <a:rPr lang="en-US" sz="1600" dirty="0">
                <a:solidFill>
                  <a:schemeClr val="bg2"/>
                </a:solidFill>
              </a:rPr>
              <a:t>T</a:t>
            </a:r>
            <a:r>
              <a:rPr lang="en-US" sz="1600" dirty="0" smtClean="0">
                <a:solidFill>
                  <a:schemeClr val="bg2"/>
                </a:solidFill>
              </a:rPr>
              <a:t>he </a:t>
            </a:r>
            <a:r>
              <a:rPr lang="en-US" sz="1600" dirty="0">
                <a:solidFill>
                  <a:schemeClr val="bg2"/>
                </a:solidFill>
              </a:rPr>
              <a:t>process size is 40.</a:t>
            </a:r>
          </a:p>
          <a:p>
            <a:r>
              <a:rPr lang="en-US" sz="1600" dirty="0">
                <a:solidFill>
                  <a:schemeClr val="bg2"/>
                </a:solidFill>
              </a:rPr>
              <a:t>While blocks 1, 2 and 4 can accommodate the process. </a:t>
            </a:r>
            <a:endParaRPr lang="en-US" sz="1600" dirty="0" smtClean="0">
              <a:solidFill>
                <a:schemeClr val="bg2"/>
              </a:solidFill>
            </a:endParaRPr>
          </a:p>
          <a:p>
            <a:endParaRPr lang="en-US" sz="1600" dirty="0" smtClean="0">
              <a:solidFill>
                <a:schemeClr val="bg2"/>
              </a:solidFill>
            </a:endParaRPr>
          </a:p>
          <a:p>
            <a:r>
              <a:rPr lang="en-US" sz="1600" b="1" dirty="0" smtClean="0">
                <a:solidFill>
                  <a:schemeClr val="bg2"/>
                </a:solidFill>
              </a:rPr>
              <a:t>Block </a:t>
            </a:r>
            <a:r>
              <a:rPr lang="en-US" sz="1600" b="1" dirty="0">
                <a:solidFill>
                  <a:schemeClr val="bg2"/>
                </a:solidFill>
              </a:rPr>
              <a:t>2 is </a:t>
            </a:r>
            <a:r>
              <a:rPr lang="en-US" sz="1600" b="1" dirty="0" smtClean="0">
                <a:solidFill>
                  <a:schemeClr val="bg2"/>
                </a:solidFill>
              </a:rPr>
              <a:t>chosen, as </a:t>
            </a:r>
            <a:r>
              <a:rPr lang="en-US" sz="1600" b="1" dirty="0">
                <a:solidFill>
                  <a:schemeClr val="bg2"/>
                </a:solidFill>
              </a:rPr>
              <a:t>it leaves the lowest memory wastage</a:t>
            </a:r>
            <a:endParaRPr lang="en-US" sz="1600" dirty="0">
              <a:solidFill>
                <a:schemeClr val="bg2"/>
              </a:solidFill>
            </a:endParaRPr>
          </a:p>
        </p:txBody>
      </p:sp>
    </p:spTree>
    <p:extLst>
      <p:ext uri="{BB962C8B-B14F-4D97-AF65-F5344CB8AC3E}">
        <p14:creationId xmlns:p14="http://schemas.microsoft.com/office/powerpoint/2010/main" val="114400581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6935B6B-603E-437D-A3E4-00DEA23A4DF4}" type="slidenum">
              <a:rPr lang="en-US">
                <a:solidFill>
                  <a:srgbClr val="FF9966"/>
                </a:solidFill>
              </a:rPr>
              <a:pPr/>
              <a:t>25</a:t>
            </a:fld>
            <a:endParaRPr lang="en-US">
              <a:solidFill>
                <a:srgbClr val="FF9966"/>
              </a:solidFill>
            </a:endParaRPr>
          </a:p>
        </p:txBody>
      </p:sp>
      <p:sp>
        <p:nvSpPr>
          <p:cNvPr id="79874"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dirty="0">
                <a:solidFill>
                  <a:srgbClr val="FF0000"/>
                </a:solidFill>
                <a:latin typeface="+mn-lt"/>
                <a:ea typeface="+mn-ea"/>
                <a:cs typeface="+mn-cs"/>
              </a:rPr>
              <a:t>Placement Algorithm: comments</a:t>
            </a:r>
          </a:p>
        </p:txBody>
      </p:sp>
      <p:sp>
        <p:nvSpPr>
          <p:cNvPr id="79875" name="Rectangle 3"/>
          <p:cNvSpPr>
            <a:spLocks noGrp="1" noChangeArrowheads="1"/>
          </p:cNvSpPr>
          <p:nvPr>
            <p:ph type="body" idx="1"/>
          </p:nvPr>
        </p:nvSpPr>
        <p:spPr>
          <a:xfrm>
            <a:off x="1215152" y="1482321"/>
            <a:ext cx="9316164" cy="4759025"/>
          </a:xfrm>
        </p:spPr>
        <p:txBody>
          <a:bodyPr/>
          <a:lstStyle/>
          <a:p>
            <a:r>
              <a:rPr lang="en-US" sz="2400" dirty="0">
                <a:solidFill>
                  <a:schemeClr val="bg2"/>
                </a:solidFill>
                <a:latin typeface="Calibri" pitchFamily="34" charset="0"/>
                <a:cs typeface="Calibri" pitchFamily="34" charset="0"/>
              </a:rPr>
              <a:t>Next-fit often leads to allocation of the largest block at the end of memory </a:t>
            </a:r>
          </a:p>
          <a:p>
            <a:r>
              <a:rPr lang="en-US" sz="2400" dirty="0">
                <a:solidFill>
                  <a:schemeClr val="bg2"/>
                </a:solidFill>
                <a:latin typeface="Calibri" pitchFamily="34" charset="0"/>
                <a:cs typeface="Calibri" pitchFamily="34" charset="0"/>
              </a:rPr>
              <a:t>First-fit favors allocation near the beginning: tends to create less fragmentation then Next-fit</a:t>
            </a:r>
          </a:p>
          <a:p>
            <a:r>
              <a:rPr lang="en-US" sz="2400" dirty="0">
                <a:solidFill>
                  <a:schemeClr val="bg2"/>
                </a:solidFill>
                <a:latin typeface="Calibri" pitchFamily="34" charset="0"/>
                <a:cs typeface="Calibri" pitchFamily="34" charset="0"/>
              </a:rPr>
              <a:t>Best-fit searches for smallest block: the fragment left behind is small as possible</a:t>
            </a:r>
          </a:p>
          <a:p>
            <a:pPr lvl="1"/>
            <a:r>
              <a:rPr lang="en-US" sz="2400" dirty="0">
                <a:solidFill>
                  <a:schemeClr val="bg2"/>
                </a:solidFill>
                <a:latin typeface="Calibri" pitchFamily="34" charset="0"/>
                <a:ea typeface="+mn-ea"/>
                <a:cs typeface="Calibri" pitchFamily="34" charset="0"/>
              </a:rPr>
              <a:t>main memory quickly forms holes too small to hold any process: compaction generally needs to be done more often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1940401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40068" y="141406"/>
            <a:ext cx="9721215" cy="590002"/>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altLang="en-US" sz="2600" kern="1200" dirty="0">
                <a:solidFill>
                  <a:srgbClr val="FF0000"/>
                </a:solidFill>
                <a:latin typeface="+mn-lt"/>
                <a:ea typeface="+mn-ea"/>
                <a:cs typeface="+mn-cs"/>
              </a:rPr>
              <a:t>Buddy System</a:t>
            </a:r>
          </a:p>
        </p:txBody>
      </p:sp>
      <p:sp>
        <p:nvSpPr>
          <p:cNvPr id="66563" name="Rectangle 3"/>
          <p:cNvSpPr>
            <a:spLocks noGrp="1" noChangeArrowheads="1"/>
          </p:cNvSpPr>
          <p:nvPr>
            <p:ph type="body" idx="1"/>
          </p:nvPr>
        </p:nvSpPr>
        <p:spPr>
          <a:xfrm>
            <a:off x="600075" y="1067856"/>
            <a:ext cx="9982200" cy="5368531"/>
          </a:xfrm>
        </p:spPr>
        <p:txBody>
          <a:bodyPr/>
          <a:lstStyle/>
          <a:p>
            <a:r>
              <a:rPr lang="en-US" altLang="en-US" sz="2000" dirty="0" smtClean="0">
                <a:solidFill>
                  <a:schemeClr val="bg2"/>
                </a:solidFill>
              </a:rPr>
              <a:t>Allocates memory from fixed-size segment consisting of physically-contiguous pages</a:t>
            </a:r>
          </a:p>
          <a:p>
            <a:r>
              <a:rPr lang="en-US" altLang="en-US" sz="2000" dirty="0" smtClean="0">
                <a:solidFill>
                  <a:schemeClr val="bg2"/>
                </a:solidFill>
              </a:rPr>
              <a:t>Memory allocated using </a:t>
            </a:r>
            <a:r>
              <a:rPr lang="en-US" altLang="en-US" sz="2000" b="1" dirty="0" smtClean="0">
                <a:solidFill>
                  <a:schemeClr val="bg2"/>
                </a:solidFill>
              </a:rPr>
              <a:t>power-of-2 allocator</a:t>
            </a:r>
          </a:p>
          <a:p>
            <a:pPr lvl="1"/>
            <a:r>
              <a:rPr lang="en-US" altLang="en-US" sz="2000" dirty="0" smtClean="0">
                <a:solidFill>
                  <a:schemeClr val="bg2"/>
                </a:solidFill>
              </a:rPr>
              <a:t>Satisfies requests in units sized as power of 2</a:t>
            </a:r>
          </a:p>
          <a:p>
            <a:pPr lvl="1"/>
            <a:r>
              <a:rPr lang="en-US" altLang="en-US" sz="2000" dirty="0" smtClean="0">
                <a:solidFill>
                  <a:schemeClr val="bg2"/>
                </a:solidFill>
              </a:rPr>
              <a:t>Request rounded up to next highest power of 2</a:t>
            </a:r>
          </a:p>
          <a:p>
            <a:pPr lvl="1"/>
            <a:r>
              <a:rPr lang="en-US" altLang="en-US" sz="2000" dirty="0" smtClean="0">
                <a:solidFill>
                  <a:schemeClr val="bg2"/>
                </a:solidFill>
              </a:rPr>
              <a:t>When smaller allocation needed than is available, current chunk split into two buddies of next-lower power of 2</a:t>
            </a:r>
          </a:p>
          <a:p>
            <a:pPr lvl="2"/>
            <a:r>
              <a:rPr lang="en-US" altLang="en-US" sz="1800" dirty="0" smtClean="0">
                <a:solidFill>
                  <a:schemeClr val="bg2"/>
                </a:solidFill>
              </a:rPr>
              <a:t>Continue until appropriate sized chunk available</a:t>
            </a:r>
          </a:p>
          <a:p>
            <a:r>
              <a:rPr lang="en-US" altLang="en-US" sz="2000" dirty="0" smtClean="0">
                <a:solidFill>
                  <a:schemeClr val="bg2"/>
                </a:solidFill>
              </a:rPr>
              <a:t>For example, assume 256KB chunk available, kernel requests 21KB</a:t>
            </a:r>
          </a:p>
          <a:p>
            <a:pPr lvl="1"/>
            <a:r>
              <a:rPr lang="en-US" altLang="en-US" sz="2000" dirty="0" smtClean="0">
                <a:solidFill>
                  <a:schemeClr val="bg2"/>
                </a:solidFill>
              </a:rPr>
              <a:t>Split into A</a:t>
            </a:r>
            <a:r>
              <a:rPr lang="en-US" altLang="en-US" sz="2000" baseline="-25000" dirty="0" smtClean="0">
                <a:solidFill>
                  <a:schemeClr val="bg2"/>
                </a:solidFill>
              </a:rPr>
              <a:t>L</a:t>
            </a:r>
            <a:r>
              <a:rPr lang="en-US" altLang="en-US" sz="2000" dirty="0" smtClean="0">
                <a:solidFill>
                  <a:schemeClr val="bg2"/>
                </a:solidFill>
              </a:rPr>
              <a:t> </a:t>
            </a:r>
            <a:r>
              <a:rPr lang="en-US" altLang="en-US" sz="2000" baseline="-25000" dirty="0" smtClean="0">
                <a:solidFill>
                  <a:schemeClr val="bg2"/>
                </a:solidFill>
              </a:rPr>
              <a:t>and</a:t>
            </a:r>
            <a:r>
              <a:rPr lang="en-US" altLang="en-US" sz="2000" dirty="0" smtClean="0">
                <a:solidFill>
                  <a:schemeClr val="bg2"/>
                </a:solidFill>
              </a:rPr>
              <a:t> A</a:t>
            </a:r>
            <a:r>
              <a:rPr lang="en-US" altLang="en-US" sz="2000" baseline="-25000" dirty="0" smtClean="0">
                <a:solidFill>
                  <a:schemeClr val="bg2"/>
                </a:solidFill>
              </a:rPr>
              <a:t>R</a:t>
            </a:r>
            <a:r>
              <a:rPr lang="en-US" altLang="en-US" sz="2000" dirty="0" smtClean="0">
                <a:solidFill>
                  <a:schemeClr val="bg2"/>
                </a:solidFill>
              </a:rPr>
              <a:t> of 128KB each</a:t>
            </a:r>
          </a:p>
          <a:p>
            <a:pPr lvl="2"/>
            <a:r>
              <a:rPr lang="en-US" altLang="en-US" sz="1800" dirty="0" smtClean="0">
                <a:solidFill>
                  <a:schemeClr val="bg2"/>
                </a:solidFill>
              </a:rPr>
              <a:t>One further divided into B</a:t>
            </a:r>
            <a:r>
              <a:rPr lang="en-US" altLang="en-US" sz="1800" baseline="-25000" dirty="0" smtClean="0">
                <a:solidFill>
                  <a:schemeClr val="bg2"/>
                </a:solidFill>
              </a:rPr>
              <a:t>L</a:t>
            </a:r>
            <a:r>
              <a:rPr lang="en-US" altLang="en-US" sz="1800" dirty="0" smtClean="0">
                <a:solidFill>
                  <a:schemeClr val="bg2"/>
                </a:solidFill>
              </a:rPr>
              <a:t> and B</a:t>
            </a:r>
            <a:r>
              <a:rPr lang="en-US" altLang="en-US" sz="1800" baseline="-25000" dirty="0" smtClean="0">
                <a:solidFill>
                  <a:schemeClr val="bg2"/>
                </a:solidFill>
              </a:rPr>
              <a:t>R</a:t>
            </a:r>
            <a:r>
              <a:rPr lang="en-US" altLang="en-US" sz="1800" dirty="0" smtClean="0">
                <a:solidFill>
                  <a:schemeClr val="bg2"/>
                </a:solidFill>
              </a:rPr>
              <a:t> of 64KB</a:t>
            </a:r>
          </a:p>
          <a:p>
            <a:pPr lvl="3"/>
            <a:r>
              <a:rPr lang="en-US" altLang="en-US" sz="1600" dirty="0" smtClean="0">
                <a:solidFill>
                  <a:schemeClr val="bg2"/>
                </a:solidFill>
              </a:rPr>
              <a:t>One further into C</a:t>
            </a:r>
            <a:r>
              <a:rPr lang="en-US" altLang="en-US" sz="1600" baseline="-25000" dirty="0" smtClean="0">
                <a:solidFill>
                  <a:schemeClr val="bg2"/>
                </a:solidFill>
              </a:rPr>
              <a:t>L</a:t>
            </a:r>
            <a:r>
              <a:rPr lang="en-US" altLang="en-US" sz="1600" dirty="0" smtClean="0">
                <a:solidFill>
                  <a:schemeClr val="bg2"/>
                </a:solidFill>
              </a:rPr>
              <a:t> and C</a:t>
            </a:r>
            <a:r>
              <a:rPr lang="en-US" altLang="en-US" sz="1600" baseline="-25000" dirty="0" smtClean="0">
                <a:solidFill>
                  <a:schemeClr val="bg2"/>
                </a:solidFill>
              </a:rPr>
              <a:t>R</a:t>
            </a:r>
            <a:r>
              <a:rPr lang="en-US" altLang="en-US" sz="1600" dirty="0" smtClean="0">
                <a:solidFill>
                  <a:schemeClr val="bg2"/>
                </a:solidFill>
              </a:rPr>
              <a:t> of 32KB each – one used to satisfy request</a:t>
            </a:r>
          </a:p>
          <a:p>
            <a:r>
              <a:rPr lang="en-US" altLang="en-US" sz="2000" dirty="0" smtClean="0">
                <a:solidFill>
                  <a:schemeClr val="bg2"/>
                </a:solidFill>
              </a:rPr>
              <a:t>Advantage – quickly </a:t>
            </a:r>
            <a:r>
              <a:rPr lang="en-US" altLang="en-US" sz="2000" b="1" dirty="0" smtClean="0">
                <a:solidFill>
                  <a:schemeClr val="bg2"/>
                </a:solidFill>
              </a:rPr>
              <a:t>coalesce</a:t>
            </a:r>
            <a:r>
              <a:rPr lang="en-US" altLang="en-US" sz="2000" dirty="0" smtClean="0">
                <a:solidFill>
                  <a:schemeClr val="bg2"/>
                </a:solidFill>
              </a:rPr>
              <a:t> unused chunks into larger chunk</a:t>
            </a:r>
          </a:p>
          <a:p>
            <a:r>
              <a:rPr lang="en-US" altLang="en-US" sz="2000" dirty="0" smtClean="0">
                <a:solidFill>
                  <a:schemeClr val="bg2"/>
                </a:solidFill>
              </a:rPr>
              <a:t>Disadvantage - fragmentation</a:t>
            </a:r>
          </a:p>
        </p:txBody>
      </p:sp>
    </p:spTree>
    <p:extLst>
      <p:ext uri="{BB962C8B-B14F-4D97-AF65-F5344CB8AC3E}">
        <p14:creationId xmlns:p14="http://schemas.microsoft.com/office/powerpoint/2010/main" val="1216721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138268" y="206420"/>
            <a:ext cx="9123015" cy="590002"/>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altLang="en-US" sz="2600" kern="1200">
                <a:solidFill>
                  <a:srgbClr val="FF0000"/>
                </a:solidFill>
                <a:latin typeface="+mn-lt"/>
                <a:ea typeface="+mn-ea"/>
                <a:cs typeface="+mn-cs"/>
              </a:rPr>
              <a:t>Buddy System Allocator</a:t>
            </a:r>
          </a:p>
        </p:txBody>
      </p:sp>
      <p:pic>
        <p:nvPicPr>
          <p:cNvPr id="67587" name="Picture 1" descr="9_26.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20353" y="1137745"/>
            <a:ext cx="5421303" cy="460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6352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138268" y="206420"/>
            <a:ext cx="9123015" cy="590002"/>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altLang="en-US" sz="2600" kern="1200">
                <a:solidFill>
                  <a:srgbClr val="FF0000"/>
                </a:solidFill>
                <a:latin typeface="+mn-lt"/>
                <a:ea typeface="+mn-ea"/>
                <a:cs typeface="+mn-cs"/>
              </a:rPr>
              <a:t>Buddy System Allocator</a:t>
            </a:r>
          </a:p>
        </p:txBody>
      </p:sp>
      <p:sp>
        <p:nvSpPr>
          <p:cNvPr id="2" name="TextBox 1"/>
          <p:cNvSpPr txBox="1"/>
          <p:nvPr/>
        </p:nvSpPr>
        <p:spPr>
          <a:xfrm>
            <a:off x="1057275" y="996156"/>
            <a:ext cx="8839200" cy="923330"/>
          </a:xfrm>
          <a:prstGeom prst="rect">
            <a:avLst/>
          </a:prstGeom>
          <a:noFill/>
        </p:spPr>
        <p:txBody>
          <a:bodyPr wrap="square" rtlCol="0">
            <a:spAutoFit/>
          </a:bodyPr>
          <a:lstStyle/>
          <a:p>
            <a:r>
              <a:rPr lang="en-US" dirty="0" smtClean="0"/>
              <a:t>Given : Memory size = 1MB</a:t>
            </a:r>
          </a:p>
          <a:p>
            <a:r>
              <a:rPr lang="en-US" dirty="0" smtClean="0"/>
              <a:t>Request A </a:t>
            </a:r>
            <a:r>
              <a:rPr lang="en-US" dirty="0" smtClean="0">
                <a:sym typeface="Wingdings" pitchFamily="2" charset="2"/>
              </a:rPr>
              <a:t>100k, </a:t>
            </a:r>
            <a:r>
              <a:rPr lang="en-US" dirty="0"/>
              <a:t>Request A </a:t>
            </a:r>
            <a:r>
              <a:rPr lang="en-US" dirty="0" smtClean="0">
                <a:sym typeface="Wingdings" pitchFamily="2" charset="2"/>
              </a:rPr>
              <a:t>240k,</a:t>
            </a:r>
            <a:r>
              <a:rPr lang="en-US" dirty="0"/>
              <a:t> Request A </a:t>
            </a:r>
            <a:r>
              <a:rPr lang="en-US" dirty="0" smtClean="0">
                <a:sym typeface="Wingdings" pitchFamily="2" charset="2"/>
              </a:rPr>
              <a:t>64k,</a:t>
            </a:r>
            <a:r>
              <a:rPr lang="en-US" dirty="0"/>
              <a:t> Request A </a:t>
            </a:r>
            <a:r>
              <a:rPr lang="en-US" dirty="0" smtClean="0">
                <a:sym typeface="Wingdings" pitchFamily="2" charset="2"/>
              </a:rPr>
              <a:t>256k,Release B, Release A,</a:t>
            </a:r>
            <a:r>
              <a:rPr lang="en-US" dirty="0"/>
              <a:t> Request </a:t>
            </a:r>
            <a:r>
              <a:rPr lang="en-US" dirty="0" smtClean="0"/>
              <a:t>E </a:t>
            </a:r>
            <a:r>
              <a:rPr lang="en-US" dirty="0" smtClean="0">
                <a:sym typeface="Wingdings" pitchFamily="2" charset="2"/>
              </a:rPr>
              <a:t>75k,</a:t>
            </a:r>
            <a:r>
              <a:rPr lang="en-US" dirty="0"/>
              <a:t> </a:t>
            </a:r>
            <a:r>
              <a:rPr lang="en-US" dirty="0" smtClean="0"/>
              <a:t>Release C, Release E, Release D</a:t>
            </a:r>
            <a:r>
              <a:rPr lang="en-US" dirty="0" smtClean="0">
                <a:sym typeface="Wingdings" pitchFamily="2" charset="2"/>
              </a:rPr>
              <a:t> </a:t>
            </a:r>
            <a:endParaRPr lang="en-IN" dirty="0"/>
          </a:p>
        </p:txBody>
      </p:sp>
      <p:sp>
        <p:nvSpPr>
          <p:cNvPr id="3" name="TextBox 2"/>
          <p:cNvSpPr txBox="1"/>
          <p:nvPr/>
        </p:nvSpPr>
        <p:spPr>
          <a:xfrm>
            <a:off x="1057275" y="2672556"/>
            <a:ext cx="5867400" cy="381000"/>
          </a:xfrm>
          <a:prstGeom prst="rect">
            <a:avLst/>
          </a:prstGeom>
          <a:noFill/>
          <a:ln>
            <a:solidFill>
              <a:schemeClr val="bg2"/>
            </a:solidFill>
          </a:ln>
        </p:spPr>
        <p:txBody>
          <a:bodyPr wrap="square" rtlCol="0">
            <a:spAutoFit/>
          </a:bodyPr>
          <a:lstStyle/>
          <a:p>
            <a:pPr algn="ctr"/>
            <a:r>
              <a:rPr lang="en-US" dirty="0" smtClean="0"/>
              <a:t>1 MB</a:t>
            </a:r>
            <a:endParaRPr lang="en-IN" dirty="0"/>
          </a:p>
        </p:txBody>
      </p:sp>
      <p:sp>
        <p:nvSpPr>
          <p:cNvPr id="6" name="TextBox 5"/>
          <p:cNvSpPr txBox="1"/>
          <p:nvPr/>
        </p:nvSpPr>
        <p:spPr>
          <a:xfrm>
            <a:off x="1057275" y="3510756"/>
            <a:ext cx="5867400" cy="381000"/>
          </a:xfrm>
          <a:prstGeom prst="rect">
            <a:avLst/>
          </a:prstGeom>
          <a:noFill/>
          <a:ln>
            <a:solidFill>
              <a:schemeClr val="bg2"/>
            </a:solidFill>
          </a:ln>
        </p:spPr>
        <p:txBody>
          <a:bodyPr wrap="square" rtlCol="0">
            <a:spAutoFit/>
          </a:bodyPr>
          <a:lstStyle/>
          <a:p>
            <a:pPr algn="ctr"/>
            <a:r>
              <a:rPr lang="en-US" dirty="0" smtClean="0"/>
              <a:t>512                                                512</a:t>
            </a:r>
            <a:endParaRPr lang="en-IN" dirty="0"/>
          </a:p>
        </p:txBody>
      </p:sp>
      <p:sp>
        <p:nvSpPr>
          <p:cNvPr id="4" name="Rectangle 3"/>
          <p:cNvSpPr/>
          <p:nvPr/>
        </p:nvSpPr>
        <p:spPr>
          <a:xfrm>
            <a:off x="7458075" y="3510756"/>
            <a:ext cx="2026645" cy="369332"/>
          </a:xfrm>
          <a:prstGeom prst="rect">
            <a:avLst/>
          </a:prstGeom>
        </p:spPr>
        <p:txBody>
          <a:bodyPr wrap="none">
            <a:spAutoFit/>
          </a:bodyPr>
          <a:lstStyle/>
          <a:p>
            <a:r>
              <a:rPr lang="en-US" dirty="0"/>
              <a:t>Request A </a:t>
            </a:r>
            <a:r>
              <a:rPr lang="en-US" dirty="0">
                <a:sym typeface="Wingdings" pitchFamily="2" charset="2"/>
              </a:rPr>
              <a:t>100k</a:t>
            </a:r>
            <a:endParaRPr lang="en-IN" dirty="0"/>
          </a:p>
        </p:txBody>
      </p:sp>
      <p:cxnSp>
        <p:nvCxnSpPr>
          <p:cNvPr id="9" name="Straight Connector 8"/>
          <p:cNvCxnSpPr>
            <a:stCxn id="6" idx="0"/>
            <a:endCxn id="6" idx="2"/>
          </p:cNvCxnSpPr>
          <p:nvPr/>
        </p:nvCxnSpPr>
        <p:spPr bwMode="auto">
          <a:xfrm>
            <a:off x="3990975" y="3510756"/>
            <a:ext cx="0" cy="38100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1057275" y="4120356"/>
            <a:ext cx="5867400" cy="381000"/>
          </a:xfrm>
          <a:prstGeom prst="rect">
            <a:avLst/>
          </a:prstGeom>
          <a:noFill/>
          <a:ln>
            <a:solidFill>
              <a:schemeClr val="bg2"/>
            </a:solidFill>
          </a:ln>
        </p:spPr>
        <p:txBody>
          <a:bodyPr wrap="square" rtlCol="0">
            <a:spAutoFit/>
          </a:bodyPr>
          <a:lstStyle/>
          <a:p>
            <a:pPr algn="ctr"/>
            <a:r>
              <a:rPr lang="en-US" dirty="0" smtClean="0"/>
              <a:t>128             128                              512</a:t>
            </a:r>
            <a:endParaRPr lang="en-IN" dirty="0"/>
          </a:p>
        </p:txBody>
      </p:sp>
      <p:cxnSp>
        <p:nvCxnSpPr>
          <p:cNvPr id="13" name="Straight Connector 12"/>
          <p:cNvCxnSpPr>
            <a:stCxn id="12" idx="0"/>
            <a:endCxn id="12" idx="2"/>
          </p:cNvCxnSpPr>
          <p:nvPr/>
        </p:nvCxnSpPr>
        <p:spPr bwMode="auto">
          <a:xfrm>
            <a:off x="3990975" y="4120356"/>
            <a:ext cx="0" cy="38100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2657475" y="4120356"/>
            <a:ext cx="0" cy="38100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1057275" y="4653756"/>
            <a:ext cx="5867400" cy="381000"/>
          </a:xfrm>
          <a:prstGeom prst="rect">
            <a:avLst/>
          </a:prstGeom>
          <a:noFill/>
          <a:ln>
            <a:solidFill>
              <a:schemeClr val="bg2"/>
            </a:solidFill>
          </a:ln>
        </p:spPr>
        <p:txBody>
          <a:bodyPr wrap="square" rtlCol="0">
            <a:spAutoFit/>
          </a:bodyPr>
          <a:lstStyle/>
          <a:p>
            <a:pPr algn="ctr"/>
            <a:r>
              <a:rPr lang="en-US" dirty="0" smtClean="0"/>
              <a:t>100             128                              512</a:t>
            </a:r>
            <a:endParaRPr lang="en-IN" dirty="0"/>
          </a:p>
        </p:txBody>
      </p:sp>
      <p:cxnSp>
        <p:nvCxnSpPr>
          <p:cNvPr id="17" name="Straight Connector 16"/>
          <p:cNvCxnSpPr/>
          <p:nvPr/>
        </p:nvCxnSpPr>
        <p:spPr bwMode="auto">
          <a:xfrm>
            <a:off x="2657475" y="4653756"/>
            <a:ext cx="0" cy="38100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a:off x="4011145" y="4653756"/>
            <a:ext cx="0" cy="38100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2505075" y="4653756"/>
            <a:ext cx="0" cy="38100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a:off x="2505075" y="4653756"/>
            <a:ext cx="152400" cy="19050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flipH="1">
            <a:off x="2505075" y="4825206"/>
            <a:ext cx="152400" cy="9525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p:cNvCxnSpPr/>
          <p:nvPr/>
        </p:nvCxnSpPr>
        <p:spPr bwMode="auto">
          <a:xfrm flipH="1">
            <a:off x="2581275" y="4920456"/>
            <a:ext cx="76200" cy="7620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p:nvPr/>
        </p:nvCxnSpPr>
        <p:spPr bwMode="auto">
          <a:xfrm>
            <a:off x="2581275" y="5110956"/>
            <a:ext cx="0" cy="609600"/>
          </a:xfrm>
          <a:prstGeom prst="straightConnector1">
            <a:avLst/>
          </a:prstGeom>
          <a:solidFill>
            <a:schemeClr val="accent1"/>
          </a:solidFill>
          <a:ln w="12700" cap="sq"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ectangle 28"/>
          <p:cNvSpPr/>
          <p:nvPr/>
        </p:nvSpPr>
        <p:spPr>
          <a:xfrm>
            <a:off x="1666875" y="5732224"/>
            <a:ext cx="2428870" cy="369332"/>
          </a:xfrm>
          <a:prstGeom prst="rect">
            <a:avLst/>
          </a:prstGeom>
        </p:spPr>
        <p:txBody>
          <a:bodyPr wrap="none">
            <a:spAutoFit/>
          </a:bodyPr>
          <a:lstStyle/>
          <a:p>
            <a:r>
              <a:rPr lang="en-US" dirty="0" smtClean="0"/>
              <a:t>Fragmentation of 28 k</a:t>
            </a:r>
            <a:endParaRPr lang="en-IN" dirty="0"/>
          </a:p>
        </p:txBody>
      </p:sp>
    </p:spTree>
    <p:extLst>
      <p:ext uri="{BB962C8B-B14F-4D97-AF65-F5344CB8AC3E}">
        <p14:creationId xmlns:p14="http://schemas.microsoft.com/office/powerpoint/2010/main" val="2336684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138268" y="206420"/>
            <a:ext cx="9123015" cy="590002"/>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altLang="en-US" sz="2600" kern="1200">
                <a:solidFill>
                  <a:srgbClr val="FF0000"/>
                </a:solidFill>
                <a:latin typeface="+mn-lt"/>
                <a:ea typeface="+mn-ea"/>
                <a:cs typeface="+mn-cs"/>
              </a:rPr>
              <a:t>Buddy System Allocator</a:t>
            </a:r>
          </a:p>
        </p:txBody>
      </p:sp>
    </p:spTree>
    <p:extLst>
      <p:ext uri="{BB962C8B-B14F-4D97-AF65-F5344CB8AC3E}">
        <p14:creationId xmlns:p14="http://schemas.microsoft.com/office/powerpoint/2010/main" val="646442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4397903-AC6E-4510-8E9D-1D64FFB2E8FE}" type="slidenum">
              <a:rPr lang="en-US">
                <a:solidFill>
                  <a:srgbClr val="FF9966"/>
                </a:solidFill>
              </a:rPr>
              <a:pPr/>
              <a:t>3</a:t>
            </a:fld>
            <a:endParaRPr lang="en-US">
              <a:solidFill>
                <a:srgbClr val="FF9966"/>
              </a:solidFill>
            </a:endParaRPr>
          </a:p>
        </p:txBody>
      </p:sp>
      <p:sp>
        <p:nvSpPr>
          <p:cNvPr id="9218" name="Rectangle 2"/>
          <p:cNvSpPr>
            <a:spLocks noGrp="1" noChangeArrowheads="1"/>
          </p:cNvSpPr>
          <p:nvPr>
            <p:ph type="title"/>
          </p:nvPr>
        </p:nvSpPr>
        <p:spPr/>
        <p:txBody>
          <a:bodyPr vert="horz" lIns="91440" tIns="45720" rIns="91440" bIns="45720" rtlCol="0" anchor="ctr">
            <a:normAutofit/>
          </a:bodyPr>
          <a:lstStyle/>
          <a:p>
            <a:pPr algn="ctr" eaLnBrk="1" hangingPunct="1">
              <a:lnSpc>
                <a:spcPct val="80000"/>
              </a:lnSpc>
              <a:spcBef>
                <a:spcPct val="20000"/>
              </a:spcBef>
            </a:pPr>
            <a:r>
              <a:rPr lang="en-US" sz="2600" kern="1200">
                <a:solidFill>
                  <a:srgbClr val="FF0000"/>
                </a:solidFill>
                <a:latin typeface="+mn-lt"/>
                <a:ea typeface="+mn-ea"/>
                <a:cs typeface="+mn-cs"/>
              </a:rPr>
              <a:t>Memory Management Requirements</a:t>
            </a:r>
          </a:p>
        </p:txBody>
      </p:sp>
      <p:sp>
        <p:nvSpPr>
          <p:cNvPr id="9219" name="Rectangle 3"/>
          <p:cNvSpPr>
            <a:spLocks noGrp="1" noChangeArrowheads="1"/>
          </p:cNvSpPr>
          <p:nvPr>
            <p:ph type="body" idx="1"/>
          </p:nvPr>
        </p:nvSpPr>
        <p:spPr>
          <a:noFill/>
          <a:ln/>
        </p:spPr>
        <p:txBody>
          <a:bodyPr lIns="100764" tIns="49498" rIns="100764" bIns="49498"/>
          <a:lstStyle/>
          <a:p>
            <a:r>
              <a:rPr lang="en-US" sz="2400" b="0" dirty="0">
                <a:solidFill>
                  <a:schemeClr val="bg2"/>
                </a:solidFill>
                <a:latin typeface="Calibri" pitchFamily="34" charset="0"/>
                <a:cs typeface="Calibri" pitchFamily="34" charset="0"/>
              </a:rPr>
              <a:t>Relocation</a:t>
            </a:r>
          </a:p>
          <a:p>
            <a:pPr lvl="1"/>
            <a:r>
              <a:rPr lang="en-US" sz="2400" dirty="0">
                <a:solidFill>
                  <a:schemeClr val="bg2"/>
                </a:solidFill>
                <a:latin typeface="Calibri" pitchFamily="34" charset="0"/>
                <a:ea typeface="+mn-ea"/>
                <a:cs typeface="Calibri" pitchFamily="34" charset="0"/>
              </a:rPr>
              <a:t>programmer cannot know where the program will be placed in memory when it is executed</a:t>
            </a:r>
          </a:p>
          <a:p>
            <a:pPr lvl="1"/>
            <a:r>
              <a:rPr lang="en-US" sz="2400" dirty="0">
                <a:solidFill>
                  <a:schemeClr val="bg2"/>
                </a:solidFill>
                <a:latin typeface="Calibri" pitchFamily="34" charset="0"/>
                <a:ea typeface="+mn-ea"/>
                <a:cs typeface="Calibri" pitchFamily="34" charset="0"/>
              </a:rPr>
              <a:t>a process may be (often) relocated in main memory due to swapping</a:t>
            </a:r>
          </a:p>
          <a:p>
            <a:pPr lvl="1"/>
            <a:r>
              <a:rPr lang="en-US" sz="2400" dirty="0">
                <a:solidFill>
                  <a:schemeClr val="bg2"/>
                </a:solidFill>
                <a:latin typeface="Calibri" pitchFamily="34" charset="0"/>
                <a:ea typeface="+mn-ea"/>
                <a:cs typeface="Calibri" pitchFamily="34" charset="0"/>
              </a:rPr>
              <a:t>swapping enables the OS to have a larger pool of ready-to-execute processes </a:t>
            </a:r>
          </a:p>
          <a:p>
            <a:pPr lvl="1"/>
            <a:r>
              <a:rPr lang="en-US" sz="2400" dirty="0">
                <a:solidFill>
                  <a:schemeClr val="bg2"/>
                </a:solidFill>
                <a:latin typeface="Calibri" pitchFamily="34" charset="0"/>
                <a:ea typeface="+mn-ea"/>
                <a:cs typeface="Calibri" pitchFamily="34" charset="0"/>
              </a:rPr>
              <a:t>memory references in code (for both instructions and data) must be translated to actual physical memory address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7" name="Rectangle 6"/>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335820971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99B7C6B-0625-4680-8BC2-386957BE1DE6}" type="slidenum">
              <a:rPr lang="en-US">
                <a:solidFill>
                  <a:srgbClr val="FF9966"/>
                </a:solidFill>
              </a:rPr>
              <a:pPr/>
              <a:t>30</a:t>
            </a:fld>
            <a:endParaRPr lang="en-US">
              <a:solidFill>
                <a:srgbClr val="FF9966"/>
              </a:solidFill>
            </a:endParaRPr>
          </a:p>
        </p:txBody>
      </p:sp>
      <p:sp>
        <p:nvSpPr>
          <p:cNvPr id="81922" name="Rectangle 2"/>
          <p:cNvSpPr>
            <a:spLocks noGrp="1" noChangeArrowheads="1"/>
          </p:cNvSpPr>
          <p:nvPr>
            <p:ph type="title"/>
          </p:nvPr>
        </p:nvSpPr>
        <p:spPr>
          <a:xfrm>
            <a:off x="1217027" y="333197"/>
            <a:ext cx="9314289" cy="759038"/>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Replacement Algorithm</a:t>
            </a:r>
          </a:p>
        </p:txBody>
      </p:sp>
      <p:sp>
        <p:nvSpPr>
          <p:cNvPr id="81923" name="Rectangle 3"/>
          <p:cNvSpPr>
            <a:spLocks noGrp="1" noChangeArrowheads="1"/>
          </p:cNvSpPr>
          <p:nvPr>
            <p:ph type="body" idx="1"/>
          </p:nvPr>
        </p:nvSpPr>
        <p:spPr/>
        <p:txBody>
          <a:bodyPr/>
          <a:lstStyle/>
          <a:p>
            <a:r>
              <a:rPr lang="en-US" sz="2400" dirty="0">
                <a:solidFill>
                  <a:schemeClr val="bg2"/>
                </a:solidFill>
                <a:latin typeface="Calibri" pitchFamily="34" charset="0"/>
                <a:cs typeface="Calibri" pitchFamily="34" charset="0"/>
              </a:rPr>
              <a:t>When all processes in main memory are blocked, the OS must choose which process to replace</a:t>
            </a:r>
          </a:p>
          <a:p>
            <a:pPr lvl="1"/>
            <a:r>
              <a:rPr lang="en-US" sz="2400" dirty="0">
                <a:solidFill>
                  <a:schemeClr val="bg2"/>
                </a:solidFill>
                <a:latin typeface="Calibri" pitchFamily="34" charset="0"/>
                <a:ea typeface="+mn-ea"/>
                <a:cs typeface="Calibri" pitchFamily="34" charset="0"/>
              </a:rPr>
              <a:t>A process must be swapped out (to a Blocked-Suspend state) and be replaced by a new process or a process from the Ready-Suspend queue</a:t>
            </a:r>
          </a:p>
          <a:p>
            <a:pPr lvl="1"/>
            <a:r>
              <a:rPr lang="en-US" sz="2400" dirty="0">
                <a:solidFill>
                  <a:schemeClr val="bg2"/>
                </a:solidFill>
                <a:latin typeface="Calibri" pitchFamily="34" charset="0"/>
                <a:ea typeface="+mn-ea"/>
                <a:cs typeface="Calibri" pitchFamily="34" charset="0"/>
              </a:rPr>
              <a:t>We will discuss later such algorithms for memory management schemes using virtual memory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2073400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869D6A5-E213-4B74-97DF-A9B395A03866}" type="slidenum">
              <a:rPr lang="en-US">
                <a:solidFill>
                  <a:srgbClr val="FF9966"/>
                </a:solidFill>
              </a:rPr>
              <a:pPr/>
              <a:t>31</a:t>
            </a:fld>
            <a:endParaRPr lang="en-US">
              <a:solidFill>
                <a:srgbClr val="FF9966"/>
              </a:solidFill>
            </a:endParaRPr>
          </a:p>
        </p:txBody>
      </p:sp>
      <p:sp>
        <p:nvSpPr>
          <p:cNvPr id="4813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Relocation</a:t>
            </a:r>
          </a:p>
        </p:txBody>
      </p:sp>
      <p:sp>
        <p:nvSpPr>
          <p:cNvPr id="48131" name="Rectangle 3"/>
          <p:cNvSpPr>
            <a:spLocks noGrp="1" noChangeArrowheads="1"/>
          </p:cNvSpPr>
          <p:nvPr>
            <p:ph type="body" idx="1"/>
          </p:nvPr>
        </p:nvSpPr>
        <p:spPr>
          <a:xfrm>
            <a:off x="1350169" y="1794388"/>
            <a:ext cx="9121140" cy="4134891"/>
          </a:xfrm>
          <a:noFill/>
          <a:ln/>
        </p:spPr>
        <p:txBody>
          <a:bodyPr lIns="100764" tIns="49498" rIns="100764" bIns="49498"/>
          <a:lstStyle/>
          <a:p>
            <a:r>
              <a:rPr lang="en-US" sz="2400" b="0" dirty="0">
                <a:solidFill>
                  <a:schemeClr val="bg2"/>
                </a:solidFill>
                <a:latin typeface="Calibri" pitchFamily="34" charset="0"/>
                <a:cs typeface="Calibri" pitchFamily="34" charset="0"/>
              </a:rPr>
              <a:t>Because of swapping and compaction, a process may occupy different main memory locations during its lifetime</a:t>
            </a:r>
          </a:p>
          <a:p>
            <a:r>
              <a:rPr lang="en-US" sz="2400" b="0" dirty="0">
                <a:solidFill>
                  <a:schemeClr val="bg2"/>
                </a:solidFill>
                <a:latin typeface="Calibri" pitchFamily="34" charset="0"/>
                <a:cs typeface="Calibri" pitchFamily="34" charset="0"/>
              </a:rPr>
              <a:t>Hence physical memory references by a process cannot be fixed</a:t>
            </a:r>
          </a:p>
          <a:p>
            <a:r>
              <a:rPr lang="en-US" sz="2400" b="0" dirty="0">
                <a:solidFill>
                  <a:schemeClr val="bg2"/>
                </a:solidFill>
                <a:latin typeface="Calibri" pitchFamily="34" charset="0"/>
                <a:cs typeface="Calibri" pitchFamily="34" charset="0"/>
              </a:rPr>
              <a:t>This problem is solved by distinguishing between logical address and physical address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250724797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32BE97B-B17D-43CE-AA61-55C0A4A893DB}" type="slidenum">
              <a:rPr lang="en-US">
                <a:solidFill>
                  <a:srgbClr val="FF9966"/>
                </a:solidFill>
              </a:rPr>
              <a:pPr/>
              <a:t>32</a:t>
            </a:fld>
            <a:endParaRPr lang="en-US">
              <a:solidFill>
                <a:srgbClr val="FF9966"/>
              </a:solidFill>
            </a:endParaRPr>
          </a:p>
        </p:txBody>
      </p:sp>
      <p:sp>
        <p:nvSpPr>
          <p:cNvPr id="82946" name="Rectangle 2"/>
          <p:cNvSpPr>
            <a:spLocks noGrp="1" noChangeArrowheads="1"/>
          </p:cNvSpPr>
          <p:nvPr>
            <p:ph type="title"/>
          </p:nvPr>
        </p:nvSpPr>
        <p:spPr>
          <a:xfrm>
            <a:off x="1217027" y="333197"/>
            <a:ext cx="9314289" cy="681021"/>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Address Types</a:t>
            </a:r>
          </a:p>
        </p:txBody>
      </p:sp>
      <p:sp>
        <p:nvSpPr>
          <p:cNvPr id="82947" name="Rectangle 3"/>
          <p:cNvSpPr>
            <a:spLocks noGrp="1" noChangeArrowheads="1"/>
          </p:cNvSpPr>
          <p:nvPr>
            <p:ph type="body" idx="1"/>
          </p:nvPr>
        </p:nvSpPr>
        <p:spPr>
          <a:xfrm>
            <a:off x="1170146" y="1170252"/>
            <a:ext cx="9316164" cy="5383160"/>
          </a:xfrm>
        </p:spPr>
        <p:txBody>
          <a:bodyPr/>
          <a:lstStyle/>
          <a:p>
            <a:r>
              <a:rPr lang="en-US" sz="2400" b="0" dirty="0">
                <a:solidFill>
                  <a:schemeClr val="bg2"/>
                </a:solidFill>
                <a:latin typeface="Calibri" pitchFamily="34" charset="0"/>
                <a:cs typeface="Calibri" pitchFamily="34" charset="0"/>
              </a:rPr>
              <a:t>A physical address (absolute address) is a  physical location in main memory</a:t>
            </a:r>
          </a:p>
          <a:p>
            <a:r>
              <a:rPr lang="en-US" sz="2400" b="0" dirty="0">
                <a:solidFill>
                  <a:schemeClr val="bg2"/>
                </a:solidFill>
                <a:latin typeface="Calibri" pitchFamily="34" charset="0"/>
                <a:cs typeface="Calibri" pitchFamily="34" charset="0"/>
              </a:rPr>
              <a:t>A logical address is a reference to a memory location independent of the physical structure/organization of memory </a:t>
            </a:r>
          </a:p>
          <a:p>
            <a:r>
              <a:rPr lang="en-US" sz="2400" b="0" dirty="0">
                <a:solidFill>
                  <a:schemeClr val="bg2"/>
                </a:solidFill>
                <a:latin typeface="Calibri" pitchFamily="34" charset="0"/>
                <a:cs typeface="Calibri" pitchFamily="34" charset="0"/>
              </a:rPr>
              <a:t>Compilers produce code in which all memory references are logical addresses</a:t>
            </a:r>
          </a:p>
          <a:p>
            <a:r>
              <a:rPr lang="en-US" sz="2400" b="0" dirty="0">
                <a:solidFill>
                  <a:schemeClr val="bg2"/>
                </a:solidFill>
                <a:latin typeface="Calibri" pitchFamily="34" charset="0"/>
                <a:cs typeface="Calibri" pitchFamily="34" charset="0"/>
              </a:rPr>
              <a:t>A relative address is an example of logical address in which the address is expressed as a location relative to some known point in the program (ex: the beginning)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1121179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CCFDAAC-D1BC-49FF-8E90-16029BFA5536}" type="slidenum">
              <a:rPr lang="en-US">
                <a:solidFill>
                  <a:srgbClr val="FF9966"/>
                </a:solidFill>
              </a:rPr>
              <a:pPr/>
              <a:t>33</a:t>
            </a:fld>
            <a:endParaRPr lang="en-US">
              <a:solidFill>
                <a:srgbClr val="FF9966"/>
              </a:solidFill>
            </a:endParaRPr>
          </a:p>
        </p:txBody>
      </p:sp>
      <p:sp>
        <p:nvSpPr>
          <p:cNvPr id="8397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Address Translation</a:t>
            </a:r>
          </a:p>
        </p:txBody>
      </p:sp>
      <p:sp>
        <p:nvSpPr>
          <p:cNvPr id="83971" name="Rectangle 3"/>
          <p:cNvSpPr>
            <a:spLocks noGrp="1" noChangeArrowheads="1"/>
          </p:cNvSpPr>
          <p:nvPr>
            <p:ph type="body" idx="1"/>
          </p:nvPr>
        </p:nvSpPr>
        <p:spPr>
          <a:xfrm>
            <a:off x="1215152" y="1482319"/>
            <a:ext cx="9316164" cy="5071093"/>
          </a:xfrm>
        </p:spPr>
        <p:txBody>
          <a:bodyPr/>
          <a:lstStyle/>
          <a:p>
            <a:r>
              <a:rPr lang="en-US" sz="2400" b="0" dirty="0">
                <a:solidFill>
                  <a:schemeClr val="bg2"/>
                </a:solidFill>
                <a:latin typeface="Calibri" pitchFamily="34" charset="0"/>
                <a:cs typeface="Calibri" pitchFamily="34" charset="0"/>
              </a:rPr>
              <a:t>Relative address is the most frequent type of logical address used in </a:t>
            </a:r>
            <a:r>
              <a:rPr lang="en-US" sz="2400" b="0" dirty="0" err="1">
                <a:solidFill>
                  <a:schemeClr val="bg2"/>
                </a:solidFill>
                <a:latin typeface="Calibri" pitchFamily="34" charset="0"/>
                <a:cs typeface="Calibri" pitchFamily="34" charset="0"/>
              </a:rPr>
              <a:t>pgm</a:t>
            </a:r>
            <a:r>
              <a:rPr lang="en-US" sz="2400" b="0" dirty="0">
                <a:solidFill>
                  <a:schemeClr val="bg2"/>
                </a:solidFill>
                <a:latin typeface="Calibri" pitchFamily="34" charset="0"/>
                <a:cs typeface="Calibri" pitchFamily="34" charset="0"/>
              </a:rPr>
              <a:t> modules (</a:t>
            </a:r>
            <a:r>
              <a:rPr lang="en-US" sz="2400" b="0" dirty="0" err="1">
                <a:solidFill>
                  <a:schemeClr val="bg2"/>
                </a:solidFill>
                <a:latin typeface="Calibri" pitchFamily="34" charset="0"/>
                <a:cs typeface="Calibri" pitchFamily="34" charset="0"/>
              </a:rPr>
              <a:t>ie</a:t>
            </a:r>
            <a:r>
              <a:rPr lang="en-US" sz="2400" b="0" dirty="0">
                <a:solidFill>
                  <a:schemeClr val="bg2"/>
                </a:solidFill>
                <a:latin typeface="Calibri" pitchFamily="34" charset="0"/>
                <a:cs typeface="Calibri" pitchFamily="34" charset="0"/>
              </a:rPr>
              <a:t>: executable files)</a:t>
            </a:r>
          </a:p>
          <a:p>
            <a:r>
              <a:rPr lang="en-US" sz="2400" b="0" dirty="0">
                <a:solidFill>
                  <a:schemeClr val="bg2"/>
                </a:solidFill>
                <a:latin typeface="Calibri" pitchFamily="34" charset="0"/>
                <a:cs typeface="Calibri" pitchFamily="34" charset="0"/>
              </a:rPr>
              <a:t>Such modules are loaded in main memory with all memory references in relative form</a:t>
            </a:r>
          </a:p>
          <a:p>
            <a:r>
              <a:rPr lang="en-US" sz="2400" b="0" dirty="0">
                <a:solidFill>
                  <a:schemeClr val="bg2"/>
                </a:solidFill>
                <a:latin typeface="Calibri" pitchFamily="34" charset="0"/>
                <a:cs typeface="Calibri" pitchFamily="34" charset="0"/>
              </a:rPr>
              <a:t>Physical addresses are calculated “on the fly” as the instructions are executed</a:t>
            </a:r>
          </a:p>
          <a:p>
            <a:r>
              <a:rPr lang="en-US" sz="2400" b="0" dirty="0">
                <a:solidFill>
                  <a:schemeClr val="bg2"/>
                </a:solidFill>
                <a:latin typeface="Calibri" pitchFamily="34" charset="0"/>
                <a:cs typeface="Calibri" pitchFamily="34" charset="0"/>
              </a:rPr>
              <a:t>For adequate performance, the translation from relative to physical address must by done by hardware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1708487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0A158B0-975C-4D17-9CCF-0E22B71CACCC}" type="slidenum">
              <a:rPr lang="en-US">
                <a:solidFill>
                  <a:srgbClr val="FF9966"/>
                </a:solidFill>
              </a:rPr>
              <a:pPr/>
              <a:t>34</a:t>
            </a:fld>
            <a:endParaRPr lang="en-US">
              <a:solidFill>
                <a:srgbClr val="FF9966"/>
              </a:solidFill>
            </a:endParaRPr>
          </a:p>
        </p:txBody>
      </p:sp>
      <p:sp>
        <p:nvSpPr>
          <p:cNvPr id="86018"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Simple example of hardware translation of addresses</a:t>
            </a:r>
          </a:p>
        </p:txBody>
      </p:sp>
      <p:sp>
        <p:nvSpPr>
          <p:cNvPr id="86019" name="Rectangle 3"/>
          <p:cNvSpPr>
            <a:spLocks noGrp="1" noChangeArrowheads="1"/>
          </p:cNvSpPr>
          <p:nvPr>
            <p:ph type="body" idx="1"/>
          </p:nvPr>
        </p:nvSpPr>
        <p:spPr>
          <a:xfrm>
            <a:off x="1215152" y="1560336"/>
            <a:ext cx="9316164" cy="4759025"/>
          </a:xfrm>
        </p:spPr>
        <p:txBody>
          <a:bodyPr/>
          <a:lstStyle/>
          <a:p>
            <a:r>
              <a:rPr lang="en-US" sz="2400" b="0" dirty="0">
                <a:solidFill>
                  <a:schemeClr val="bg2"/>
                </a:solidFill>
                <a:latin typeface="Calibri" pitchFamily="34" charset="0"/>
                <a:cs typeface="Calibri" pitchFamily="34" charset="0"/>
              </a:rPr>
              <a:t>When a process is assigned to the running state, a base register (in CPU) gets loaded with the starting physical address of the process </a:t>
            </a:r>
          </a:p>
          <a:p>
            <a:r>
              <a:rPr lang="en-US" sz="2400" b="0" dirty="0">
                <a:solidFill>
                  <a:schemeClr val="bg2"/>
                </a:solidFill>
                <a:latin typeface="Calibri" pitchFamily="34" charset="0"/>
                <a:cs typeface="Calibri" pitchFamily="34" charset="0"/>
              </a:rPr>
              <a:t>A bound register gets loaded with the process’s ending physical address</a:t>
            </a:r>
          </a:p>
          <a:p>
            <a:r>
              <a:rPr lang="en-US" sz="2400" b="0" dirty="0">
                <a:solidFill>
                  <a:schemeClr val="bg2"/>
                </a:solidFill>
                <a:latin typeface="Calibri" pitchFamily="34" charset="0"/>
                <a:cs typeface="Calibri" pitchFamily="34" charset="0"/>
              </a:rPr>
              <a:t>When a relative addresses is encountered, it is added with the content of the base register to obtain the physical address which is compared with the content of the bound register </a:t>
            </a:r>
          </a:p>
          <a:p>
            <a:r>
              <a:rPr lang="en-US" sz="2400" b="0" dirty="0">
                <a:solidFill>
                  <a:schemeClr val="bg2"/>
                </a:solidFill>
                <a:latin typeface="Calibri" pitchFamily="34" charset="0"/>
                <a:cs typeface="Calibri" pitchFamily="34" charset="0"/>
              </a:rPr>
              <a:t>This provides hardware protection: each process can only access memory within its process image</a:t>
            </a:r>
          </a:p>
          <a:p>
            <a:endParaRPr lang="en-US" sz="2400" b="0" dirty="0">
              <a:solidFill>
                <a:schemeClr val="bg2"/>
              </a:solidFill>
              <a:latin typeface="Calibri" pitchFamily="34" charset="0"/>
              <a:cs typeface="Calibr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3933298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E864D77-17A6-441A-BF19-B16E5AA17C20}" type="slidenum">
              <a:rPr lang="en-US">
                <a:solidFill>
                  <a:srgbClr val="FF9966"/>
                </a:solidFill>
              </a:rPr>
              <a:pPr/>
              <a:t>35</a:t>
            </a:fld>
            <a:endParaRPr lang="en-US">
              <a:solidFill>
                <a:srgbClr val="FF9966"/>
              </a:solidFill>
            </a:endParaRPr>
          </a:p>
        </p:txBody>
      </p:sp>
      <p:sp>
        <p:nvSpPr>
          <p:cNvPr id="87042" name="Rectangle 2"/>
          <p:cNvSpPr>
            <a:spLocks noGrp="1" noChangeArrowheads="1"/>
          </p:cNvSpPr>
          <p:nvPr>
            <p:ph type="title"/>
          </p:nvPr>
        </p:nvSpPr>
        <p:spPr>
          <a:xfrm>
            <a:off x="360045" y="156034"/>
            <a:ext cx="10441305" cy="624134"/>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Example Hardware for Address Translation</a:t>
            </a:r>
          </a:p>
        </p:txBody>
      </p:sp>
      <p:graphicFrame>
        <p:nvGraphicFramePr>
          <p:cNvPr id="87044" name="Object 4"/>
          <p:cNvGraphicFramePr>
            <a:graphicFrameLocks noChangeAspect="1"/>
          </p:cNvGraphicFramePr>
          <p:nvPr/>
        </p:nvGraphicFramePr>
        <p:xfrm>
          <a:off x="2160270" y="1071108"/>
          <a:ext cx="7315290" cy="5950407"/>
        </p:xfrm>
        <a:graphic>
          <a:graphicData uri="http://schemas.openxmlformats.org/presentationml/2006/ole">
            <mc:AlternateContent xmlns:mc="http://schemas.openxmlformats.org/markup-compatibility/2006">
              <mc:Choice xmlns:v="urn:schemas-microsoft-com:vml" Requires="v">
                <p:oleObj spid="_x0000_s8242" name="Artwork" r:id="rId3" imgW="5582429" imgH="5238095" progId="Adobe.Illustrator.7">
                  <p:embed/>
                </p:oleObj>
              </mc:Choice>
              <mc:Fallback>
                <p:oleObj name="Artwork" r:id="rId3" imgW="5582429" imgH="5238095"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270" y="1071108"/>
                        <a:ext cx="7315290" cy="5950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672353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21264E4-8456-4EAC-86F6-0F66FC378275}" type="slidenum">
              <a:rPr lang="en-US">
                <a:solidFill>
                  <a:srgbClr val="FF9966"/>
                </a:solidFill>
              </a:rPr>
              <a:pPr/>
              <a:t>36</a:t>
            </a:fld>
            <a:endParaRPr lang="en-US">
              <a:solidFill>
                <a:srgbClr val="FF9966"/>
              </a:solidFill>
            </a:endParaRPr>
          </a:p>
        </p:txBody>
      </p:sp>
      <p:sp>
        <p:nvSpPr>
          <p:cNvPr id="84994" name="Rectangle 2"/>
          <p:cNvSpPr>
            <a:spLocks noGrp="1" noChangeArrowheads="1"/>
          </p:cNvSpPr>
          <p:nvPr>
            <p:ph type="title"/>
          </p:nvPr>
        </p:nvSpPr>
        <p:spPr>
          <a:xfrm>
            <a:off x="1217027" y="333197"/>
            <a:ext cx="9314289" cy="681021"/>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Simple Paging</a:t>
            </a:r>
          </a:p>
        </p:txBody>
      </p:sp>
      <p:sp>
        <p:nvSpPr>
          <p:cNvPr id="84995" name="Rectangle 3"/>
          <p:cNvSpPr>
            <a:spLocks noGrp="1" noChangeArrowheads="1"/>
          </p:cNvSpPr>
          <p:nvPr>
            <p:ph type="body" idx="1"/>
          </p:nvPr>
        </p:nvSpPr>
        <p:spPr/>
        <p:txBody>
          <a:bodyPr/>
          <a:lstStyle/>
          <a:p>
            <a:r>
              <a:rPr lang="en-US" sz="2400" b="0" dirty="0">
                <a:solidFill>
                  <a:schemeClr val="bg2"/>
                </a:solidFill>
                <a:latin typeface="Calibri" pitchFamily="34" charset="0"/>
                <a:cs typeface="Calibri" pitchFamily="34" charset="0"/>
              </a:rPr>
              <a:t>Main memory is partition into equal fixed-sized chunks (of relatively small size)</a:t>
            </a:r>
          </a:p>
          <a:p>
            <a:r>
              <a:rPr lang="en-US" sz="2400" b="0" dirty="0">
                <a:solidFill>
                  <a:schemeClr val="bg2"/>
                </a:solidFill>
                <a:latin typeface="Calibri" pitchFamily="34" charset="0"/>
                <a:cs typeface="Calibri" pitchFamily="34" charset="0"/>
              </a:rPr>
              <a:t>Trick: each process is also divided into chunks of the same size called pages</a:t>
            </a:r>
          </a:p>
          <a:p>
            <a:r>
              <a:rPr lang="en-US" sz="2400" b="0" dirty="0">
                <a:solidFill>
                  <a:schemeClr val="bg2"/>
                </a:solidFill>
                <a:latin typeface="Calibri" pitchFamily="34" charset="0"/>
                <a:cs typeface="Calibri" pitchFamily="34" charset="0"/>
              </a:rPr>
              <a:t>The process pages can thus be assigned to the available chunks in main memory called frames (or page frames)</a:t>
            </a:r>
          </a:p>
          <a:p>
            <a:r>
              <a:rPr lang="en-US" sz="2400" b="0" dirty="0">
                <a:solidFill>
                  <a:schemeClr val="bg2"/>
                </a:solidFill>
                <a:latin typeface="Calibri" pitchFamily="34" charset="0"/>
                <a:cs typeface="Calibri" pitchFamily="34" charset="0"/>
              </a:rPr>
              <a:t>Consequence: a process does not need to occupy a contiguous portion of memory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1057831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54C8883-751A-4409-9600-BBBDE8B9FEE3}" type="slidenum">
              <a:rPr lang="en-US">
                <a:solidFill>
                  <a:srgbClr val="FF9966"/>
                </a:solidFill>
              </a:rPr>
              <a:pPr/>
              <a:t>37</a:t>
            </a:fld>
            <a:endParaRPr lang="en-US">
              <a:solidFill>
                <a:srgbClr val="FF9966"/>
              </a:solidFill>
            </a:endParaRPr>
          </a:p>
        </p:txBody>
      </p:sp>
      <p:sp>
        <p:nvSpPr>
          <p:cNvPr id="88066" name="Rectangle 2"/>
          <p:cNvSpPr>
            <a:spLocks noGrp="1" noChangeArrowheads="1"/>
          </p:cNvSpPr>
          <p:nvPr>
            <p:ph type="title"/>
          </p:nvPr>
        </p:nvSpPr>
        <p:spPr>
          <a:xfrm>
            <a:off x="1170148" y="312069"/>
            <a:ext cx="9314290" cy="603005"/>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Example of process loading</a:t>
            </a:r>
          </a:p>
        </p:txBody>
      </p:sp>
      <p:graphicFrame>
        <p:nvGraphicFramePr>
          <p:cNvPr id="88069" name="Object 5"/>
          <p:cNvGraphicFramePr>
            <a:graphicFrameLocks noChangeAspect="1"/>
          </p:cNvGraphicFramePr>
          <p:nvPr/>
        </p:nvGraphicFramePr>
        <p:xfrm>
          <a:off x="540069" y="1404304"/>
          <a:ext cx="10015627" cy="3978857"/>
        </p:xfrm>
        <a:graphic>
          <a:graphicData uri="http://schemas.openxmlformats.org/presentationml/2006/ole">
            <mc:AlternateContent xmlns:mc="http://schemas.openxmlformats.org/markup-compatibility/2006">
              <mc:Choice xmlns:v="urn:schemas-microsoft-com:vml" Requires="v">
                <p:oleObj spid="_x0000_s9266" name="Artwork" r:id="rId3" imgW="8476190" imgH="3885714" progId="Adobe.Illustrator.7">
                  <p:embed/>
                </p:oleObj>
              </mc:Choice>
              <mc:Fallback>
                <p:oleObj name="Artwork" r:id="rId3" imgW="8476190" imgH="3885714"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069" y="1404304"/>
                        <a:ext cx="10015627" cy="397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71" name="Rectangle 7"/>
          <p:cNvSpPr>
            <a:spLocks noGrp="1" noChangeArrowheads="1"/>
          </p:cNvSpPr>
          <p:nvPr>
            <p:ph type="body" sz="half" idx="1"/>
          </p:nvPr>
        </p:nvSpPr>
        <p:spPr>
          <a:xfrm>
            <a:off x="1530191" y="5773244"/>
            <a:ext cx="8461058" cy="702151"/>
          </a:xfrm>
          <a:noFill/>
          <a:ln/>
        </p:spPr>
        <p:txBody>
          <a:bodyPr/>
          <a:lstStyle/>
          <a:p>
            <a:r>
              <a:rPr lang="en-US" sz="2700"/>
              <a:t>Now suppose that process B is swapped out</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7" name="Rectangle 6"/>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1951744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C57B51CF-F970-47D2-97DE-1F44776F8BE6}" type="slidenum">
              <a:rPr lang="en-US">
                <a:solidFill>
                  <a:srgbClr val="FF9966"/>
                </a:solidFill>
              </a:rPr>
              <a:pPr/>
              <a:t>38</a:t>
            </a:fld>
            <a:endParaRPr lang="en-US">
              <a:solidFill>
                <a:srgbClr val="FF9966"/>
              </a:solidFill>
            </a:endParaRPr>
          </a:p>
        </p:txBody>
      </p:sp>
      <p:sp>
        <p:nvSpPr>
          <p:cNvPr id="89090" name="Rectangle 2"/>
          <p:cNvSpPr>
            <a:spLocks noGrp="1" noChangeArrowheads="1"/>
          </p:cNvSpPr>
          <p:nvPr>
            <p:ph type="title"/>
          </p:nvPr>
        </p:nvSpPr>
        <p:spPr>
          <a:xfrm>
            <a:off x="1170148" y="312069"/>
            <a:ext cx="9314290" cy="681022"/>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Example of process loading (cont.)</a:t>
            </a:r>
          </a:p>
        </p:txBody>
      </p:sp>
      <p:sp>
        <p:nvSpPr>
          <p:cNvPr id="89091" name="Rectangle 3"/>
          <p:cNvSpPr>
            <a:spLocks noGrp="1" noChangeArrowheads="1"/>
          </p:cNvSpPr>
          <p:nvPr>
            <p:ph type="body" sz="half" idx="1"/>
          </p:nvPr>
        </p:nvSpPr>
        <p:spPr>
          <a:xfrm>
            <a:off x="1170146" y="1326286"/>
            <a:ext cx="4568071" cy="5149110"/>
          </a:xfrm>
        </p:spPr>
        <p:txBody>
          <a:bodyPr/>
          <a:lstStyle/>
          <a:p>
            <a:r>
              <a:rPr lang="en-US" sz="2400" b="0" dirty="0">
                <a:solidFill>
                  <a:schemeClr val="bg2"/>
                </a:solidFill>
                <a:latin typeface="Calibri" pitchFamily="34" charset="0"/>
                <a:cs typeface="Calibri" pitchFamily="34" charset="0"/>
              </a:rPr>
              <a:t>When process A and C are blocked, the pager  loads a new process D consisting of 5 pages</a:t>
            </a:r>
          </a:p>
          <a:p>
            <a:r>
              <a:rPr lang="en-US" sz="2400" b="0" dirty="0">
                <a:solidFill>
                  <a:schemeClr val="bg2"/>
                </a:solidFill>
                <a:latin typeface="Calibri" pitchFamily="34" charset="0"/>
                <a:cs typeface="Calibri" pitchFamily="34" charset="0"/>
              </a:rPr>
              <a:t>Process D does not occupied a contiguous portion of memory</a:t>
            </a:r>
          </a:p>
          <a:p>
            <a:r>
              <a:rPr lang="en-US" sz="2400" b="0" dirty="0">
                <a:solidFill>
                  <a:schemeClr val="bg2"/>
                </a:solidFill>
                <a:latin typeface="Calibri" pitchFamily="34" charset="0"/>
                <a:cs typeface="Calibri" pitchFamily="34" charset="0"/>
              </a:rPr>
              <a:t>There is no external fragmentation</a:t>
            </a:r>
          </a:p>
          <a:p>
            <a:r>
              <a:rPr lang="en-US" sz="2400" b="0" dirty="0">
                <a:solidFill>
                  <a:schemeClr val="bg2"/>
                </a:solidFill>
                <a:latin typeface="Calibri" pitchFamily="34" charset="0"/>
                <a:cs typeface="Calibri" pitchFamily="34" charset="0"/>
              </a:rPr>
              <a:t>Internal fragmentation consist only of the last page of each process</a:t>
            </a:r>
          </a:p>
        </p:txBody>
      </p:sp>
      <p:graphicFrame>
        <p:nvGraphicFramePr>
          <p:cNvPr id="89093" name="Object 5"/>
          <p:cNvGraphicFramePr>
            <a:graphicFrameLocks noGrp="1" noChangeAspect="1"/>
          </p:cNvGraphicFramePr>
          <p:nvPr>
            <p:ph type="clipArt" sz="half" idx="2"/>
          </p:nvPr>
        </p:nvGraphicFramePr>
        <p:xfrm>
          <a:off x="6045756" y="1674111"/>
          <a:ext cx="4403050" cy="4567234"/>
        </p:xfrm>
        <a:graphic>
          <a:graphicData uri="http://schemas.openxmlformats.org/presentationml/2006/ole">
            <mc:AlternateContent xmlns:mc="http://schemas.openxmlformats.org/markup-compatibility/2006">
              <mc:Choice xmlns:v="urn:schemas-microsoft-com:vml" Requires="v">
                <p:oleObj spid="_x0000_s10290" name="Artwork" r:id="rId3" imgW="3191320" imgH="3820058" progId="Adobe.Illustrator.7">
                  <p:embed/>
                </p:oleObj>
              </mc:Choice>
              <mc:Fallback>
                <p:oleObj name="Artwork" r:id="rId3" imgW="3191320" imgH="3820058"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756" y="1674111"/>
                        <a:ext cx="4403050" cy="4567234"/>
                      </a:xfrm>
                      <a:prstGeom prst="rect">
                        <a:avLst/>
                      </a:prstGeom>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7" name="Rectangle 6"/>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3134474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BFA2194-E9D1-48C2-BA60-2A04F74D923A}" type="slidenum">
              <a:rPr lang="en-US">
                <a:solidFill>
                  <a:srgbClr val="FF9966"/>
                </a:solidFill>
              </a:rPr>
              <a:pPr/>
              <a:t>39</a:t>
            </a:fld>
            <a:endParaRPr lang="en-US">
              <a:solidFill>
                <a:srgbClr val="FF9966"/>
              </a:solidFill>
            </a:endParaRPr>
          </a:p>
        </p:txBody>
      </p:sp>
      <p:sp>
        <p:nvSpPr>
          <p:cNvPr id="90114" name="Rectangle 2"/>
          <p:cNvSpPr>
            <a:spLocks noGrp="1" noChangeArrowheads="1"/>
          </p:cNvSpPr>
          <p:nvPr>
            <p:ph type="title"/>
          </p:nvPr>
        </p:nvSpPr>
        <p:spPr>
          <a:xfrm>
            <a:off x="1170146" y="234052"/>
            <a:ext cx="3870484" cy="603005"/>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Page Tables</a:t>
            </a:r>
          </a:p>
        </p:txBody>
      </p:sp>
      <p:sp>
        <p:nvSpPr>
          <p:cNvPr id="90115" name="Rectangle 3"/>
          <p:cNvSpPr>
            <a:spLocks noGrp="1" noChangeArrowheads="1"/>
          </p:cNvSpPr>
          <p:nvPr>
            <p:ph type="body" idx="1"/>
          </p:nvPr>
        </p:nvSpPr>
        <p:spPr>
          <a:xfrm>
            <a:off x="210831" y="3425382"/>
            <a:ext cx="10537372" cy="3276706"/>
          </a:xfrm>
        </p:spPr>
        <p:txBody>
          <a:bodyPr/>
          <a:lstStyle/>
          <a:p>
            <a:r>
              <a:rPr lang="en-US" sz="2400" b="0" dirty="0">
                <a:solidFill>
                  <a:schemeClr val="bg2"/>
                </a:solidFill>
                <a:latin typeface="Calibri" pitchFamily="34" charset="0"/>
                <a:cs typeface="Calibri" pitchFamily="34" charset="0"/>
              </a:rPr>
              <a:t>The OS now needs to maintain (in main memory) a </a:t>
            </a:r>
            <a:r>
              <a:rPr lang="en-US" sz="2400" i="1" u="sng" dirty="0">
                <a:solidFill>
                  <a:schemeClr val="bg2"/>
                </a:solidFill>
                <a:latin typeface="Calibri" pitchFamily="34" charset="0"/>
                <a:cs typeface="Calibri" pitchFamily="34" charset="0"/>
              </a:rPr>
              <a:t>page table </a:t>
            </a:r>
            <a:r>
              <a:rPr lang="en-US" sz="2400" b="0" dirty="0">
                <a:solidFill>
                  <a:schemeClr val="bg2"/>
                </a:solidFill>
                <a:latin typeface="Calibri" pitchFamily="34" charset="0"/>
                <a:cs typeface="Calibri" pitchFamily="34" charset="0"/>
              </a:rPr>
              <a:t>for each process</a:t>
            </a:r>
          </a:p>
          <a:p>
            <a:r>
              <a:rPr lang="en-US" sz="2400" b="0" dirty="0">
                <a:solidFill>
                  <a:schemeClr val="bg2"/>
                </a:solidFill>
                <a:latin typeface="Calibri" pitchFamily="34" charset="0"/>
                <a:cs typeface="Calibri" pitchFamily="34" charset="0"/>
              </a:rPr>
              <a:t>Each entry of a page table consist of the frame number where the corresponding page is physically located</a:t>
            </a:r>
          </a:p>
          <a:p>
            <a:r>
              <a:rPr lang="en-US" sz="2400" b="0" dirty="0">
                <a:solidFill>
                  <a:schemeClr val="bg2"/>
                </a:solidFill>
                <a:latin typeface="Calibri" pitchFamily="34" charset="0"/>
                <a:cs typeface="Calibri" pitchFamily="34" charset="0"/>
              </a:rPr>
              <a:t>The page table is indexed by the page number to obtain the frame number</a:t>
            </a:r>
          </a:p>
          <a:p>
            <a:r>
              <a:rPr lang="en-US" sz="2400" b="0" dirty="0">
                <a:solidFill>
                  <a:schemeClr val="bg2"/>
                </a:solidFill>
                <a:latin typeface="Calibri" pitchFamily="34" charset="0"/>
                <a:cs typeface="Calibri" pitchFamily="34" charset="0"/>
              </a:rPr>
              <a:t>A free frame list, available for pages, is maintained </a:t>
            </a:r>
          </a:p>
        </p:txBody>
      </p:sp>
      <p:graphicFrame>
        <p:nvGraphicFramePr>
          <p:cNvPr id="90116" name="Object 4"/>
          <p:cNvGraphicFramePr>
            <a:graphicFrameLocks noChangeAspect="1"/>
          </p:cNvGraphicFramePr>
          <p:nvPr/>
        </p:nvGraphicFramePr>
        <p:xfrm>
          <a:off x="630081" y="1248269"/>
          <a:ext cx="9959370" cy="2067445"/>
        </p:xfrm>
        <a:graphic>
          <a:graphicData uri="http://schemas.openxmlformats.org/presentationml/2006/ole">
            <mc:AlternateContent xmlns:mc="http://schemas.openxmlformats.org/markup-compatibility/2006">
              <mc:Choice xmlns:v="urn:schemas-microsoft-com:vml" Requires="v">
                <p:oleObj spid="_x0000_s11315" name="Artwork" r:id="rId3" imgW="8430802" imgH="2019048" progId="Adobe.Illustrator.7">
                  <p:embed/>
                </p:oleObj>
              </mc:Choice>
              <mc:Fallback>
                <p:oleObj name="Artwork" r:id="rId3" imgW="8430802" imgH="2019048"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81" y="1248269"/>
                        <a:ext cx="9959370" cy="2067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7" name="Rectangle 6"/>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2470652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ACF0B2E-1597-424E-9734-D68339A9EFAB}" type="slidenum">
              <a:rPr lang="en-US">
                <a:solidFill>
                  <a:srgbClr val="FF9966"/>
                </a:solidFill>
              </a:rPr>
              <a:pPr/>
              <a:t>4</a:t>
            </a:fld>
            <a:endParaRPr lang="en-US">
              <a:solidFill>
                <a:srgbClr val="FF9966"/>
              </a:solidFill>
            </a:endParaRPr>
          </a:p>
        </p:txBody>
      </p:sp>
      <p:sp>
        <p:nvSpPr>
          <p:cNvPr id="11266"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Memory Management Requirements</a:t>
            </a:r>
          </a:p>
        </p:txBody>
      </p:sp>
      <p:sp>
        <p:nvSpPr>
          <p:cNvPr id="11267" name="Rectangle 3"/>
          <p:cNvSpPr>
            <a:spLocks noGrp="1" noChangeArrowheads="1"/>
          </p:cNvSpPr>
          <p:nvPr>
            <p:ph type="body" idx="1"/>
          </p:nvPr>
        </p:nvSpPr>
        <p:spPr>
          <a:noFill/>
          <a:ln/>
        </p:spPr>
        <p:txBody>
          <a:bodyPr lIns="100764" tIns="49498" rIns="100764" bIns="49498"/>
          <a:lstStyle/>
          <a:p>
            <a:r>
              <a:rPr lang="en-US" sz="2400" dirty="0">
                <a:solidFill>
                  <a:schemeClr val="bg2"/>
                </a:solidFill>
                <a:latin typeface="Calibri" pitchFamily="34" charset="0"/>
                <a:cs typeface="Calibri" pitchFamily="34" charset="0"/>
              </a:rPr>
              <a:t>Protection</a:t>
            </a:r>
          </a:p>
          <a:p>
            <a:pPr lvl="1"/>
            <a:r>
              <a:rPr lang="en-US" sz="2400" dirty="0">
                <a:solidFill>
                  <a:schemeClr val="bg2"/>
                </a:solidFill>
                <a:latin typeface="Calibri" pitchFamily="34" charset="0"/>
                <a:ea typeface="+mn-ea"/>
                <a:cs typeface="Calibri" pitchFamily="34" charset="0"/>
              </a:rPr>
              <a:t>processes should not be able to reference memory locations in another process without permission</a:t>
            </a:r>
          </a:p>
          <a:p>
            <a:pPr lvl="1"/>
            <a:r>
              <a:rPr lang="en-US" sz="2400" dirty="0">
                <a:solidFill>
                  <a:schemeClr val="bg2"/>
                </a:solidFill>
                <a:latin typeface="Calibri" pitchFamily="34" charset="0"/>
                <a:ea typeface="+mn-ea"/>
                <a:cs typeface="Calibri" pitchFamily="34" charset="0"/>
              </a:rPr>
              <a:t>impossible to check addresses at compile time in programs since the program could be relocated</a:t>
            </a:r>
          </a:p>
          <a:p>
            <a:pPr lvl="1"/>
            <a:r>
              <a:rPr lang="en-US" sz="2400" dirty="0">
                <a:solidFill>
                  <a:schemeClr val="bg2"/>
                </a:solidFill>
                <a:latin typeface="Calibri" pitchFamily="34" charset="0"/>
                <a:ea typeface="+mn-ea"/>
                <a:cs typeface="Calibri" pitchFamily="34" charset="0"/>
              </a:rPr>
              <a:t>address references must be checked at run time by hardware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7" name="Rectangle 6"/>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186687793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5F830CA-A010-4E82-92C3-20C9AC7DFCAF}" type="slidenum">
              <a:rPr lang="en-US">
                <a:solidFill>
                  <a:srgbClr val="FF9966"/>
                </a:solidFill>
              </a:rPr>
              <a:pPr/>
              <a:t>40</a:t>
            </a:fld>
            <a:endParaRPr lang="en-US">
              <a:solidFill>
                <a:srgbClr val="FF9966"/>
              </a:solidFill>
            </a:endParaRPr>
          </a:p>
        </p:txBody>
      </p:sp>
      <p:sp>
        <p:nvSpPr>
          <p:cNvPr id="91138"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Logical address used in paging</a:t>
            </a:r>
          </a:p>
        </p:txBody>
      </p:sp>
      <p:sp>
        <p:nvSpPr>
          <p:cNvPr id="91139" name="Rectangle 3"/>
          <p:cNvSpPr>
            <a:spLocks noGrp="1" noChangeArrowheads="1"/>
          </p:cNvSpPr>
          <p:nvPr>
            <p:ph type="body" idx="1"/>
          </p:nvPr>
        </p:nvSpPr>
        <p:spPr>
          <a:xfrm>
            <a:off x="175533" y="1674111"/>
            <a:ext cx="10355784" cy="4567234"/>
          </a:xfrm>
        </p:spPr>
        <p:txBody>
          <a:bodyPr/>
          <a:lstStyle/>
          <a:p>
            <a:r>
              <a:rPr lang="en-US" sz="2400" b="0" dirty="0">
                <a:solidFill>
                  <a:schemeClr val="bg2"/>
                </a:solidFill>
                <a:latin typeface="Calibri" pitchFamily="34" charset="0"/>
                <a:cs typeface="Calibri" pitchFamily="34" charset="0"/>
              </a:rPr>
              <a:t>Within each program, each logical address must consist of a page number and an offset within the page</a:t>
            </a:r>
          </a:p>
          <a:p>
            <a:r>
              <a:rPr lang="en-US" sz="2400" b="0" dirty="0">
                <a:solidFill>
                  <a:schemeClr val="bg2"/>
                </a:solidFill>
                <a:latin typeface="Calibri" pitchFamily="34" charset="0"/>
                <a:cs typeface="Calibri" pitchFamily="34" charset="0"/>
              </a:rPr>
              <a:t>A CPU register always holds the starting  physical address of the page table of the currently running process</a:t>
            </a:r>
          </a:p>
          <a:p>
            <a:r>
              <a:rPr lang="en-US" sz="2400" b="0" dirty="0">
                <a:solidFill>
                  <a:schemeClr val="bg2"/>
                </a:solidFill>
                <a:latin typeface="Calibri" pitchFamily="34" charset="0"/>
                <a:cs typeface="Calibri" pitchFamily="34" charset="0"/>
              </a:rPr>
              <a:t>Presented with the logical address (page number, offset) the processor accesses the page table to obtain the physical address (frame number, offset)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17145253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CE133AF9-FE1F-485E-91CC-C280D7F89DFF}" type="slidenum">
              <a:rPr lang="en-US">
                <a:solidFill>
                  <a:srgbClr val="FF9966"/>
                </a:solidFill>
              </a:rPr>
              <a:pPr/>
              <a:t>41</a:t>
            </a:fld>
            <a:endParaRPr lang="en-US">
              <a:solidFill>
                <a:srgbClr val="FF9966"/>
              </a:solidFill>
            </a:endParaRPr>
          </a:p>
        </p:txBody>
      </p:sp>
      <p:sp>
        <p:nvSpPr>
          <p:cNvPr id="92162" name="Rectangle 2"/>
          <p:cNvSpPr>
            <a:spLocks noGrp="1" noChangeArrowheads="1"/>
          </p:cNvSpPr>
          <p:nvPr>
            <p:ph type="title"/>
          </p:nvPr>
        </p:nvSpPr>
        <p:spPr>
          <a:xfrm>
            <a:off x="360046" y="156034"/>
            <a:ext cx="6390799" cy="681022"/>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Logical address in paging</a:t>
            </a:r>
          </a:p>
        </p:txBody>
      </p:sp>
      <p:sp>
        <p:nvSpPr>
          <p:cNvPr id="92163" name="Rectangle 3"/>
          <p:cNvSpPr>
            <a:spLocks noGrp="1" noChangeArrowheads="1"/>
          </p:cNvSpPr>
          <p:nvPr>
            <p:ph type="body" sz="half" idx="1"/>
          </p:nvPr>
        </p:nvSpPr>
        <p:spPr>
          <a:xfrm>
            <a:off x="990123" y="1014219"/>
            <a:ext cx="5940743" cy="5617210"/>
          </a:xfrm>
        </p:spPr>
        <p:txBody>
          <a:bodyPr/>
          <a:lstStyle/>
          <a:p>
            <a:r>
              <a:rPr lang="en-US" sz="2400" b="0" dirty="0">
                <a:solidFill>
                  <a:schemeClr val="bg2"/>
                </a:solidFill>
                <a:latin typeface="Calibri" pitchFamily="34" charset="0"/>
                <a:cs typeface="Calibri" pitchFamily="34" charset="0"/>
              </a:rPr>
              <a:t>The logical address becomes a relative address when the page size is a power of 2</a:t>
            </a:r>
          </a:p>
          <a:p>
            <a:r>
              <a:rPr lang="en-US" sz="2400" b="0" dirty="0">
                <a:solidFill>
                  <a:schemeClr val="bg2"/>
                </a:solidFill>
                <a:latin typeface="Calibri" pitchFamily="34" charset="0"/>
                <a:cs typeface="Calibri" pitchFamily="34" charset="0"/>
              </a:rPr>
              <a:t>Ex: if 16 bits addresses are used and page size = 1K,  we need 10 bits for offset and have 6 bits available for page number</a:t>
            </a:r>
          </a:p>
          <a:p>
            <a:r>
              <a:rPr lang="en-US" sz="2400" b="0" dirty="0">
                <a:solidFill>
                  <a:schemeClr val="bg2"/>
                </a:solidFill>
                <a:latin typeface="Calibri" pitchFamily="34" charset="0"/>
                <a:cs typeface="Calibri" pitchFamily="34" charset="0"/>
              </a:rPr>
              <a:t>Then the 16 bit address obtained with the 10 least significant bit as offset and 6 most significant bit as page number is a location relative to the beginning of the process</a:t>
            </a:r>
          </a:p>
        </p:txBody>
      </p:sp>
      <p:graphicFrame>
        <p:nvGraphicFramePr>
          <p:cNvPr id="92164" name="Object 4"/>
          <p:cNvGraphicFramePr>
            <a:graphicFrameLocks noGrp="1" noChangeAspect="1"/>
          </p:cNvGraphicFramePr>
          <p:nvPr>
            <p:ph type="clipArt" sz="half" idx="2"/>
          </p:nvPr>
        </p:nvGraphicFramePr>
        <p:xfrm>
          <a:off x="7371549" y="156035"/>
          <a:ext cx="2724715" cy="6865479"/>
        </p:xfrm>
        <a:graphic>
          <a:graphicData uri="http://schemas.openxmlformats.org/presentationml/2006/ole">
            <mc:AlternateContent xmlns:mc="http://schemas.openxmlformats.org/markup-compatibility/2006">
              <mc:Choice xmlns:v="urn:schemas-microsoft-com:vml" Requires="v">
                <p:oleObj spid="_x0000_s12339" name="Artwork" r:id="rId3" imgW="1991003" imgH="5792008" progId="Adobe.Illustrator.7">
                  <p:embed/>
                </p:oleObj>
              </mc:Choice>
              <mc:Fallback>
                <p:oleObj name="Artwork" r:id="rId3" imgW="1991003" imgH="5792008"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1549" y="156035"/>
                        <a:ext cx="2724715" cy="6865479"/>
                      </a:xfrm>
                      <a:prstGeom prst="rect">
                        <a:avLst/>
                      </a:prstGeom>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7" name="Rectangle 6"/>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1125296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0045F6E-BBF2-41D4-9B9E-61F76F77AF4E}" type="slidenum">
              <a:rPr lang="en-US">
                <a:solidFill>
                  <a:srgbClr val="FF9966"/>
                </a:solidFill>
              </a:rPr>
              <a:pPr/>
              <a:t>42</a:t>
            </a:fld>
            <a:endParaRPr lang="en-US">
              <a:solidFill>
                <a:srgbClr val="FF9966"/>
              </a:solidFill>
            </a:endParaRPr>
          </a:p>
        </p:txBody>
      </p:sp>
      <p:sp>
        <p:nvSpPr>
          <p:cNvPr id="93186"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Logical address in paging</a:t>
            </a:r>
          </a:p>
        </p:txBody>
      </p:sp>
      <p:sp>
        <p:nvSpPr>
          <p:cNvPr id="93187" name="Rectangle 3"/>
          <p:cNvSpPr>
            <a:spLocks noGrp="1" noChangeArrowheads="1"/>
          </p:cNvSpPr>
          <p:nvPr>
            <p:ph type="body" idx="1"/>
          </p:nvPr>
        </p:nvSpPr>
        <p:spPr/>
        <p:txBody>
          <a:bodyPr/>
          <a:lstStyle/>
          <a:p>
            <a:r>
              <a:rPr lang="en-US" sz="2400" b="0" dirty="0">
                <a:solidFill>
                  <a:schemeClr val="bg2"/>
                </a:solidFill>
                <a:latin typeface="Calibri" pitchFamily="34" charset="0"/>
                <a:cs typeface="Calibri" pitchFamily="34" charset="0"/>
              </a:rPr>
              <a:t>By using a page size of a power of 2, the pages are invisible to the programmer, compiler/assembler, and the linker</a:t>
            </a:r>
          </a:p>
          <a:p>
            <a:r>
              <a:rPr lang="en-US" sz="2400" b="0" dirty="0">
                <a:solidFill>
                  <a:schemeClr val="bg2"/>
                </a:solidFill>
                <a:latin typeface="Calibri" pitchFamily="34" charset="0"/>
                <a:cs typeface="Calibri" pitchFamily="34" charset="0"/>
              </a:rPr>
              <a:t>Address translation at run-time is then easy to implement in hardware</a:t>
            </a:r>
          </a:p>
          <a:p>
            <a:pPr lvl="1"/>
            <a:r>
              <a:rPr lang="en-US" sz="2400" dirty="0">
                <a:solidFill>
                  <a:schemeClr val="bg2"/>
                </a:solidFill>
                <a:latin typeface="Calibri" pitchFamily="34" charset="0"/>
                <a:ea typeface="+mn-ea"/>
                <a:cs typeface="Calibri" pitchFamily="34" charset="0"/>
              </a:rPr>
              <a:t>logical address (</a:t>
            </a:r>
            <a:r>
              <a:rPr lang="en-US" sz="2400" dirty="0" err="1">
                <a:solidFill>
                  <a:schemeClr val="bg2"/>
                </a:solidFill>
                <a:latin typeface="Calibri" pitchFamily="34" charset="0"/>
                <a:ea typeface="+mn-ea"/>
                <a:cs typeface="Calibri" pitchFamily="34" charset="0"/>
              </a:rPr>
              <a:t>n,m</a:t>
            </a:r>
            <a:r>
              <a:rPr lang="en-US" sz="2400" dirty="0">
                <a:solidFill>
                  <a:schemeClr val="bg2"/>
                </a:solidFill>
                <a:latin typeface="Calibri" pitchFamily="34" charset="0"/>
                <a:ea typeface="+mn-ea"/>
                <a:cs typeface="Calibri" pitchFamily="34" charset="0"/>
              </a:rPr>
              <a:t>) gets translated to physical address (</a:t>
            </a:r>
            <a:r>
              <a:rPr lang="en-US" sz="2400" dirty="0" err="1">
                <a:solidFill>
                  <a:schemeClr val="bg2"/>
                </a:solidFill>
                <a:latin typeface="Calibri" pitchFamily="34" charset="0"/>
                <a:ea typeface="+mn-ea"/>
                <a:cs typeface="Calibri" pitchFamily="34" charset="0"/>
              </a:rPr>
              <a:t>k,m</a:t>
            </a:r>
            <a:r>
              <a:rPr lang="en-US" sz="2400" dirty="0">
                <a:solidFill>
                  <a:schemeClr val="bg2"/>
                </a:solidFill>
                <a:latin typeface="Calibri" pitchFamily="34" charset="0"/>
                <a:ea typeface="+mn-ea"/>
                <a:cs typeface="Calibri" pitchFamily="34" charset="0"/>
              </a:rPr>
              <a:t>) by indexing the page table and appending the same offset m to the frame number 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2207800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86FBA8F-691E-403D-BEC5-9190AA375212}" type="slidenum">
              <a:rPr lang="en-US">
                <a:solidFill>
                  <a:srgbClr val="FF9966"/>
                </a:solidFill>
              </a:rPr>
              <a:pPr/>
              <a:t>43</a:t>
            </a:fld>
            <a:endParaRPr lang="en-US">
              <a:solidFill>
                <a:srgbClr val="FF9966"/>
              </a:solidFill>
            </a:endParaRPr>
          </a:p>
        </p:txBody>
      </p:sp>
      <p:sp>
        <p:nvSpPr>
          <p:cNvPr id="9421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Logical-to-Physical Address Translation in Paging</a:t>
            </a:r>
          </a:p>
        </p:txBody>
      </p:sp>
      <p:graphicFrame>
        <p:nvGraphicFramePr>
          <p:cNvPr id="94212" name="Object 4"/>
          <p:cNvGraphicFramePr>
            <a:graphicFrameLocks noChangeAspect="1"/>
          </p:cNvGraphicFramePr>
          <p:nvPr/>
        </p:nvGraphicFramePr>
        <p:xfrm>
          <a:off x="1350171" y="1877282"/>
          <a:ext cx="8879235" cy="4695636"/>
        </p:xfrm>
        <a:graphic>
          <a:graphicData uri="http://schemas.openxmlformats.org/presentationml/2006/ole">
            <mc:AlternateContent xmlns:mc="http://schemas.openxmlformats.org/markup-compatibility/2006">
              <mc:Choice xmlns:v="urn:schemas-microsoft-com:vml" Requires="v">
                <p:oleObj spid="_x0000_s13363" name="Artwork" r:id="rId3" imgW="6523810" imgH="3982006" progId="Adobe.Illustrator.7">
                  <p:embed/>
                </p:oleObj>
              </mc:Choice>
              <mc:Fallback>
                <p:oleObj name="Artwork" r:id="rId3" imgW="6523810" imgH="3982006"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0171" y="1877282"/>
                        <a:ext cx="8879235" cy="4695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38193661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7ED70DA-A1DF-4D23-B6C6-E8D2FB69A4C0}" type="slidenum">
              <a:rPr lang="en-US">
                <a:solidFill>
                  <a:srgbClr val="FF9966"/>
                </a:solidFill>
              </a:rPr>
              <a:pPr/>
              <a:t>44</a:t>
            </a:fld>
            <a:endParaRPr lang="en-US">
              <a:solidFill>
                <a:srgbClr val="FF9966"/>
              </a:solidFill>
            </a:endParaRPr>
          </a:p>
        </p:txBody>
      </p:sp>
      <p:sp>
        <p:nvSpPr>
          <p:cNvPr id="95234"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dirty="0">
                <a:solidFill>
                  <a:srgbClr val="FF0000"/>
                </a:solidFill>
                <a:latin typeface="+mn-lt"/>
                <a:ea typeface="+mn-ea"/>
                <a:cs typeface="+mn-cs"/>
              </a:rPr>
              <a:t>Simple Segmentation</a:t>
            </a:r>
          </a:p>
        </p:txBody>
      </p:sp>
      <p:sp>
        <p:nvSpPr>
          <p:cNvPr id="95235" name="Rectangle 3"/>
          <p:cNvSpPr>
            <a:spLocks noGrp="1" noChangeArrowheads="1"/>
          </p:cNvSpPr>
          <p:nvPr>
            <p:ph type="body" idx="1"/>
          </p:nvPr>
        </p:nvSpPr>
        <p:spPr>
          <a:xfrm>
            <a:off x="904875" y="1560336"/>
            <a:ext cx="9626441" cy="4681009"/>
          </a:xfrm>
        </p:spPr>
        <p:txBody>
          <a:bodyPr/>
          <a:lstStyle/>
          <a:p>
            <a:r>
              <a:rPr lang="en-US" sz="2400" b="0" dirty="0"/>
              <a:t>In Operating Systems, Segmentation is a memory management technique in which the memory is divided into the variable size parts. </a:t>
            </a:r>
            <a:endParaRPr lang="en-US" sz="2400" b="0" dirty="0" smtClean="0"/>
          </a:p>
          <a:p>
            <a:r>
              <a:rPr lang="en-US" sz="2400" b="0" dirty="0" smtClean="0">
                <a:solidFill>
                  <a:schemeClr val="bg2"/>
                </a:solidFill>
                <a:latin typeface="Calibri" pitchFamily="34" charset="0"/>
                <a:cs typeface="Calibri" pitchFamily="34" charset="0"/>
              </a:rPr>
              <a:t>When </a:t>
            </a:r>
            <a:r>
              <a:rPr lang="en-US" sz="2400" b="0" dirty="0">
                <a:solidFill>
                  <a:schemeClr val="bg2"/>
                </a:solidFill>
                <a:latin typeface="Calibri" pitchFamily="34" charset="0"/>
                <a:cs typeface="Calibri" pitchFamily="34" charset="0"/>
              </a:rPr>
              <a:t>a process gets loaded into main memory, its different segments can be located </a:t>
            </a:r>
            <a:r>
              <a:rPr lang="en-US" sz="2400" b="0" dirty="0" smtClean="0">
                <a:solidFill>
                  <a:schemeClr val="bg2"/>
                </a:solidFill>
                <a:latin typeface="Calibri" pitchFamily="34" charset="0"/>
                <a:cs typeface="Calibri" pitchFamily="34" charset="0"/>
              </a:rPr>
              <a:t>anywhere</a:t>
            </a:r>
          </a:p>
          <a:p>
            <a:r>
              <a:rPr lang="en-US" sz="2400" b="0" dirty="0"/>
              <a:t>The details about each segment are stored in a table called a segment table. Segment table is stored in one (or many) of the segments.</a:t>
            </a:r>
            <a:endParaRPr lang="en-US" sz="2400" b="0" dirty="0">
              <a:solidFill>
                <a:schemeClr val="bg2"/>
              </a:solidFill>
              <a:latin typeface="Calibri" pitchFamily="34" charset="0"/>
              <a:cs typeface="Calibri" pitchFamily="34" charset="0"/>
            </a:endParaRPr>
          </a:p>
          <a:p>
            <a:r>
              <a:rPr lang="en-US" sz="2400" b="0" dirty="0">
                <a:solidFill>
                  <a:schemeClr val="bg2"/>
                </a:solidFill>
                <a:latin typeface="Calibri" pitchFamily="34" charset="0"/>
                <a:cs typeface="Calibri" pitchFamily="34" charset="0"/>
              </a:rPr>
              <a:t>Each segment is fully packed with </a:t>
            </a:r>
            <a:r>
              <a:rPr lang="en-US" sz="2400" b="0" dirty="0" err="1" smtClean="0">
                <a:solidFill>
                  <a:schemeClr val="bg2"/>
                </a:solidFill>
                <a:latin typeface="Calibri" pitchFamily="34" charset="0"/>
                <a:cs typeface="Calibri" pitchFamily="34" charset="0"/>
              </a:rPr>
              <a:t>instructsion</a:t>
            </a:r>
            <a:r>
              <a:rPr lang="en-US" sz="2400" b="0" dirty="0" smtClean="0">
                <a:solidFill>
                  <a:schemeClr val="bg2"/>
                </a:solidFill>
                <a:latin typeface="Calibri" pitchFamily="34" charset="0"/>
                <a:cs typeface="Calibri" pitchFamily="34" charset="0"/>
              </a:rPr>
              <a:t>/data</a:t>
            </a:r>
            <a:r>
              <a:rPr lang="en-US" sz="2400" b="0" dirty="0">
                <a:solidFill>
                  <a:schemeClr val="bg2"/>
                </a:solidFill>
                <a:latin typeface="Calibri" pitchFamily="34" charset="0"/>
                <a:cs typeface="Calibri" pitchFamily="34" charset="0"/>
              </a:rPr>
              <a:t>: no internal </a:t>
            </a:r>
            <a:r>
              <a:rPr lang="en-US" sz="2400" b="0" dirty="0" smtClean="0">
                <a:solidFill>
                  <a:schemeClr val="bg2"/>
                </a:solidFill>
                <a:latin typeface="Calibri" pitchFamily="34" charset="0"/>
                <a:cs typeface="Calibri" pitchFamily="34" charset="0"/>
              </a:rPr>
              <a:t>fragmentation</a:t>
            </a:r>
          </a:p>
          <a:p>
            <a:r>
              <a:rPr lang="en-US" sz="2400" b="0" dirty="0"/>
              <a:t>Segmentation gives user’s view of the process which paging does not give</a:t>
            </a:r>
            <a:endParaRPr lang="en-US" sz="2400" b="0" dirty="0">
              <a:solidFill>
                <a:schemeClr val="bg2"/>
              </a:solidFill>
              <a:latin typeface="Calibri" pitchFamily="34" charset="0"/>
              <a:cs typeface="Calibri" pitchFamily="34" charset="0"/>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3485561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7ED70DA-A1DF-4D23-B6C6-E8D2FB69A4C0}" type="slidenum">
              <a:rPr lang="en-US">
                <a:solidFill>
                  <a:srgbClr val="FF9966"/>
                </a:solidFill>
              </a:rPr>
              <a:pPr/>
              <a:t>45</a:t>
            </a:fld>
            <a:endParaRPr lang="en-US">
              <a:solidFill>
                <a:srgbClr val="FF9966"/>
              </a:solidFill>
            </a:endParaRPr>
          </a:p>
        </p:txBody>
      </p:sp>
      <p:sp>
        <p:nvSpPr>
          <p:cNvPr id="95234"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a:r>
              <a:rPr lang="en-IN" sz="2600" kern="1200" dirty="0">
                <a:solidFill>
                  <a:srgbClr val="FF0000"/>
                </a:solidFill>
                <a:latin typeface="+mn-lt"/>
                <a:ea typeface="+mn-ea"/>
                <a:cs typeface="+mn-cs"/>
              </a:rPr>
              <a:t>Why Segmentation is required?</a:t>
            </a:r>
          </a:p>
        </p:txBody>
      </p:sp>
      <p:sp>
        <p:nvSpPr>
          <p:cNvPr id="95235" name="Rectangle 3"/>
          <p:cNvSpPr>
            <a:spLocks noGrp="1" noChangeArrowheads="1"/>
          </p:cNvSpPr>
          <p:nvPr>
            <p:ph type="body" idx="1"/>
          </p:nvPr>
        </p:nvSpPr>
        <p:spPr>
          <a:xfrm>
            <a:off x="371475" y="1148556"/>
            <a:ext cx="10159841" cy="5410200"/>
          </a:xfrm>
        </p:spPr>
        <p:txBody>
          <a:bodyPr/>
          <a:lstStyle/>
          <a:p>
            <a:r>
              <a:rPr lang="en-US" sz="2400" b="0" dirty="0">
                <a:solidFill>
                  <a:schemeClr val="bg2"/>
                </a:solidFill>
              </a:rPr>
              <a:t>Paging is more close to the Operating system rather than the User. </a:t>
            </a:r>
            <a:endParaRPr lang="en-US" sz="2400" b="0" dirty="0" smtClean="0">
              <a:solidFill>
                <a:schemeClr val="bg2"/>
              </a:solidFill>
            </a:endParaRPr>
          </a:p>
          <a:p>
            <a:r>
              <a:rPr lang="en-US" sz="2400" b="0" dirty="0" smtClean="0">
                <a:solidFill>
                  <a:schemeClr val="bg2"/>
                </a:solidFill>
              </a:rPr>
              <a:t>It </a:t>
            </a:r>
            <a:r>
              <a:rPr lang="en-US" sz="2400" b="0" dirty="0">
                <a:solidFill>
                  <a:schemeClr val="bg2"/>
                </a:solidFill>
              </a:rPr>
              <a:t>divides all the processes into the form of pages regardless of the fact that a process can have some relative parts of functions which need to be loaded in the same page</a:t>
            </a:r>
            <a:r>
              <a:rPr lang="en-US" sz="2400" b="0" dirty="0" smtClean="0">
                <a:solidFill>
                  <a:schemeClr val="bg2"/>
                </a:solidFill>
              </a:rPr>
              <a:t>.</a:t>
            </a:r>
          </a:p>
          <a:p>
            <a:r>
              <a:rPr lang="en-US" sz="2400" b="0" dirty="0">
                <a:solidFill>
                  <a:schemeClr val="bg2"/>
                </a:solidFill>
              </a:rPr>
              <a:t>Operating system doesn't care about the User's view of the process. </a:t>
            </a:r>
            <a:endParaRPr lang="en-US" sz="2400" b="0" dirty="0" smtClean="0">
              <a:solidFill>
                <a:schemeClr val="bg2"/>
              </a:solidFill>
            </a:endParaRPr>
          </a:p>
          <a:p>
            <a:r>
              <a:rPr lang="en-US" sz="2400" b="0" dirty="0" smtClean="0">
                <a:solidFill>
                  <a:schemeClr val="bg2"/>
                </a:solidFill>
              </a:rPr>
              <a:t>It </a:t>
            </a:r>
            <a:r>
              <a:rPr lang="en-US" sz="2400" b="0" dirty="0">
                <a:solidFill>
                  <a:schemeClr val="bg2"/>
                </a:solidFill>
              </a:rPr>
              <a:t>may divide the same function into different pages and those pages may or may not be loaded at the same time into the memory. </a:t>
            </a:r>
            <a:endParaRPr lang="en-US" sz="2400" b="0" dirty="0" smtClean="0">
              <a:solidFill>
                <a:schemeClr val="bg2"/>
              </a:solidFill>
            </a:endParaRPr>
          </a:p>
          <a:p>
            <a:r>
              <a:rPr lang="en-US" sz="2400" b="0" dirty="0" smtClean="0">
                <a:solidFill>
                  <a:schemeClr val="bg2"/>
                </a:solidFill>
              </a:rPr>
              <a:t>Paging </a:t>
            </a:r>
            <a:r>
              <a:rPr lang="en-US" sz="2400" b="0" dirty="0">
                <a:solidFill>
                  <a:schemeClr val="bg2"/>
                </a:solidFill>
              </a:rPr>
              <a:t>decreases the efficiency of the system</a:t>
            </a:r>
            <a:r>
              <a:rPr lang="en-US" sz="2400" b="0" dirty="0" smtClean="0">
                <a:solidFill>
                  <a:schemeClr val="bg2"/>
                </a:solidFill>
              </a:rPr>
              <a:t>.</a:t>
            </a:r>
          </a:p>
          <a:p>
            <a:r>
              <a:rPr lang="en-US" sz="2400" b="0" dirty="0" smtClean="0">
                <a:solidFill>
                  <a:schemeClr val="bg2"/>
                </a:solidFill>
              </a:rPr>
              <a:t>segmentation </a:t>
            </a:r>
            <a:r>
              <a:rPr lang="en-US" sz="2400" b="0" dirty="0">
                <a:solidFill>
                  <a:schemeClr val="bg2"/>
                </a:solidFill>
              </a:rPr>
              <a:t>which divides the process into the segments. </a:t>
            </a:r>
            <a:endParaRPr lang="en-US" sz="2400" b="0" dirty="0" smtClean="0">
              <a:solidFill>
                <a:schemeClr val="bg2"/>
              </a:solidFill>
            </a:endParaRPr>
          </a:p>
          <a:p>
            <a:r>
              <a:rPr lang="en-US" sz="2400" b="0" dirty="0" smtClean="0">
                <a:solidFill>
                  <a:schemeClr val="bg2"/>
                </a:solidFill>
              </a:rPr>
              <a:t>Each </a:t>
            </a:r>
            <a:r>
              <a:rPr lang="en-US" sz="2400" b="0" dirty="0">
                <a:solidFill>
                  <a:schemeClr val="bg2"/>
                </a:solidFill>
              </a:rPr>
              <a:t>segment contains the same type of functions such as the main function can be included in one segment and the library functions can be included in the other segment.</a:t>
            </a:r>
            <a:endParaRPr lang="en-IN" sz="2400" b="0" dirty="0">
              <a:solidFill>
                <a:schemeClr val="bg2"/>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5308481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7ED70DA-A1DF-4D23-B6C6-E8D2FB69A4C0}" type="slidenum">
              <a:rPr lang="en-US">
                <a:solidFill>
                  <a:srgbClr val="FF9966"/>
                </a:solidFill>
              </a:rPr>
              <a:pPr/>
              <a:t>46</a:t>
            </a:fld>
            <a:endParaRPr lang="en-US">
              <a:solidFill>
                <a:srgbClr val="FF9966"/>
              </a:solidFill>
            </a:endParaRPr>
          </a:p>
        </p:txBody>
      </p:sp>
      <p:sp>
        <p:nvSpPr>
          <p:cNvPr id="95234"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a:r>
              <a:rPr lang="en-IN" sz="2600" kern="1200" dirty="0">
                <a:solidFill>
                  <a:srgbClr val="FF0000"/>
                </a:solidFill>
                <a:latin typeface="+mn-lt"/>
                <a:ea typeface="+mn-ea"/>
                <a:cs typeface="+mn-cs"/>
              </a:rPr>
              <a:t>Why Segmentation is required?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pic>
        <p:nvPicPr>
          <p:cNvPr id="15362" name="Picture 2" descr="os Segm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1224756"/>
            <a:ext cx="9753600"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809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7ED70DA-A1DF-4D23-B6C6-E8D2FB69A4C0}" type="slidenum">
              <a:rPr lang="en-US">
                <a:solidFill>
                  <a:srgbClr val="FF9966"/>
                </a:solidFill>
              </a:rPr>
              <a:pPr/>
              <a:t>47</a:t>
            </a:fld>
            <a:endParaRPr lang="en-US">
              <a:solidFill>
                <a:srgbClr val="FF9966"/>
              </a:solidFill>
            </a:endParaRPr>
          </a:p>
        </p:txBody>
      </p:sp>
      <p:sp>
        <p:nvSpPr>
          <p:cNvPr id="95234"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a:r>
              <a:rPr lang="en-IN" sz="2600" kern="1200" dirty="0">
                <a:solidFill>
                  <a:srgbClr val="FF0000"/>
                </a:solidFill>
                <a:latin typeface="+mn-lt"/>
                <a:ea typeface="+mn-ea"/>
                <a:cs typeface="+mn-cs"/>
              </a:rPr>
              <a:t>Why Segmentation is required?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pic>
        <p:nvPicPr>
          <p:cNvPr id="17410" name="Picture 2" descr="https://media.geeksforgeeks.org/wp-content/cdn-uploads/gq/2016/02/Transl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1224756"/>
            <a:ext cx="92202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2384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7ED70DA-A1DF-4D23-B6C6-E8D2FB69A4C0}" type="slidenum">
              <a:rPr lang="en-US">
                <a:solidFill>
                  <a:srgbClr val="FF9966"/>
                </a:solidFill>
              </a:rPr>
              <a:pPr/>
              <a:t>48</a:t>
            </a:fld>
            <a:endParaRPr lang="en-US">
              <a:solidFill>
                <a:srgbClr val="FF9966"/>
              </a:solidFill>
            </a:endParaRPr>
          </a:p>
        </p:txBody>
      </p:sp>
      <p:sp>
        <p:nvSpPr>
          <p:cNvPr id="95234"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a:r>
              <a:rPr lang="en-IN" sz="2600" kern="1200" dirty="0">
                <a:solidFill>
                  <a:srgbClr val="FF0000"/>
                </a:solidFill>
                <a:latin typeface="+mn-lt"/>
                <a:ea typeface="+mn-ea"/>
                <a:cs typeface="+mn-cs"/>
              </a:rPr>
              <a:t>Why Segmentation is required?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525691327"/>
              </p:ext>
            </p:extLst>
          </p:nvPr>
        </p:nvGraphicFramePr>
        <p:xfrm>
          <a:off x="295275" y="1605756"/>
          <a:ext cx="10363200" cy="3565520"/>
        </p:xfrm>
        <a:graphic>
          <a:graphicData uri="http://schemas.openxmlformats.org/drawingml/2006/table">
            <a:tbl>
              <a:tblPr/>
              <a:tblGrid>
                <a:gridCol w="762000"/>
                <a:gridCol w="4267200"/>
                <a:gridCol w="5334000"/>
              </a:tblGrid>
              <a:tr h="187695">
                <a:tc>
                  <a:txBody>
                    <a:bodyPr/>
                    <a:lstStyle/>
                    <a:p>
                      <a:pPr algn="ctr" fontAlgn="t"/>
                      <a:r>
                        <a:rPr lang="en-IN" sz="2000" b="1" dirty="0" err="1">
                          <a:solidFill>
                            <a:srgbClr val="000000"/>
                          </a:solidFill>
                          <a:effectLst/>
                          <a:latin typeface="times new roman"/>
                        </a:rPr>
                        <a:t>Sr</a:t>
                      </a:r>
                      <a:r>
                        <a:rPr lang="en-IN" sz="2000" b="1" dirty="0">
                          <a:solidFill>
                            <a:srgbClr val="000000"/>
                          </a:solidFill>
                          <a:effectLst/>
                          <a:latin typeface="times new roman"/>
                        </a:rPr>
                        <a:t> No.</a:t>
                      </a:r>
                    </a:p>
                  </a:txBody>
                  <a:tcPr marL="18769" marR="18769" marT="18769" marB="18769">
                    <a:lnL w="6350" cap="flat" cmpd="sng" algn="ctr">
                      <a:solidFill>
                        <a:srgbClr val="D0DBE8"/>
                      </a:solidFill>
                      <a:prstDash val="solid"/>
                      <a:round/>
                      <a:headEnd type="none" w="med" len="med"/>
                      <a:tailEnd type="none" w="med" len="med"/>
                    </a:lnL>
                    <a:lnR w="6350" cap="flat" cmpd="sng" algn="ctr">
                      <a:solidFill>
                        <a:srgbClr val="D0DBE8"/>
                      </a:solidFill>
                      <a:prstDash val="solid"/>
                      <a:round/>
                      <a:headEnd type="none" w="med" len="med"/>
                      <a:tailEnd type="none" w="med" len="med"/>
                    </a:lnR>
                    <a:lnT w="6350" cap="flat" cmpd="sng" algn="ctr">
                      <a:solidFill>
                        <a:srgbClr val="D0DBE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b="1" dirty="0">
                          <a:solidFill>
                            <a:srgbClr val="000000"/>
                          </a:solidFill>
                          <a:effectLst/>
                          <a:latin typeface="times new roman"/>
                        </a:rPr>
                        <a:t>Paging</a:t>
                      </a:r>
                    </a:p>
                  </a:txBody>
                  <a:tcPr marL="18769" marR="18769" marT="18769" marB="18769">
                    <a:lnL w="6350" cap="flat" cmpd="sng" algn="ctr">
                      <a:solidFill>
                        <a:srgbClr val="D0DBE8"/>
                      </a:solidFill>
                      <a:prstDash val="solid"/>
                      <a:round/>
                      <a:headEnd type="none" w="med" len="med"/>
                      <a:tailEnd type="none" w="med" len="med"/>
                    </a:lnL>
                    <a:lnR w="6350" cap="flat" cmpd="sng" algn="ctr">
                      <a:solidFill>
                        <a:srgbClr val="D0DBE8"/>
                      </a:solidFill>
                      <a:prstDash val="solid"/>
                      <a:round/>
                      <a:headEnd type="none" w="med" len="med"/>
                      <a:tailEnd type="none" w="med" len="med"/>
                    </a:lnR>
                    <a:lnT w="6350" cap="flat" cmpd="sng" algn="ctr">
                      <a:solidFill>
                        <a:srgbClr val="D0DBE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b="1" dirty="0">
                          <a:solidFill>
                            <a:srgbClr val="000000"/>
                          </a:solidFill>
                          <a:effectLst/>
                          <a:latin typeface="times new roman"/>
                        </a:rPr>
                        <a:t>Segmentation</a:t>
                      </a:r>
                    </a:p>
                  </a:txBody>
                  <a:tcPr marL="18769" marR="18769" marT="18769" marB="18769">
                    <a:lnL w="6350" cap="flat" cmpd="sng" algn="ctr">
                      <a:solidFill>
                        <a:srgbClr val="D0DBE8"/>
                      </a:solidFill>
                      <a:prstDash val="solid"/>
                      <a:round/>
                      <a:headEnd type="none" w="med" len="med"/>
                      <a:tailEnd type="none" w="med" len="med"/>
                    </a:lnL>
                    <a:lnR w="6350" cap="flat" cmpd="sng" algn="ctr">
                      <a:solidFill>
                        <a:srgbClr val="D0DBE8"/>
                      </a:solidFill>
                      <a:prstDash val="solid"/>
                      <a:round/>
                      <a:headEnd type="none" w="med" len="med"/>
                      <a:tailEnd type="none" w="med" len="med"/>
                    </a:lnR>
                    <a:lnT w="6350" cap="flat" cmpd="sng" algn="ctr">
                      <a:solidFill>
                        <a:srgbClr val="D0DBE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r>
              <a:tr h="325337">
                <a:tc>
                  <a:txBody>
                    <a:bodyPr/>
                    <a:lstStyle/>
                    <a:p>
                      <a:pPr algn="ctr" fontAlgn="t"/>
                      <a:r>
                        <a:rPr lang="en-IN" sz="2000">
                          <a:solidFill>
                            <a:srgbClr val="333333"/>
                          </a:solidFill>
                          <a:effectLst/>
                          <a:latin typeface="inter-regular"/>
                        </a:rPr>
                        <a:t>1</a:t>
                      </a:r>
                    </a:p>
                  </a:txBody>
                  <a:tcPr marL="12513" marR="12513" marT="12513" marB="125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dirty="0" smtClean="0">
                          <a:solidFill>
                            <a:srgbClr val="333333"/>
                          </a:solidFill>
                          <a:effectLst/>
                          <a:latin typeface="inter-regular"/>
                        </a:rPr>
                        <a:t>Non-Contiguous</a:t>
                      </a:r>
                      <a:r>
                        <a:rPr lang="en-IN" sz="2000" baseline="0" dirty="0" smtClean="0">
                          <a:solidFill>
                            <a:srgbClr val="333333"/>
                          </a:solidFill>
                          <a:effectLst/>
                          <a:latin typeface="inter-regular"/>
                        </a:rPr>
                        <a:t> </a:t>
                      </a:r>
                      <a:r>
                        <a:rPr lang="en-IN" sz="2000" dirty="0" smtClean="0">
                          <a:solidFill>
                            <a:srgbClr val="333333"/>
                          </a:solidFill>
                          <a:effectLst/>
                          <a:latin typeface="inter-regular"/>
                        </a:rPr>
                        <a:t>memory </a:t>
                      </a:r>
                      <a:r>
                        <a:rPr lang="en-IN" sz="2000" dirty="0">
                          <a:solidFill>
                            <a:srgbClr val="333333"/>
                          </a:solidFill>
                          <a:effectLst/>
                          <a:latin typeface="inter-regular"/>
                        </a:rPr>
                        <a:t>allocation</a:t>
                      </a:r>
                    </a:p>
                  </a:txBody>
                  <a:tcPr marL="12513" marR="12513" marT="12513" marB="125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333333"/>
                          </a:solidFill>
                          <a:effectLst/>
                          <a:latin typeface="inter-regular"/>
                        </a:rPr>
                        <a:t>Non-contiguous memory allocation</a:t>
                      </a:r>
                    </a:p>
                  </a:txBody>
                  <a:tcPr marL="12513" marR="12513" marT="12513" marB="125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550571">
                <a:tc>
                  <a:txBody>
                    <a:bodyPr/>
                    <a:lstStyle/>
                    <a:p>
                      <a:pPr algn="ctr" fontAlgn="t"/>
                      <a:r>
                        <a:rPr lang="en-IN" sz="2000">
                          <a:solidFill>
                            <a:srgbClr val="333333"/>
                          </a:solidFill>
                          <a:effectLst/>
                          <a:latin typeface="inter-regular"/>
                        </a:rPr>
                        <a:t>2</a:t>
                      </a:r>
                    </a:p>
                  </a:txBody>
                  <a:tcPr marL="12513" marR="12513" marT="12513" marB="125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333333"/>
                          </a:solidFill>
                          <a:effectLst/>
                          <a:latin typeface="inter-regular"/>
                        </a:rPr>
                        <a:t>Paging divides program into fixed size pages.</a:t>
                      </a:r>
                    </a:p>
                  </a:txBody>
                  <a:tcPr marL="12513" marR="12513" marT="12513" marB="125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333333"/>
                          </a:solidFill>
                          <a:effectLst/>
                          <a:latin typeface="inter-regular"/>
                        </a:rPr>
                        <a:t>Segmentation divides program into variable size segments.</a:t>
                      </a:r>
                    </a:p>
                  </a:txBody>
                  <a:tcPr marL="12513" marR="12513" marT="12513" marB="125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250260">
                <a:tc>
                  <a:txBody>
                    <a:bodyPr/>
                    <a:lstStyle/>
                    <a:p>
                      <a:pPr algn="ctr" fontAlgn="t"/>
                      <a:r>
                        <a:rPr lang="en-IN" sz="2000">
                          <a:solidFill>
                            <a:srgbClr val="333333"/>
                          </a:solidFill>
                          <a:effectLst/>
                          <a:latin typeface="inter-regular"/>
                        </a:rPr>
                        <a:t>3</a:t>
                      </a:r>
                    </a:p>
                  </a:txBody>
                  <a:tcPr marL="12513" marR="12513" marT="12513" marB="125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333333"/>
                          </a:solidFill>
                          <a:effectLst/>
                          <a:latin typeface="inter-regular"/>
                        </a:rPr>
                        <a:t>OS is responsible</a:t>
                      </a:r>
                    </a:p>
                  </a:txBody>
                  <a:tcPr marL="12513" marR="12513" marT="12513" marB="125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dirty="0">
                          <a:solidFill>
                            <a:srgbClr val="333333"/>
                          </a:solidFill>
                          <a:effectLst/>
                          <a:latin typeface="inter-regular"/>
                        </a:rPr>
                        <a:t>Compiler is responsible.</a:t>
                      </a:r>
                    </a:p>
                  </a:txBody>
                  <a:tcPr marL="12513" marR="12513" marT="12513" marB="125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325337">
                <a:tc>
                  <a:txBody>
                    <a:bodyPr/>
                    <a:lstStyle/>
                    <a:p>
                      <a:pPr algn="ctr" fontAlgn="t"/>
                      <a:r>
                        <a:rPr lang="en-IN" sz="2000">
                          <a:solidFill>
                            <a:srgbClr val="333333"/>
                          </a:solidFill>
                          <a:effectLst/>
                          <a:latin typeface="inter-regular"/>
                        </a:rPr>
                        <a:t>4</a:t>
                      </a:r>
                    </a:p>
                  </a:txBody>
                  <a:tcPr marL="12513" marR="12513" marT="12513" marB="125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333333"/>
                          </a:solidFill>
                          <a:effectLst/>
                          <a:latin typeface="inter-regular"/>
                        </a:rPr>
                        <a:t>Paging is faster than segmentation</a:t>
                      </a:r>
                    </a:p>
                  </a:txBody>
                  <a:tcPr marL="12513" marR="12513" marT="12513" marB="125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333333"/>
                          </a:solidFill>
                          <a:effectLst/>
                          <a:latin typeface="inter-regular"/>
                        </a:rPr>
                        <a:t>Segmentation is slower than paging</a:t>
                      </a:r>
                    </a:p>
                  </a:txBody>
                  <a:tcPr marL="12513" marR="12513" marT="12513" marB="125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325337">
                <a:tc>
                  <a:txBody>
                    <a:bodyPr/>
                    <a:lstStyle/>
                    <a:p>
                      <a:pPr algn="ctr" fontAlgn="t"/>
                      <a:r>
                        <a:rPr lang="en-IN" sz="2000">
                          <a:solidFill>
                            <a:srgbClr val="333333"/>
                          </a:solidFill>
                          <a:effectLst/>
                          <a:latin typeface="inter-regular"/>
                        </a:rPr>
                        <a:t>5</a:t>
                      </a:r>
                    </a:p>
                  </a:txBody>
                  <a:tcPr marL="12513" marR="12513" marT="12513" marB="125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333333"/>
                          </a:solidFill>
                          <a:effectLst/>
                          <a:latin typeface="inter-regular"/>
                        </a:rPr>
                        <a:t>Paging is closer to </a:t>
                      </a:r>
                      <a:r>
                        <a:rPr lang="en-US" sz="2000" dirty="0" smtClean="0">
                          <a:solidFill>
                            <a:srgbClr val="333333"/>
                          </a:solidFill>
                          <a:effectLst/>
                          <a:latin typeface="inter-regular"/>
                        </a:rPr>
                        <a:t>OS</a:t>
                      </a:r>
                      <a:endParaRPr lang="en-US" sz="2000" dirty="0">
                        <a:solidFill>
                          <a:srgbClr val="333333"/>
                        </a:solidFill>
                        <a:effectLst/>
                        <a:latin typeface="inter-regular"/>
                      </a:endParaRPr>
                    </a:p>
                  </a:txBody>
                  <a:tcPr marL="12513" marR="12513" marT="12513" marB="125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333333"/>
                          </a:solidFill>
                          <a:effectLst/>
                          <a:latin typeface="inter-regular"/>
                        </a:rPr>
                        <a:t>Segmentation is closer to User</a:t>
                      </a:r>
                    </a:p>
                  </a:txBody>
                  <a:tcPr marL="12513" marR="12513" marT="12513" marB="125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550571">
                <a:tc>
                  <a:txBody>
                    <a:bodyPr/>
                    <a:lstStyle/>
                    <a:p>
                      <a:pPr algn="ctr" fontAlgn="t"/>
                      <a:r>
                        <a:rPr lang="en-US" sz="2000" dirty="0" smtClean="0">
                          <a:solidFill>
                            <a:srgbClr val="333333"/>
                          </a:solidFill>
                          <a:effectLst/>
                          <a:latin typeface="inter-regular"/>
                        </a:rPr>
                        <a:t>6</a:t>
                      </a:r>
                      <a:endParaRPr lang="en-IN" sz="2000" dirty="0">
                        <a:solidFill>
                          <a:srgbClr val="333333"/>
                        </a:solidFill>
                        <a:effectLst/>
                        <a:latin typeface="inter-regular"/>
                      </a:endParaRPr>
                    </a:p>
                  </a:txBody>
                  <a:tcPr marL="12513" marR="12513" marT="12513" marB="125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333333"/>
                          </a:solidFill>
                          <a:effectLst/>
                          <a:latin typeface="inter-regular"/>
                        </a:rPr>
                        <a:t>Logical address is divided into page number and page offset</a:t>
                      </a:r>
                    </a:p>
                  </a:txBody>
                  <a:tcPr marL="12513" marR="12513" marT="12513" marB="125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333333"/>
                          </a:solidFill>
                          <a:effectLst/>
                          <a:latin typeface="inter-regular"/>
                        </a:rPr>
                        <a:t>Logical address is divided into segment number and segment offset</a:t>
                      </a:r>
                    </a:p>
                  </a:txBody>
                  <a:tcPr marL="12513" marR="12513" marT="12513" marB="125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475493">
                <a:tc>
                  <a:txBody>
                    <a:bodyPr/>
                    <a:lstStyle/>
                    <a:p>
                      <a:pPr algn="ctr" fontAlgn="t"/>
                      <a:r>
                        <a:rPr lang="en-US" sz="2000" dirty="0" smtClean="0">
                          <a:solidFill>
                            <a:srgbClr val="333333"/>
                          </a:solidFill>
                          <a:effectLst/>
                          <a:latin typeface="inter-regular"/>
                        </a:rPr>
                        <a:t>7</a:t>
                      </a:r>
                      <a:endParaRPr lang="en-IN" sz="2000" dirty="0">
                        <a:solidFill>
                          <a:srgbClr val="333333"/>
                        </a:solidFill>
                        <a:effectLst/>
                        <a:latin typeface="inter-regular"/>
                      </a:endParaRPr>
                    </a:p>
                  </a:txBody>
                  <a:tcPr marL="12513" marR="12513" marT="12513" marB="125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333333"/>
                          </a:solidFill>
                          <a:effectLst/>
                          <a:latin typeface="inter-regular"/>
                        </a:rPr>
                        <a:t>Page table is used to maintain the page information.</a:t>
                      </a:r>
                    </a:p>
                  </a:txBody>
                  <a:tcPr marL="12513" marR="12513" marT="12513" marB="125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dirty="0">
                          <a:solidFill>
                            <a:srgbClr val="333333"/>
                          </a:solidFill>
                          <a:effectLst/>
                          <a:latin typeface="inter-regular"/>
                        </a:rPr>
                        <a:t>Segment Table maintains the segment information</a:t>
                      </a:r>
                    </a:p>
                  </a:txBody>
                  <a:tcPr marL="12513" marR="12513" marT="12513" marB="125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703182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7ED70DA-A1DF-4D23-B6C6-E8D2FB69A4C0}" type="slidenum">
              <a:rPr lang="en-US">
                <a:solidFill>
                  <a:srgbClr val="FF9966"/>
                </a:solidFill>
              </a:rPr>
              <a:pPr/>
              <a:t>49</a:t>
            </a:fld>
            <a:endParaRPr lang="en-US">
              <a:solidFill>
                <a:srgbClr val="FF9966"/>
              </a:solidFill>
            </a:endParaRPr>
          </a:p>
        </p:txBody>
      </p:sp>
      <p:sp>
        <p:nvSpPr>
          <p:cNvPr id="95234"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Simple Segmentation</a:t>
            </a:r>
          </a:p>
        </p:txBody>
      </p:sp>
      <p:sp>
        <p:nvSpPr>
          <p:cNvPr id="95235" name="Rectangle 3"/>
          <p:cNvSpPr>
            <a:spLocks noGrp="1" noChangeArrowheads="1"/>
          </p:cNvSpPr>
          <p:nvPr>
            <p:ph type="body" idx="1"/>
          </p:nvPr>
        </p:nvSpPr>
        <p:spPr>
          <a:xfrm>
            <a:off x="904875" y="1560336"/>
            <a:ext cx="9626441" cy="4681009"/>
          </a:xfrm>
        </p:spPr>
        <p:txBody>
          <a:bodyPr/>
          <a:lstStyle/>
          <a:p>
            <a:r>
              <a:rPr lang="en-US" sz="2400" b="0" dirty="0"/>
              <a:t>Segment table contains mainly two information about segment:</a:t>
            </a:r>
          </a:p>
          <a:p>
            <a:r>
              <a:rPr lang="en-US" sz="2400" b="0" dirty="0"/>
              <a:t>Base: It is the base address of the segment</a:t>
            </a:r>
          </a:p>
          <a:p>
            <a:r>
              <a:rPr lang="en-US" sz="2400" b="0" dirty="0"/>
              <a:t>Limit: It is the length of the segment.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2787605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417C8C2-7325-45E5-B192-9E347A88C836}" type="slidenum">
              <a:rPr lang="en-US">
                <a:solidFill>
                  <a:srgbClr val="FF9966"/>
                </a:solidFill>
              </a:rPr>
              <a:pPr/>
              <a:t>5</a:t>
            </a:fld>
            <a:endParaRPr lang="en-US">
              <a:solidFill>
                <a:srgbClr val="FF9966"/>
              </a:solidFill>
            </a:endParaRPr>
          </a:p>
        </p:txBody>
      </p:sp>
      <p:sp>
        <p:nvSpPr>
          <p:cNvPr id="13314"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Memory Management Requirements</a:t>
            </a:r>
          </a:p>
        </p:txBody>
      </p:sp>
      <p:sp>
        <p:nvSpPr>
          <p:cNvPr id="13315" name="Rectangle 3"/>
          <p:cNvSpPr>
            <a:spLocks noGrp="1" noChangeArrowheads="1"/>
          </p:cNvSpPr>
          <p:nvPr>
            <p:ph type="body" idx="1"/>
          </p:nvPr>
        </p:nvSpPr>
        <p:spPr>
          <a:noFill/>
          <a:ln/>
        </p:spPr>
        <p:txBody>
          <a:bodyPr lIns="100764" tIns="49498" rIns="100764" bIns="49498"/>
          <a:lstStyle/>
          <a:p>
            <a:r>
              <a:rPr lang="en-US" sz="2400" dirty="0">
                <a:solidFill>
                  <a:schemeClr val="bg2"/>
                </a:solidFill>
                <a:latin typeface="Calibri" pitchFamily="34" charset="0"/>
                <a:cs typeface="Calibri" pitchFamily="34" charset="0"/>
              </a:rPr>
              <a:t>Sharing</a:t>
            </a:r>
          </a:p>
          <a:p>
            <a:pPr lvl="1"/>
            <a:r>
              <a:rPr lang="en-US" sz="2400" dirty="0">
                <a:solidFill>
                  <a:schemeClr val="bg2"/>
                </a:solidFill>
                <a:latin typeface="Calibri" pitchFamily="34" charset="0"/>
                <a:ea typeface="+mn-ea"/>
                <a:cs typeface="Calibri" pitchFamily="34" charset="0"/>
              </a:rPr>
              <a:t>must allow several processes to access a common portion of main memory without compromising protection</a:t>
            </a:r>
          </a:p>
          <a:p>
            <a:pPr lvl="2"/>
            <a:r>
              <a:rPr lang="en-US" sz="2400" dirty="0">
                <a:solidFill>
                  <a:schemeClr val="bg2"/>
                </a:solidFill>
                <a:latin typeface="Calibri" pitchFamily="34" charset="0"/>
                <a:ea typeface="+mn-ea"/>
                <a:cs typeface="Calibri" pitchFamily="34" charset="0"/>
              </a:rPr>
              <a:t>cooperating processes may need to share access to the same data structure</a:t>
            </a:r>
          </a:p>
          <a:p>
            <a:pPr lvl="2"/>
            <a:r>
              <a:rPr lang="en-US" sz="2400" dirty="0">
                <a:solidFill>
                  <a:schemeClr val="bg2"/>
                </a:solidFill>
                <a:latin typeface="Calibri" pitchFamily="34" charset="0"/>
                <a:ea typeface="+mn-ea"/>
                <a:cs typeface="Calibri" pitchFamily="34" charset="0"/>
              </a:rPr>
              <a:t>better to allow each process to access the same copy of the program rather than have their own separate copy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366419532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75E6D0E-3AF6-42DF-BE2F-AD1C30D58A1E}" type="slidenum">
              <a:rPr lang="en-US">
                <a:solidFill>
                  <a:srgbClr val="FF9966"/>
                </a:solidFill>
              </a:rPr>
              <a:pPr/>
              <a:t>50</a:t>
            </a:fld>
            <a:endParaRPr lang="en-US">
              <a:solidFill>
                <a:srgbClr val="FF9966"/>
              </a:solidFill>
            </a:endParaRPr>
          </a:p>
        </p:txBody>
      </p:sp>
      <p:sp>
        <p:nvSpPr>
          <p:cNvPr id="96258" name="Rectangle 2"/>
          <p:cNvSpPr>
            <a:spLocks noGrp="1" noChangeArrowheads="1"/>
          </p:cNvSpPr>
          <p:nvPr>
            <p:ph type="title"/>
          </p:nvPr>
        </p:nvSpPr>
        <p:spPr>
          <a:xfrm>
            <a:off x="1217027" y="333197"/>
            <a:ext cx="9314289" cy="759038"/>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Simple Segmentation</a:t>
            </a:r>
          </a:p>
        </p:txBody>
      </p:sp>
      <p:sp>
        <p:nvSpPr>
          <p:cNvPr id="96259" name="Rectangle 3"/>
          <p:cNvSpPr>
            <a:spLocks noGrp="1" noChangeArrowheads="1"/>
          </p:cNvSpPr>
          <p:nvPr>
            <p:ph type="body" idx="1"/>
          </p:nvPr>
        </p:nvSpPr>
        <p:spPr>
          <a:xfrm>
            <a:off x="1215152" y="1248270"/>
            <a:ext cx="9316164" cy="5461177"/>
          </a:xfrm>
        </p:spPr>
        <p:txBody>
          <a:bodyPr/>
          <a:lstStyle/>
          <a:p>
            <a:r>
              <a:rPr lang="en-US" sz="2400" b="0" dirty="0">
                <a:solidFill>
                  <a:schemeClr val="bg2"/>
                </a:solidFill>
                <a:latin typeface="Calibri" pitchFamily="34" charset="0"/>
                <a:cs typeface="Calibri" pitchFamily="34" charset="0"/>
              </a:rPr>
              <a:t>In contrast with paging, segmentation is visible to the programmer</a:t>
            </a:r>
          </a:p>
          <a:p>
            <a:pPr lvl="1"/>
            <a:r>
              <a:rPr lang="en-US" sz="2400" dirty="0">
                <a:solidFill>
                  <a:schemeClr val="bg2"/>
                </a:solidFill>
                <a:latin typeface="Calibri" pitchFamily="34" charset="0"/>
                <a:ea typeface="+mn-ea"/>
                <a:cs typeface="Calibri" pitchFamily="34" charset="0"/>
              </a:rPr>
              <a:t>provided as a convenience to organize logically programs (ex: data in one segment, code in another segment)</a:t>
            </a:r>
          </a:p>
          <a:p>
            <a:pPr lvl="1"/>
            <a:r>
              <a:rPr lang="en-US" sz="2400" dirty="0">
                <a:solidFill>
                  <a:schemeClr val="bg2"/>
                </a:solidFill>
                <a:latin typeface="Calibri" pitchFamily="34" charset="0"/>
                <a:ea typeface="+mn-ea"/>
                <a:cs typeface="Calibri" pitchFamily="34" charset="0"/>
              </a:rPr>
              <a:t>must be aware of segment size limit</a:t>
            </a:r>
          </a:p>
          <a:p>
            <a:r>
              <a:rPr lang="en-US" sz="2400" b="0" dirty="0">
                <a:solidFill>
                  <a:schemeClr val="bg2"/>
                </a:solidFill>
                <a:latin typeface="Calibri" pitchFamily="34" charset="0"/>
                <a:cs typeface="Calibri" pitchFamily="34" charset="0"/>
              </a:rPr>
              <a:t>The OS maintains a segment table for each process. Each entry contains:</a:t>
            </a:r>
          </a:p>
          <a:p>
            <a:pPr lvl="1"/>
            <a:r>
              <a:rPr lang="en-US" sz="2400" dirty="0">
                <a:solidFill>
                  <a:schemeClr val="bg2"/>
                </a:solidFill>
                <a:latin typeface="Calibri" pitchFamily="34" charset="0"/>
                <a:ea typeface="+mn-ea"/>
                <a:cs typeface="Calibri" pitchFamily="34" charset="0"/>
              </a:rPr>
              <a:t> the starting physical addresses of that segment. </a:t>
            </a:r>
          </a:p>
          <a:p>
            <a:pPr lvl="1"/>
            <a:r>
              <a:rPr lang="en-US" sz="2400" dirty="0">
                <a:solidFill>
                  <a:schemeClr val="bg2"/>
                </a:solidFill>
                <a:latin typeface="Calibri" pitchFamily="34" charset="0"/>
                <a:ea typeface="+mn-ea"/>
                <a:cs typeface="Calibri" pitchFamily="34" charset="0"/>
              </a:rPr>
              <a:t>the length of that segment (for protection)</a:t>
            </a:r>
          </a:p>
          <a:p>
            <a:pPr lvl="1"/>
            <a:endParaRPr lang="en-US" sz="2400" dirty="0">
              <a:solidFill>
                <a:schemeClr val="bg2"/>
              </a:solidFill>
              <a:latin typeface="Calibri" pitchFamily="34" charset="0"/>
              <a:ea typeface="+mn-ea"/>
              <a:cs typeface="Calibr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10210754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632E31E-42A8-440D-A2AA-CE11A6DE04C4}" type="slidenum">
              <a:rPr lang="en-US">
                <a:solidFill>
                  <a:srgbClr val="FF9966"/>
                </a:solidFill>
              </a:rPr>
              <a:pPr/>
              <a:t>51</a:t>
            </a:fld>
            <a:endParaRPr lang="en-US">
              <a:solidFill>
                <a:srgbClr val="FF9966"/>
              </a:solidFill>
            </a:endParaRPr>
          </a:p>
        </p:txBody>
      </p:sp>
      <p:sp>
        <p:nvSpPr>
          <p:cNvPr id="98306"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Logical address used in segmentation</a:t>
            </a:r>
          </a:p>
        </p:txBody>
      </p:sp>
      <p:sp>
        <p:nvSpPr>
          <p:cNvPr id="98307" name="Rectangle 3"/>
          <p:cNvSpPr>
            <a:spLocks noGrp="1" noChangeArrowheads="1"/>
          </p:cNvSpPr>
          <p:nvPr>
            <p:ph type="body" idx="1"/>
          </p:nvPr>
        </p:nvSpPr>
        <p:spPr>
          <a:xfrm>
            <a:off x="1215152" y="1560336"/>
            <a:ext cx="9316164" cy="5149110"/>
          </a:xfrm>
        </p:spPr>
        <p:txBody>
          <a:bodyPr/>
          <a:lstStyle/>
          <a:p>
            <a:r>
              <a:rPr lang="en-US" sz="2400" b="0" dirty="0">
                <a:solidFill>
                  <a:schemeClr val="bg2"/>
                </a:solidFill>
                <a:latin typeface="Calibri" pitchFamily="34" charset="0"/>
                <a:cs typeface="Calibri" pitchFamily="34" charset="0"/>
              </a:rPr>
              <a:t>When a process enters the Running state, a CPU register gets loaded with the starting address of the process’s segment table.  </a:t>
            </a:r>
          </a:p>
          <a:p>
            <a:r>
              <a:rPr lang="en-US" sz="2400" b="0" dirty="0">
                <a:solidFill>
                  <a:schemeClr val="bg2"/>
                </a:solidFill>
                <a:latin typeface="Calibri" pitchFamily="34" charset="0"/>
                <a:cs typeface="Calibri" pitchFamily="34" charset="0"/>
              </a:rPr>
              <a:t>Presented with a logical address (segment number, offset) = (</a:t>
            </a:r>
            <a:r>
              <a:rPr lang="en-US" sz="2400" b="0" dirty="0" err="1">
                <a:solidFill>
                  <a:schemeClr val="bg2"/>
                </a:solidFill>
                <a:latin typeface="Calibri" pitchFamily="34" charset="0"/>
                <a:cs typeface="Calibri" pitchFamily="34" charset="0"/>
              </a:rPr>
              <a:t>n,m</a:t>
            </a:r>
            <a:r>
              <a:rPr lang="en-US" sz="2400" b="0" dirty="0">
                <a:solidFill>
                  <a:schemeClr val="bg2"/>
                </a:solidFill>
                <a:latin typeface="Calibri" pitchFamily="34" charset="0"/>
                <a:cs typeface="Calibri" pitchFamily="34" charset="0"/>
              </a:rPr>
              <a:t>), the CPU indexes (with n) the segment table to obtain the starting physical address k and the length l of that segment</a:t>
            </a:r>
          </a:p>
          <a:p>
            <a:r>
              <a:rPr lang="en-US" sz="2400" b="0" dirty="0">
                <a:solidFill>
                  <a:schemeClr val="bg2"/>
                </a:solidFill>
                <a:latin typeface="Calibri" pitchFamily="34" charset="0"/>
                <a:cs typeface="Calibri" pitchFamily="34" charset="0"/>
              </a:rPr>
              <a:t>The physical address is obtained by adding m to k  (in contrast with paging)</a:t>
            </a:r>
          </a:p>
          <a:p>
            <a:pPr lvl="1"/>
            <a:r>
              <a:rPr lang="en-US" sz="2400" dirty="0">
                <a:solidFill>
                  <a:schemeClr val="bg2"/>
                </a:solidFill>
                <a:latin typeface="Calibri" pitchFamily="34" charset="0"/>
                <a:ea typeface="+mn-ea"/>
                <a:cs typeface="Calibri" pitchFamily="34" charset="0"/>
              </a:rPr>
              <a:t>the hardware also compares the offset m with the length l of that segment to determine if the address is valid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1371620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36FC88E8-525B-47AF-8F07-68328AA8F745}" type="slidenum">
              <a:rPr lang="en-US">
                <a:solidFill>
                  <a:srgbClr val="FF9966"/>
                </a:solidFill>
              </a:rPr>
              <a:pPr/>
              <a:t>52</a:t>
            </a:fld>
            <a:endParaRPr lang="en-US">
              <a:solidFill>
                <a:srgbClr val="FF9966"/>
              </a:solidFill>
            </a:endParaRPr>
          </a:p>
        </p:txBody>
      </p:sp>
      <p:sp>
        <p:nvSpPr>
          <p:cNvPr id="9728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Logical-to-Physical Address Translation in segmentation</a:t>
            </a:r>
          </a:p>
        </p:txBody>
      </p:sp>
      <p:graphicFrame>
        <p:nvGraphicFramePr>
          <p:cNvPr id="97284" name="Object 4"/>
          <p:cNvGraphicFramePr>
            <a:graphicFrameLocks noChangeAspect="1"/>
          </p:cNvGraphicFramePr>
          <p:nvPr/>
        </p:nvGraphicFramePr>
        <p:xfrm>
          <a:off x="1260160" y="1716370"/>
          <a:ext cx="9344293" cy="4828916"/>
        </p:xfrm>
        <a:graphic>
          <a:graphicData uri="http://schemas.openxmlformats.org/presentationml/2006/ole">
            <mc:AlternateContent xmlns:mc="http://schemas.openxmlformats.org/markup-compatibility/2006">
              <mc:Choice xmlns:v="urn:schemas-microsoft-com:vml" Requires="v">
                <p:oleObj spid="_x0000_s14387" name="Artwork" r:id="rId3" imgW="6676190" imgH="3982006" progId="Adobe.Illustrator.7">
                  <p:embed/>
                </p:oleObj>
              </mc:Choice>
              <mc:Fallback>
                <p:oleObj name="Artwork" r:id="rId3" imgW="6676190" imgH="3982006"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160" y="1716370"/>
                        <a:ext cx="9344293" cy="4828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1530777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8DD30D-7DB2-4D98-81AC-E8B71C51345A}" type="slidenum">
              <a:rPr lang="en-US">
                <a:solidFill>
                  <a:srgbClr val="FF9966"/>
                </a:solidFill>
              </a:rPr>
              <a:pPr/>
              <a:t>53</a:t>
            </a:fld>
            <a:endParaRPr lang="en-US">
              <a:solidFill>
                <a:srgbClr val="FF9966"/>
              </a:solidFill>
            </a:endParaRPr>
          </a:p>
        </p:txBody>
      </p:sp>
      <p:sp>
        <p:nvSpPr>
          <p:cNvPr id="99330" name="Rectangle 2"/>
          <p:cNvSpPr>
            <a:spLocks noGrp="1" noChangeArrowheads="1"/>
          </p:cNvSpPr>
          <p:nvPr>
            <p:ph type="title"/>
          </p:nvPr>
        </p:nvSpPr>
        <p:spPr>
          <a:xfrm>
            <a:off x="1260159" y="156034"/>
            <a:ext cx="9314290" cy="984962"/>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Simple segmentation and paging comparison</a:t>
            </a:r>
          </a:p>
        </p:txBody>
      </p:sp>
      <p:sp>
        <p:nvSpPr>
          <p:cNvPr id="99331" name="Rectangle 3"/>
          <p:cNvSpPr>
            <a:spLocks noGrp="1" noChangeArrowheads="1"/>
          </p:cNvSpPr>
          <p:nvPr>
            <p:ph type="body" idx="1"/>
          </p:nvPr>
        </p:nvSpPr>
        <p:spPr>
          <a:xfrm>
            <a:off x="1215152" y="1326286"/>
            <a:ext cx="9316164" cy="5383160"/>
          </a:xfrm>
        </p:spPr>
        <p:txBody>
          <a:bodyPr/>
          <a:lstStyle/>
          <a:p>
            <a:r>
              <a:rPr lang="en-US" sz="2400" b="0" dirty="0">
                <a:solidFill>
                  <a:schemeClr val="bg2"/>
                </a:solidFill>
                <a:latin typeface="Calibri" pitchFamily="34" charset="0"/>
                <a:cs typeface="Calibri" pitchFamily="34" charset="0"/>
              </a:rPr>
              <a:t>Segmentation requires more complicated hardware for address translation</a:t>
            </a:r>
          </a:p>
          <a:p>
            <a:r>
              <a:rPr lang="en-US" sz="2400" b="0" dirty="0">
                <a:solidFill>
                  <a:schemeClr val="bg2"/>
                </a:solidFill>
                <a:latin typeface="Calibri" pitchFamily="34" charset="0"/>
                <a:cs typeface="Calibri" pitchFamily="34" charset="0"/>
              </a:rPr>
              <a:t>Segmentation suffers from external fragmentation</a:t>
            </a:r>
          </a:p>
          <a:p>
            <a:r>
              <a:rPr lang="en-US" sz="2400" b="0" dirty="0">
                <a:solidFill>
                  <a:schemeClr val="bg2"/>
                </a:solidFill>
                <a:latin typeface="Calibri" pitchFamily="34" charset="0"/>
                <a:cs typeface="Calibri" pitchFamily="34" charset="0"/>
              </a:rPr>
              <a:t>Paging only yield a small internal fragmentation</a:t>
            </a:r>
          </a:p>
          <a:p>
            <a:r>
              <a:rPr lang="en-US" sz="2400" b="0" dirty="0">
                <a:solidFill>
                  <a:schemeClr val="bg2"/>
                </a:solidFill>
                <a:latin typeface="Calibri" pitchFamily="34" charset="0"/>
                <a:cs typeface="Calibri" pitchFamily="34" charset="0"/>
              </a:rPr>
              <a:t>Segmentation is visible to the programmer whereas paging is transparent</a:t>
            </a:r>
          </a:p>
          <a:p>
            <a:r>
              <a:rPr lang="en-US" sz="2400" b="0" dirty="0">
                <a:solidFill>
                  <a:schemeClr val="bg2"/>
                </a:solidFill>
                <a:latin typeface="Calibri" pitchFamily="34" charset="0"/>
                <a:cs typeface="Calibri" pitchFamily="34" charset="0"/>
              </a:rPr>
              <a:t>Segmentation can be viewed as commodity offered to the programmer to organize logically a  program into segments and using different kinds of protection (ex: execute-only for code but read-write for data) </a:t>
            </a:r>
          </a:p>
          <a:p>
            <a:pPr lvl="1"/>
            <a:r>
              <a:rPr lang="en-US" sz="2400" dirty="0">
                <a:solidFill>
                  <a:schemeClr val="bg2"/>
                </a:solidFill>
                <a:latin typeface="Calibri" pitchFamily="34" charset="0"/>
                <a:ea typeface="+mn-ea"/>
                <a:cs typeface="Calibri" pitchFamily="34" charset="0"/>
              </a:rPr>
              <a:t>for this we need to use protection bits in segment table entries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39322319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8DD30D-7DB2-4D98-81AC-E8B71C51345A}" type="slidenum">
              <a:rPr lang="en-US">
                <a:solidFill>
                  <a:srgbClr val="FF9966"/>
                </a:solidFill>
              </a:rPr>
              <a:pPr/>
              <a:t>54</a:t>
            </a:fld>
            <a:endParaRPr lang="en-US">
              <a:solidFill>
                <a:srgbClr val="FF9966"/>
              </a:solidFill>
            </a:endParaRPr>
          </a:p>
        </p:txBody>
      </p:sp>
      <p:sp>
        <p:nvSpPr>
          <p:cNvPr id="99330" name="Rectangle 2"/>
          <p:cNvSpPr>
            <a:spLocks noGrp="1" noChangeArrowheads="1"/>
          </p:cNvSpPr>
          <p:nvPr>
            <p:ph type="title"/>
          </p:nvPr>
        </p:nvSpPr>
        <p:spPr>
          <a:xfrm>
            <a:off x="1260159" y="156034"/>
            <a:ext cx="9314290" cy="984962"/>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dirty="0" smtClean="0">
                <a:solidFill>
                  <a:srgbClr val="FF0000"/>
                </a:solidFill>
                <a:latin typeface="+mn-lt"/>
                <a:ea typeface="+mn-ea"/>
                <a:cs typeface="+mn-cs"/>
              </a:rPr>
              <a:t>I/O Management</a:t>
            </a:r>
            <a:endParaRPr lang="en-US" sz="2600" kern="1200" dirty="0">
              <a:solidFill>
                <a:srgbClr val="FF0000"/>
              </a:solidFill>
              <a:latin typeface="+mn-lt"/>
              <a:ea typeface="+mn-ea"/>
              <a:cs typeface="+mn-cs"/>
            </a:endParaRPr>
          </a:p>
        </p:txBody>
      </p:sp>
      <p:sp>
        <p:nvSpPr>
          <p:cNvPr id="99331" name="Rectangle 3"/>
          <p:cNvSpPr>
            <a:spLocks noGrp="1" noChangeArrowheads="1"/>
          </p:cNvSpPr>
          <p:nvPr>
            <p:ph type="body" idx="1"/>
          </p:nvPr>
        </p:nvSpPr>
        <p:spPr>
          <a:xfrm>
            <a:off x="447675" y="1326286"/>
            <a:ext cx="10287000" cy="5383160"/>
          </a:xfrm>
        </p:spPr>
        <p:txBody>
          <a:bodyPr/>
          <a:lstStyle/>
          <a:p>
            <a:r>
              <a:rPr lang="en-US" sz="2400" dirty="0" smtClean="0">
                <a:solidFill>
                  <a:schemeClr val="bg2"/>
                </a:solidFill>
                <a:latin typeface="Calibri" pitchFamily="34" charset="0"/>
                <a:ea typeface="+mn-ea"/>
                <a:cs typeface="Calibri" pitchFamily="34" charset="0"/>
              </a:rPr>
              <a:t>I/O management is another important function of OS</a:t>
            </a:r>
          </a:p>
          <a:p>
            <a:r>
              <a:rPr lang="en-US" sz="2400" b="0" dirty="0">
                <a:solidFill>
                  <a:schemeClr val="bg2"/>
                </a:solidFill>
                <a:latin typeface="Calibri" pitchFamily="34" charset="0"/>
                <a:cs typeface="Calibri" pitchFamily="34" charset="0"/>
              </a:rPr>
              <a:t>I/O Requests are managed by Device Drivers in collaboration with some system programs inside the I/O device.</a:t>
            </a:r>
          </a:p>
          <a:p>
            <a:r>
              <a:rPr lang="en-US" sz="2400" b="0" dirty="0">
                <a:solidFill>
                  <a:schemeClr val="bg2"/>
                </a:solidFill>
                <a:latin typeface="Calibri" pitchFamily="34" charset="0"/>
                <a:cs typeface="Calibri" pitchFamily="34" charset="0"/>
              </a:rPr>
              <a:t>I/O devices can be mainly divided into 4 categories</a:t>
            </a:r>
            <a:r>
              <a:rPr lang="en-US" sz="2400" b="0" dirty="0" smtClean="0">
                <a:solidFill>
                  <a:schemeClr val="bg2"/>
                </a:solidFill>
                <a:latin typeface="Calibri" pitchFamily="34" charset="0"/>
                <a:cs typeface="Calibri" pitchFamily="34" charset="0"/>
              </a:rPr>
              <a:t>:</a:t>
            </a:r>
          </a:p>
          <a:p>
            <a:endParaRPr lang="en-US" sz="2400" b="0" dirty="0">
              <a:solidFill>
                <a:schemeClr val="bg2"/>
              </a:solidFill>
              <a:latin typeface="Calibri" pitchFamily="34" charset="0"/>
              <a:cs typeface="Calibri" pitchFamily="34" charset="0"/>
            </a:endParaRPr>
          </a:p>
          <a:p>
            <a:r>
              <a:rPr lang="en-US" sz="2400" b="0" dirty="0">
                <a:solidFill>
                  <a:srgbClr val="FF0000"/>
                </a:solidFill>
                <a:latin typeface="Calibri" pitchFamily="34" charset="0"/>
                <a:cs typeface="Calibri" pitchFamily="34" charset="0"/>
              </a:rPr>
              <a:t>Storage Category:</a:t>
            </a:r>
            <a:r>
              <a:rPr lang="en-US" sz="2400" b="0" dirty="0">
                <a:solidFill>
                  <a:schemeClr val="bg2"/>
                </a:solidFill>
                <a:latin typeface="Calibri" pitchFamily="34" charset="0"/>
                <a:cs typeface="Calibri" pitchFamily="34" charset="0"/>
              </a:rPr>
              <a:t> disks and tapes are examples of this category</a:t>
            </a:r>
          </a:p>
          <a:p>
            <a:r>
              <a:rPr lang="en-US" sz="2400" b="0" dirty="0">
                <a:solidFill>
                  <a:srgbClr val="FF0000"/>
                </a:solidFill>
                <a:latin typeface="Calibri" pitchFamily="34" charset="0"/>
                <a:cs typeface="Calibri" pitchFamily="34" charset="0"/>
              </a:rPr>
              <a:t>Transmission Category:</a:t>
            </a:r>
            <a:r>
              <a:rPr lang="en-US" sz="2400" b="0" dirty="0">
                <a:solidFill>
                  <a:schemeClr val="bg2"/>
                </a:solidFill>
                <a:latin typeface="Calibri" pitchFamily="34" charset="0"/>
                <a:cs typeface="Calibri" pitchFamily="34" charset="0"/>
              </a:rPr>
              <a:t> network cards and modems </a:t>
            </a:r>
          </a:p>
          <a:p>
            <a:r>
              <a:rPr lang="en-US" sz="2400" b="0" dirty="0">
                <a:solidFill>
                  <a:srgbClr val="FF0000"/>
                </a:solidFill>
                <a:latin typeface="Calibri" pitchFamily="34" charset="0"/>
                <a:cs typeface="Calibri" pitchFamily="34" charset="0"/>
              </a:rPr>
              <a:t>Human-interface Category:</a:t>
            </a:r>
            <a:r>
              <a:rPr lang="en-US" sz="2400" b="0" dirty="0">
                <a:solidFill>
                  <a:schemeClr val="bg2"/>
                </a:solidFill>
                <a:latin typeface="Calibri" pitchFamily="34" charset="0"/>
                <a:cs typeface="Calibri" pitchFamily="34" charset="0"/>
              </a:rPr>
              <a:t> Screens, keyboards, and mike are human-interface devices for input/output operations</a:t>
            </a:r>
          </a:p>
          <a:p>
            <a:r>
              <a:rPr lang="en-US" sz="2400" b="0" dirty="0">
                <a:solidFill>
                  <a:srgbClr val="FF0000"/>
                </a:solidFill>
                <a:latin typeface="Calibri" pitchFamily="34" charset="0"/>
                <a:cs typeface="Calibri" pitchFamily="34" charset="0"/>
              </a:rPr>
              <a:t>Specialized Category:</a:t>
            </a:r>
            <a:r>
              <a:rPr lang="en-US" sz="2400" b="0" dirty="0">
                <a:solidFill>
                  <a:schemeClr val="bg2"/>
                </a:solidFill>
                <a:latin typeface="Calibri" pitchFamily="34" charset="0"/>
                <a:cs typeface="Calibri" pitchFamily="34" charset="0"/>
              </a:rPr>
              <a:t> There are also some other devices like joysticks</a:t>
            </a:r>
          </a:p>
          <a:p>
            <a:endParaRPr lang="en-US" sz="2400" dirty="0">
              <a:solidFill>
                <a:schemeClr val="bg2"/>
              </a:solidFill>
              <a:latin typeface="Calibri" pitchFamily="34" charset="0"/>
              <a:ea typeface="+mn-ea"/>
              <a:cs typeface="Calibr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33756931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8DD30D-7DB2-4D98-81AC-E8B71C51345A}" type="slidenum">
              <a:rPr lang="en-US">
                <a:solidFill>
                  <a:srgbClr val="FF9966"/>
                </a:solidFill>
              </a:rPr>
              <a:pPr/>
              <a:t>55</a:t>
            </a:fld>
            <a:endParaRPr lang="en-US">
              <a:solidFill>
                <a:srgbClr val="FF9966"/>
              </a:solidFill>
            </a:endParaRPr>
          </a:p>
        </p:txBody>
      </p:sp>
      <p:sp>
        <p:nvSpPr>
          <p:cNvPr id="99330" name="Rectangle 2"/>
          <p:cNvSpPr>
            <a:spLocks noGrp="1" noChangeArrowheads="1"/>
          </p:cNvSpPr>
          <p:nvPr>
            <p:ph type="title"/>
          </p:nvPr>
        </p:nvSpPr>
        <p:spPr>
          <a:xfrm>
            <a:off x="1260159" y="156034"/>
            <a:ext cx="9314290" cy="984962"/>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dirty="0" smtClean="0">
                <a:solidFill>
                  <a:srgbClr val="FF0000"/>
                </a:solidFill>
                <a:latin typeface="+mn-lt"/>
                <a:ea typeface="+mn-ea"/>
                <a:cs typeface="+mn-cs"/>
              </a:rPr>
              <a:t>Disk Scheduling Algorithms</a:t>
            </a:r>
            <a:endParaRPr lang="en-US" sz="2600" kern="1200" dirty="0">
              <a:solidFill>
                <a:srgbClr val="FF0000"/>
              </a:solidFill>
              <a:latin typeface="+mn-lt"/>
              <a:ea typeface="+mn-ea"/>
              <a:cs typeface="+mn-cs"/>
            </a:endParaRPr>
          </a:p>
        </p:txBody>
      </p:sp>
      <p:sp>
        <p:nvSpPr>
          <p:cNvPr id="99331" name="Rectangle 3"/>
          <p:cNvSpPr>
            <a:spLocks noGrp="1" noChangeArrowheads="1"/>
          </p:cNvSpPr>
          <p:nvPr>
            <p:ph type="body" idx="1"/>
          </p:nvPr>
        </p:nvSpPr>
        <p:spPr>
          <a:xfrm>
            <a:off x="447675" y="1326286"/>
            <a:ext cx="10287000" cy="5383160"/>
          </a:xfrm>
        </p:spPr>
        <p:txBody>
          <a:bodyPr/>
          <a:lstStyle/>
          <a:p>
            <a:r>
              <a:rPr lang="en-US" sz="2400" b="0" dirty="0">
                <a:solidFill>
                  <a:schemeClr val="bg2"/>
                </a:solidFill>
              </a:rPr>
              <a:t>A Process makes the I/O requests to the operating system to access the disk. </a:t>
            </a:r>
            <a:endParaRPr lang="en-US" sz="2400" b="0" dirty="0" smtClean="0">
              <a:solidFill>
                <a:schemeClr val="bg2"/>
              </a:solidFill>
            </a:endParaRPr>
          </a:p>
          <a:p>
            <a:r>
              <a:rPr lang="en-US" sz="2400" b="0" dirty="0" smtClean="0">
                <a:solidFill>
                  <a:schemeClr val="bg2"/>
                </a:solidFill>
              </a:rPr>
              <a:t>Disk </a:t>
            </a:r>
            <a:r>
              <a:rPr lang="en-US" sz="2400" b="0" dirty="0">
                <a:solidFill>
                  <a:schemeClr val="bg2"/>
                </a:solidFill>
              </a:rPr>
              <a:t>Scheduling Algorithm manages those requests and decides the order of the disk access given to the requests</a:t>
            </a:r>
            <a:r>
              <a:rPr lang="en-US" sz="2400" b="0" dirty="0" smtClean="0">
                <a:solidFill>
                  <a:schemeClr val="bg2"/>
                </a:solidFill>
              </a:rPr>
              <a:t>.</a:t>
            </a:r>
          </a:p>
          <a:p>
            <a:r>
              <a:rPr lang="en-US" sz="2400" b="0" dirty="0" smtClean="0">
                <a:solidFill>
                  <a:schemeClr val="bg2"/>
                </a:solidFill>
              </a:rPr>
              <a:t>Disk </a:t>
            </a:r>
            <a:r>
              <a:rPr lang="en-US" sz="2400" b="0" dirty="0">
                <a:solidFill>
                  <a:schemeClr val="bg2"/>
                </a:solidFill>
              </a:rPr>
              <a:t>Scheduling Algorithms are needed because a process can make multiple I/O requests and multiple processes run at the same time. </a:t>
            </a:r>
            <a:endParaRPr lang="en-US" sz="2400" b="0" dirty="0" smtClean="0">
              <a:solidFill>
                <a:schemeClr val="bg2"/>
              </a:solidFill>
            </a:endParaRPr>
          </a:p>
          <a:p>
            <a:r>
              <a:rPr lang="en-US" sz="2400" b="0" dirty="0" smtClean="0">
                <a:solidFill>
                  <a:schemeClr val="bg2"/>
                </a:solidFill>
              </a:rPr>
              <a:t>The </a:t>
            </a:r>
            <a:r>
              <a:rPr lang="en-US" sz="2400" b="0" dirty="0">
                <a:solidFill>
                  <a:schemeClr val="bg2"/>
                </a:solidFill>
              </a:rPr>
              <a:t>requests made by a process may be located at different sectors on different tracks. </a:t>
            </a:r>
            <a:endParaRPr lang="en-US" sz="2400" b="0" dirty="0" smtClean="0">
              <a:solidFill>
                <a:schemeClr val="bg2"/>
              </a:solidFill>
            </a:endParaRPr>
          </a:p>
          <a:p>
            <a:r>
              <a:rPr lang="en-US" sz="2400" b="0" dirty="0" smtClean="0">
                <a:solidFill>
                  <a:schemeClr val="bg2"/>
                </a:solidFill>
              </a:rPr>
              <a:t>Due </a:t>
            </a:r>
            <a:r>
              <a:rPr lang="en-US" sz="2400" b="0" dirty="0">
                <a:solidFill>
                  <a:schemeClr val="bg2"/>
                </a:solidFill>
              </a:rPr>
              <a:t>to this, the seek time may increase more. </a:t>
            </a:r>
            <a:endParaRPr lang="en-US" sz="2400" b="0" dirty="0" smtClean="0">
              <a:solidFill>
                <a:schemeClr val="bg2"/>
              </a:solidFill>
            </a:endParaRPr>
          </a:p>
          <a:p>
            <a:r>
              <a:rPr lang="en-US" sz="2400" b="0" dirty="0" smtClean="0">
                <a:solidFill>
                  <a:schemeClr val="bg2"/>
                </a:solidFill>
              </a:rPr>
              <a:t>These </a:t>
            </a:r>
            <a:r>
              <a:rPr lang="en-US" sz="2400" b="0" dirty="0">
                <a:solidFill>
                  <a:schemeClr val="bg2"/>
                </a:solidFill>
              </a:rPr>
              <a:t>algorithms help in minimizing the seek time by ordering the requests made by the processes.</a:t>
            </a:r>
            <a:endParaRPr lang="en-US" sz="2400" b="0" dirty="0">
              <a:solidFill>
                <a:schemeClr val="bg2"/>
              </a:solidFill>
              <a:latin typeface="Calibri" pitchFamily="34" charset="0"/>
              <a:cs typeface="Calibr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32778422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8DD30D-7DB2-4D98-81AC-E8B71C51345A}" type="slidenum">
              <a:rPr lang="en-US">
                <a:solidFill>
                  <a:srgbClr val="FF9966"/>
                </a:solidFill>
              </a:rPr>
              <a:pPr/>
              <a:t>56</a:t>
            </a:fld>
            <a:endParaRPr lang="en-US">
              <a:solidFill>
                <a:srgbClr val="FF9966"/>
              </a:solidFill>
            </a:endParaRPr>
          </a:p>
        </p:txBody>
      </p:sp>
      <p:sp>
        <p:nvSpPr>
          <p:cNvPr id="99330" name="Rectangle 2"/>
          <p:cNvSpPr>
            <a:spLocks noGrp="1" noChangeArrowheads="1"/>
          </p:cNvSpPr>
          <p:nvPr>
            <p:ph type="title"/>
          </p:nvPr>
        </p:nvSpPr>
        <p:spPr>
          <a:xfrm>
            <a:off x="1260159" y="156034"/>
            <a:ext cx="9314290" cy="984962"/>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dirty="0" smtClean="0">
                <a:solidFill>
                  <a:srgbClr val="FF0000"/>
                </a:solidFill>
                <a:latin typeface="+mn-lt"/>
                <a:ea typeface="+mn-ea"/>
                <a:cs typeface="+mn-cs"/>
              </a:rPr>
              <a:t>Disk Scheduling</a:t>
            </a:r>
            <a:endParaRPr lang="en-US" sz="2600" kern="1200" dirty="0">
              <a:solidFill>
                <a:srgbClr val="FF0000"/>
              </a:solidFill>
              <a:latin typeface="+mn-lt"/>
              <a:ea typeface="+mn-ea"/>
              <a:cs typeface="+mn-cs"/>
            </a:endParaRPr>
          </a:p>
        </p:txBody>
      </p:sp>
      <p:sp>
        <p:nvSpPr>
          <p:cNvPr id="99331" name="Rectangle 3"/>
          <p:cNvSpPr>
            <a:spLocks noGrp="1" noChangeArrowheads="1"/>
          </p:cNvSpPr>
          <p:nvPr>
            <p:ph type="body" idx="1"/>
          </p:nvPr>
        </p:nvSpPr>
        <p:spPr>
          <a:xfrm>
            <a:off x="0" y="1326286"/>
            <a:ext cx="10801350" cy="5383160"/>
          </a:xfrm>
        </p:spPr>
        <p:txBody>
          <a:bodyPr/>
          <a:lstStyle/>
          <a:p>
            <a:r>
              <a:rPr lang="en-US" sz="2400" dirty="0">
                <a:solidFill>
                  <a:schemeClr val="bg2"/>
                </a:solidFill>
              </a:rPr>
              <a:t>Important Terms related to Disk Scheduling </a:t>
            </a:r>
            <a:r>
              <a:rPr lang="en-US" sz="2400" dirty="0" smtClean="0">
                <a:solidFill>
                  <a:schemeClr val="bg2"/>
                </a:solidFill>
              </a:rPr>
              <a:t>Algorithms</a:t>
            </a:r>
          </a:p>
          <a:p>
            <a:r>
              <a:rPr lang="en-US" sz="2400" dirty="0">
                <a:solidFill>
                  <a:schemeClr val="bg2"/>
                </a:solidFill>
              </a:rPr>
              <a:t>Seek Time - </a:t>
            </a:r>
            <a:r>
              <a:rPr lang="en-US" sz="2400" b="0" dirty="0">
                <a:solidFill>
                  <a:schemeClr val="bg2"/>
                </a:solidFill>
              </a:rPr>
              <a:t>It is the time taken by the disk arm to locate the desired track.</a:t>
            </a:r>
          </a:p>
          <a:p>
            <a:r>
              <a:rPr lang="en-US" sz="2400" dirty="0">
                <a:solidFill>
                  <a:schemeClr val="bg2"/>
                </a:solidFill>
              </a:rPr>
              <a:t>Rotational Latency - </a:t>
            </a:r>
            <a:r>
              <a:rPr lang="en-US" sz="2400" b="0" dirty="0">
                <a:solidFill>
                  <a:schemeClr val="bg2"/>
                </a:solidFill>
              </a:rPr>
              <a:t>The time taken by a desired sector of the disk to rotate itself to the position where it can access the Read/Write </a:t>
            </a:r>
            <a:r>
              <a:rPr lang="en-US" sz="2400" b="0" dirty="0" smtClean="0">
                <a:solidFill>
                  <a:schemeClr val="bg2"/>
                </a:solidFill>
              </a:rPr>
              <a:t>head.</a:t>
            </a:r>
            <a:endParaRPr lang="en-US" sz="2400" b="0" dirty="0">
              <a:solidFill>
                <a:schemeClr val="bg2"/>
              </a:solidFill>
            </a:endParaRPr>
          </a:p>
          <a:p>
            <a:r>
              <a:rPr lang="en-US" sz="2400" dirty="0">
                <a:solidFill>
                  <a:schemeClr val="bg2"/>
                </a:solidFill>
              </a:rPr>
              <a:t>Transfer Time - </a:t>
            </a:r>
            <a:r>
              <a:rPr lang="en-US" sz="2400" b="0" dirty="0">
                <a:solidFill>
                  <a:schemeClr val="bg2"/>
                </a:solidFill>
              </a:rPr>
              <a:t>It is the time taken to transfer the data requested by the processes.</a:t>
            </a:r>
          </a:p>
          <a:p>
            <a:r>
              <a:rPr lang="en-US" sz="2400" dirty="0">
                <a:solidFill>
                  <a:schemeClr val="bg2"/>
                </a:solidFill>
              </a:rPr>
              <a:t>Disk Access Time - </a:t>
            </a:r>
            <a:r>
              <a:rPr lang="en-US" sz="2400" b="0" dirty="0">
                <a:solidFill>
                  <a:schemeClr val="bg2"/>
                </a:solidFill>
              </a:rPr>
              <a:t>Disk Access time is the sum of the Seek Time, Rotational Latency, and Transfer Time.</a:t>
            </a:r>
            <a:r>
              <a:rPr lang="en-US" sz="2400" dirty="0">
                <a:solidFill>
                  <a:schemeClr val="bg2"/>
                </a:solidFill>
              </a:rPr>
              <a:t> </a:t>
            </a:r>
            <a:endParaRPr lang="en-US" sz="2400" b="0" dirty="0">
              <a:solidFill>
                <a:schemeClr val="bg2"/>
              </a:solidFill>
            </a:endParaRPr>
          </a:p>
          <a:p>
            <a:endParaRPr lang="en-US" sz="2400" dirty="0">
              <a:solidFill>
                <a:schemeClr val="bg2"/>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17660671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8DD30D-7DB2-4D98-81AC-E8B71C51345A}" type="slidenum">
              <a:rPr lang="en-US">
                <a:solidFill>
                  <a:srgbClr val="FF9966"/>
                </a:solidFill>
              </a:rPr>
              <a:pPr/>
              <a:t>57</a:t>
            </a:fld>
            <a:endParaRPr lang="en-US">
              <a:solidFill>
                <a:srgbClr val="FF9966"/>
              </a:solidFill>
            </a:endParaRPr>
          </a:p>
        </p:txBody>
      </p:sp>
      <p:sp>
        <p:nvSpPr>
          <p:cNvPr id="99330" name="Rectangle 2"/>
          <p:cNvSpPr>
            <a:spLocks noGrp="1" noChangeArrowheads="1"/>
          </p:cNvSpPr>
          <p:nvPr>
            <p:ph type="title"/>
          </p:nvPr>
        </p:nvSpPr>
        <p:spPr>
          <a:xfrm>
            <a:off x="1260159" y="156034"/>
            <a:ext cx="9314290" cy="611522"/>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dirty="0" smtClean="0">
                <a:solidFill>
                  <a:srgbClr val="FF0000"/>
                </a:solidFill>
                <a:latin typeface="+mn-lt"/>
                <a:ea typeface="+mn-ea"/>
                <a:cs typeface="+mn-cs"/>
              </a:rPr>
              <a:t>Disk Scheduling algorithms</a:t>
            </a:r>
            <a:endParaRPr lang="en-US" sz="2600" kern="1200" dirty="0">
              <a:solidFill>
                <a:srgbClr val="FF0000"/>
              </a:solidFill>
              <a:latin typeface="+mn-lt"/>
              <a:ea typeface="+mn-ea"/>
              <a:cs typeface="+mn-cs"/>
            </a:endParaRPr>
          </a:p>
        </p:txBody>
      </p:sp>
      <p:sp>
        <p:nvSpPr>
          <p:cNvPr id="99331" name="Rectangle 3"/>
          <p:cNvSpPr>
            <a:spLocks noGrp="1" noChangeArrowheads="1"/>
          </p:cNvSpPr>
          <p:nvPr>
            <p:ph type="body" idx="1"/>
          </p:nvPr>
        </p:nvSpPr>
        <p:spPr>
          <a:xfrm>
            <a:off x="-9525" y="767556"/>
            <a:ext cx="10801350" cy="5383160"/>
          </a:xfrm>
        </p:spPr>
        <p:txBody>
          <a:bodyPr/>
          <a:lstStyle/>
          <a:p>
            <a:r>
              <a:rPr lang="en-US" sz="2000" dirty="0">
                <a:solidFill>
                  <a:schemeClr val="bg2"/>
                </a:solidFill>
              </a:rPr>
              <a:t>First Come First Serve (FCFS) </a:t>
            </a:r>
          </a:p>
          <a:p>
            <a:r>
              <a:rPr lang="en-US" sz="2000" b="0" dirty="0">
                <a:solidFill>
                  <a:schemeClr val="bg2"/>
                </a:solidFill>
              </a:rPr>
              <a:t>In this algorithm, the requests are served in the order they come. Those who come first are served first. This is the simplest </a:t>
            </a:r>
            <a:r>
              <a:rPr lang="en-US" sz="2000" b="0" dirty="0" smtClean="0">
                <a:solidFill>
                  <a:schemeClr val="bg2"/>
                </a:solidFill>
              </a:rPr>
              <a:t>algorithm. </a:t>
            </a:r>
            <a:r>
              <a:rPr lang="en-US" sz="2000" b="0" dirty="0" err="1" smtClean="0">
                <a:solidFill>
                  <a:schemeClr val="bg2"/>
                </a:solidFill>
              </a:rPr>
              <a:t>Eg</a:t>
            </a:r>
            <a:r>
              <a:rPr lang="en-US" sz="2000" b="0" dirty="0">
                <a:solidFill>
                  <a:schemeClr val="bg2"/>
                </a:solidFill>
              </a:rPr>
              <a:t>. Suppose the order of requests are </a:t>
            </a:r>
            <a:r>
              <a:rPr lang="en-IN" sz="2000" b="0" dirty="0"/>
              <a:t>45, 21, 67, 90, 4, 50, 89, 52, 61, 87, </a:t>
            </a:r>
            <a:r>
              <a:rPr lang="en-IN" sz="2000" b="0" dirty="0" smtClean="0"/>
              <a:t>25 </a:t>
            </a:r>
            <a:r>
              <a:rPr lang="en-US" sz="2000" b="0" dirty="0"/>
              <a:t>Head pointer starting at 50</a:t>
            </a:r>
            <a:endParaRPr lang="en-US" sz="2000" dirty="0">
              <a:solidFill>
                <a:schemeClr val="bg2"/>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
        <p:nvSpPr>
          <p:cNvPr id="2" name="Rectangle 1"/>
          <p:cNvSpPr/>
          <p:nvPr/>
        </p:nvSpPr>
        <p:spPr>
          <a:xfrm>
            <a:off x="200025" y="6297624"/>
            <a:ext cx="10591800" cy="338554"/>
          </a:xfrm>
          <a:prstGeom prst="rect">
            <a:avLst/>
          </a:prstGeom>
        </p:spPr>
        <p:txBody>
          <a:bodyPr wrap="square">
            <a:spAutoFit/>
          </a:bodyPr>
          <a:lstStyle/>
          <a:p>
            <a:r>
              <a:rPr lang="en-US" sz="1600" b="1" dirty="0">
                <a:solidFill>
                  <a:schemeClr val="bg2">
                    <a:lumMod val="50000"/>
                    <a:lumOff val="50000"/>
                  </a:schemeClr>
                </a:solidFill>
              </a:rPr>
              <a:t>Seek Time = Distance Moved by the disk arm = </a:t>
            </a:r>
            <a:r>
              <a:rPr lang="en-IN" sz="1600" dirty="0"/>
              <a:t>5 + 24 + 46 + 23 + 86 + 46 + 49 + 9 + 26 + </a:t>
            </a:r>
            <a:r>
              <a:rPr lang="en-IN" sz="1600" dirty="0" smtClean="0"/>
              <a:t>62 = 376</a:t>
            </a:r>
            <a:endParaRPr lang="en-IN" sz="1600" b="1" dirty="0">
              <a:solidFill>
                <a:schemeClr val="bg2">
                  <a:lumMod val="50000"/>
                  <a:lumOff val="50000"/>
                </a:schemeClr>
              </a:solidFill>
            </a:endParaRPr>
          </a:p>
        </p:txBody>
      </p:sp>
      <p:pic>
        <p:nvPicPr>
          <p:cNvPr id="18436" name="Picture 4" descr="os fcfs scheduling 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6585" y="2062956"/>
            <a:ext cx="5562600" cy="4234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0679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8DD30D-7DB2-4D98-81AC-E8B71C51345A}" type="slidenum">
              <a:rPr lang="en-US">
                <a:solidFill>
                  <a:srgbClr val="FF9966"/>
                </a:solidFill>
              </a:rPr>
              <a:pPr/>
              <a:t>58</a:t>
            </a:fld>
            <a:endParaRPr lang="en-US">
              <a:solidFill>
                <a:srgbClr val="FF9966"/>
              </a:solidFill>
            </a:endParaRPr>
          </a:p>
        </p:txBody>
      </p:sp>
      <p:sp>
        <p:nvSpPr>
          <p:cNvPr id="99330" name="Rectangle 2"/>
          <p:cNvSpPr>
            <a:spLocks noGrp="1" noChangeArrowheads="1"/>
          </p:cNvSpPr>
          <p:nvPr>
            <p:ph type="title"/>
          </p:nvPr>
        </p:nvSpPr>
        <p:spPr>
          <a:xfrm>
            <a:off x="1260159" y="156034"/>
            <a:ext cx="9314290" cy="984962"/>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dirty="0" smtClean="0">
                <a:solidFill>
                  <a:srgbClr val="FF0000"/>
                </a:solidFill>
                <a:latin typeface="+mn-lt"/>
                <a:ea typeface="+mn-ea"/>
                <a:cs typeface="+mn-cs"/>
              </a:rPr>
              <a:t>Disk Scheduling algorithms</a:t>
            </a:r>
            <a:endParaRPr lang="en-US" sz="2600" kern="1200" dirty="0">
              <a:solidFill>
                <a:srgbClr val="FF0000"/>
              </a:solidFill>
              <a:latin typeface="+mn-lt"/>
              <a:ea typeface="+mn-ea"/>
              <a:cs typeface="+mn-cs"/>
            </a:endParaRPr>
          </a:p>
        </p:txBody>
      </p:sp>
      <p:sp>
        <p:nvSpPr>
          <p:cNvPr id="99331" name="Rectangle 3"/>
          <p:cNvSpPr>
            <a:spLocks noGrp="1" noChangeArrowheads="1"/>
          </p:cNvSpPr>
          <p:nvPr>
            <p:ph type="body" idx="1"/>
          </p:nvPr>
        </p:nvSpPr>
        <p:spPr>
          <a:xfrm>
            <a:off x="0" y="1091359"/>
            <a:ext cx="10801350" cy="5383160"/>
          </a:xfrm>
        </p:spPr>
        <p:txBody>
          <a:bodyPr/>
          <a:lstStyle/>
          <a:p>
            <a:r>
              <a:rPr lang="en-IN" sz="2000" dirty="0">
                <a:solidFill>
                  <a:schemeClr val="bg2">
                    <a:lumMod val="50000"/>
                    <a:lumOff val="50000"/>
                  </a:schemeClr>
                </a:solidFill>
              </a:rPr>
              <a:t>SSTF Scheduling </a:t>
            </a:r>
            <a:r>
              <a:rPr lang="en-IN" sz="2000" dirty="0" smtClean="0">
                <a:solidFill>
                  <a:schemeClr val="bg2">
                    <a:lumMod val="50000"/>
                    <a:lumOff val="50000"/>
                  </a:schemeClr>
                </a:solidFill>
              </a:rPr>
              <a:t>Algorithm</a:t>
            </a:r>
          </a:p>
          <a:p>
            <a:r>
              <a:rPr lang="en-US" sz="2000" b="0" dirty="0"/>
              <a:t>Shortest seek time first (SSTF) algorithm selects the disk I/O request which requires the least disk arm movement from its current position regardless of the direction. It reduces the total seek time as compared to FCFS</a:t>
            </a:r>
            <a:r>
              <a:rPr lang="en-US" sz="2000" b="0" dirty="0" smtClean="0"/>
              <a:t>.</a:t>
            </a:r>
          </a:p>
          <a:p>
            <a:r>
              <a:rPr lang="en-US" sz="2000" b="0" dirty="0"/>
              <a:t>Consider the following disk request sequence for a disk with 100 </a:t>
            </a:r>
            <a:r>
              <a:rPr lang="en-US" sz="2000" b="0" dirty="0" smtClean="0"/>
              <a:t>tracks and Head at 50 and 45 is the only process at start.</a:t>
            </a:r>
            <a:endParaRPr lang="en-US" sz="2000" b="0" dirty="0"/>
          </a:p>
          <a:p>
            <a:r>
              <a:rPr lang="en-US" sz="2000" b="0" dirty="0"/>
              <a:t>45, 21, 67, 90, 4, 89, 52, 61, 87, 25</a:t>
            </a:r>
          </a:p>
          <a:p>
            <a:endParaRPr lang="en-IN" sz="2000" b="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
        <p:nvSpPr>
          <p:cNvPr id="2" name="Rectangle 1"/>
          <p:cNvSpPr/>
          <p:nvPr/>
        </p:nvSpPr>
        <p:spPr>
          <a:xfrm>
            <a:off x="200025" y="6297624"/>
            <a:ext cx="10591800" cy="830997"/>
          </a:xfrm>
          <a:prstGeom prst="rect">
            <a:avLst/>
          </a:prstGeom>
        </p:spPr>
        <p:txBody>
          <a:bodyPr wrap="square">
            <a:spAutoFit/>
          </a:bodyPr>
          <a:lstStyle/>
          <a:p>
            <a:r>
              <a:rPr lang="en-US" sz="1600" b="1" dirty="0">
                <a:solidFill>
                  <a:schemeClr val="bg2">
                    <a:lumMod val="50000"/>
                    <a:lumOff val="50000"/>
                  </a:schemeClr>
                </a:solidFill>
              </a:rPr>
              <a:t>Seek Time = Distance Moved by the disk arm = </a:t>
            </a:r>
            <a:r>
              <a:rPr lang="en-IN" sz="1600" dirty="0"/>
              <a:t>5 + 7 + 9 + 6 + 20 + 2 + 1 + 65 + 4 + 17 = 136</a:t>
            </a:r>
          </a:p>
          <a:p>
            <a:r>
              <a:rPr lang="en-IN" sz="1600" dirty="0"/>
              <a:t/>
            </a:r>
            <a:br>
              <a:rPr lang="en-IN" sz="1600" dirty="0"/>
            </a:br>
            <a:endParaRPr lang="en-IN" sz="1600" b="1" dirty="0">
              <a:solidFill>
                <a:schemeClr val="bg2">
                  <a:lumMod val="50000"/>
                  <a:lumOff val="50000"/>
                </a:schemeClr>
              </a:solidFill>
            </a:endParaRPr>
          </a:p>
        </p:txBody>
      </p:sp>
      <p:pic>
        <p:nvPicPr>
          <p:cNvPr id="19458" name="Picture 2" descr="os sstf scheduling 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675" y="2878149"/>
            <a:ext cx="4029075"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170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8DD30D-7DB2-4D98-81AC-E8B71C51345A}" type="slidenum">
              <a:rPr lang="en-US">
                <a:solidFill>
                  <a:srgbClr val="FF9966"/>
                </a:solidFill>
              </a:rPr>
              <a:pPr/>
              <a:t>59</a:t>
            </a:fld>
            <a:endParaRPr lang="en-US">
              <a:solidFill>
                <a:srgbClr val="FF9966"/>
              </a:solidFill>
            </a:endParaRPr>
          </a:p>
        </p:txBody>
      </p:sp>
      <p:sp>
        <p:nvSpPr>
          <p:cNvPr id="99330" name="Rectangle 2"/>
          <p:cNvSpPr>
            <a:spLocks noGrp="1" noChangeArrowheads="1"/>
          </p:cNvSpPr>
          <p:nvPr>
            <p:ph type="title"/>
          </p:nvPr>
        </p:nvSpPr>
        <p:spPr>
          <a:xfrm>
            <a:off x="1260159" y="156034"/>
            <a:ext cx="9314290" cy="984962"/>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dirty="0" smtClean="0">
                <a:solidFill>
                  <a:srgbClr val="FF0000"/>
                </a:solidFill>
                <a:latin typeface="+mn-lt"/>
                <a:ea typeface="+mn-ea"/>
                <a:cs typeface="+mn-cs"/>
              </a:rPr>
              <a:t>Disk Scheduling algorithms</a:t>
            </a:r>
            <a:endParaRPr lang="en-US" sz="2600" kern="1200" dirty="0">
              <a:solidFill>
                <a:srgbClr val="FF0000"/>
              </a:solidFill>
              <a:latin typeface="+mn-lt"/>
              <a:ea typeface="+mn-ea"/>
              <a:cs typeface="+mn-cs"/>
            </a:endParaRPr>
          </a:p>
        </p:txBody>
      </p:sp>
      <p:sp>
        <p:nvSpPr>
          <p:cNvPr id="99331" name="Rectangle 3"/>
          <p:cNvSpPr>
            <a:spLocks noGrp="1" noChangeArrowheads="1"/>
          </p:cNvSpPr>
          <p:nvPr>
            <p:ph type="body" idx="1"/>
          </p:nvPr>
        </p:nvSpPr>
        <p:spPr>
          <a:xfrm>
            <a:off x="0" y="1091359"/>
            <a:ext cx="10801350" cy="5383160"/>
          </a:xfrm>
        </p:spPr>
        <p:txBody>
          <a:bodyPr/>
          <a:lstStyle/>
          <a:p>
            <a:r>
              <a:rPr lang="en-IN" sz="2000" dirty="0">
                <a:solidFill>
                  <a:schemeClr val="bg2">
                    <a:lumMod val="50000"/>
                    <a:lumOff val="50000"/>
                  </a:schemeClr>
                </a:solidFill>
              </a:rPr>
              <a:t>SSTF Scheduling </a:t>
            </a:r>
            <a:r>
              <a:rPr lang="en-IN" sz="2000" dirty="0" smtClean="0">
                <a:solidFill>
                  <a:schemeClr val="bg2">
                    <a:lumMod val="50000"/>
                    <a:lumOff val="50000"/>
                  </a:schemeClr>
                </a:solidFill>
              </a:rPr>
              <a:t>Algorithm – Disadvantages</a:t>
            </a:r>
          </a:p>
          <a:p>
            <a:r>
              <a:rPr lang="en-US" sz="2000" b="0" dirty="0"/>
              <a:t>It may cause starvation for some requests.</a:t>
            </a:r>
          </a:p>
          <a:p>
            <a:r>
              <a:rPr lang="en-US" sz="2000" b="0" dirty="0"/>
              <a:t>Switching direction on the frequent basis slows the working of algorithm.</a:t>
            </a:r>
          </a:p>
          <a:p>
            <a:r>
              <a:rPr lang="en-US" sz="2000" b="0" dirty="0"/>
              <a:t>It is not the most optimal algorithm.</a:t>
            </a:r>
          </a:p>
          <a:p>
            <a:endParaRPr lang="en-IN" sz="2000" dirty="0" smtClean="0">
              <a:solidFill>
                <a:schemeClr val="bg2">
                  <a:lumMod val="50000"/>
                  <a:lumOff val="5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125774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E40E7D9-A342-470C-9505-136860AE6CA0}" type="slidenum">
              <a:rPr lang="en-US">
                <a:solidFill>
                  <a:srgbClr val="FF9966"/>
                </a:solidFill>
              </a:rPr>
              <a:pPr/>
              <a:t>6</a:t>
            </a:fld>
            <a:endParaRPr lang="en-US">
              <a:solidFill>
                <a:srgbClr val="FF9966"/>
              </a:solidFill>
            </a:endParaRPr>
          </a:p>
        </p:txBody>
      </p:sp>
      <p:sp>
        <p:nvSpPr>
          <p:cNvPr id="1536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Memory Management Requirements</a:t>
            </a:r>
          </a:p>
        </p:txBody>
      </p:sp>
      <p:sp>
        <p:nvSpPr>
          <p:cNvPr id="15363" name="Rectangle 3"/>
          <p:cNvSpPr>
            <a:spLocks noGrp="1" noChangeArrowheads="1"/>
          </p:cNvSpPr>
          <p:nvPr>
            <p:ph type="body" idx="1"/>
          </p:nvPr>
        </p:nvSpPr>
        <p:spPr>
          <a:noFill/>
          <a:ln/>
        </p:spPr>
        <p:txBody>
          <a:bodyPr lIns="100764" tIns="49498" rIns="100764" bIns="49498"/>
          <a:lstStyle/>
          <a:p>
            <a:r>
              <a:rPr lang="en-US" sz="2400" dirty="0">
                <a:solidFill>
                  <a:schemeClr val="bg2"/>
                </a:solidFill>
                <a:latin typeface="Calibri" pitchFamily="34" charset="0"/>
                <a:cs typeface="Calibri" pitchFamily="34" charset="0"/>
              </a:rPr>
              <a:t>Logical Organization</a:t>
            </a:r>
          </a:p>
          <a:p>
            <a:pPr lvl="1"/>
            <a:r>
              <a:rPr lang="en-US" sz="2400" dirty="0">
                <a:solidFill>
                  <a:schemeClr val="bg2"/>
                </a:solidFill>
                <a:latin typeface="Calibri" pitchFamily="34" charset="0"/>
                <a:ea typeface="+mn-ea"/>
                <a:cs typeface="Calibri" pitchFamily="34" charset="0"/>
              </a:rPr>
              <a:t>users write programs in modules with different characteristics </a:t>
            </a:r>
          </a:p>
          <a:p>
            <a:pPr lvl="2"/>
            <a:r>
              <a:rPr lang="en-US" sz="2400" dirty="0">
                <a:solidFill>
                  <a:schemeClr val="bg2"/>
                </a:solidFill>
                <a:latin typeface="Calibri" pitchFamily="34" charset="0"/>
                <a:ea typeface="+mn-ea"/>
                <a:cs typeface="Calibri" pitchFamily="34" charset="0"/>
              </a:rPr>
              <a:t>instruction modules are execute-only</a:t>
            </a:r>
          </a:p>
          <a:p>
            <a:pPr lvl="2"/>
            <a:r>
              <a:rPr lang="en-US" sz="2400" dirty="0">
                <a:solidFill>
                  <a:schemeClr val="bg2"/>
                </a:solidFill>
                <a:latin typeface="Calibri" pitchFamily="34" charset="0"/>
                <a:ea typeface="+mn-ea"/>
                <a:cs typeface="Calibri" pitchFamily="34" charset="0"/>
              </a:rPr>
              <a:t>data modules are either read-only or read/write</a:t>
            </a:r>
          </a:p>
          <a:p>
            <a:pPr lvl="2"/>
            <a:r>
              <a:rPr lang="en-US" sz="2400" dirty="0">
                <a:solidFill>
                  <a:schemeClr val="bg2"/>
                </a:solidFill>
                <a:latin typeface="Calibri" pitchFamily="34" charset="0"/>
                <a:ea typeface="+mn-ea"/>
                <a:cs typeface="Calibri" pitchFamily="34" charset="0"/>
              </a:rPr>
              <a:t>some modules are private others are public</a:t>
            </a:r>
          </a:p>
          <a:p>
            <a:pPr lvl="1"/>
            <a:r>
              <a:rPr lang="en-US" sz="2400" dirty="0">
                <a:solidFill>
                  <a:schemeClr val="bg2"/>
                </a:solidFill>
                <a:latin typeface="Calibri" pitchFamily="34" charset="0"/>
                <a:ea typeface="+mn-ea"/>
                <a:cs typeface="Calibri" pitchFamily="34" charset="0"/>
              </a:rPr>
              <a:t>To effectively deal with user programs, the OS and hardware should support a basic form of module to provide the required protection and sharing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1950700429"/>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8DD30D-7DB2-4D98-81AC-E8B71C51345A}" type="slidenum">
              <a:rPr lang="en-US">
                <a:solidFill>
                  <a:srgbClr val="FF9966"/>
                </a:solidFill>
              </a:rPr>
              <a:pPr/>
              <a:t>60</a:t>
            </a:fld>
            <a:endParaRPr lang="en-US">
              <a:solidFill>
                <a:srgbClr val="FF9966"/>
              </a:solidFill>
            </a:endParaRPr>
          </a:p>
        </p:txBody>
      </p:sp>
      <p:sp>
        <p:nvSpPr>
          <p:cNvPr id="99330" name="Rectangle 2"/>
          <p:cNvSpPr>
            <a:spLocks noGrp="1" noChangeArrowheads="1"/>
          </p:cNvSpPr>
          <p:nvPr>
            <p:ph type="title"/>
          </p:nvPr>
        </p:nvSpPr>
        <p:spPr>
          <a:xfrm>
            <a:off x="1260159" y="156034"/>
            <a:ext cx="9314290" cy="984962"/>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dirty="0" smtClean="0">
                <a:solidFill>
                  <a:srgbClr val="FF0000"/>
                </a:solidFill>
                <a:latin typeface="+mn-lt"/>
                <a:ea typeface="+mn-ea"/>
                <a:cs typeface="+mn-cs"/>
              </a:rPr>
              <a:t>Disk Scheduling algorithms</a:t>
            </a:r>
            <a:endParaRPr lang="en-US" sz="2600" kern="1200" dirty="0">
              <a:solidFill>
                <a:srgbClr val="FF0000"/>
              </a:solidFill>
              <a:latin typeface="+mn-lt"/>
              <a:ea typeface="+mn-ea"/>
              <a:cs typeface="+mn-cs"/>
            </a:endParaRPr>
          </a:p>
        </p:txBody>
      </p:sp>
      <p:sp>
        <p:nvSpPr>
          <p:cNvPr id="99331" name="Rectangle 3"/>
          <p:cNvSpPr>
            <a:spLocks noGrp="1" noChangeArrowheads="1"/>
          </p:cNvSpPr>
          <p:nvPr>
            <p:ph type="body" idx="1"/>
          </p:nvPr>
        </p:nvSpPr>
        <p:spPr>
          <a:xfrm>
            <a:off x="0" y="1091359"/>
            <a:ext cx="10801350" cy="5383160"/>
          </a:xfrm>
        </p:spPr>
        <p:txBody>
          <a:bodyPr/>
          <a:lstStyle/>
          <a:p>
            <a:r>
              <a:rPr lang="en-IN" sz="2000" dirty="0">
                <a:solidFill>
                  <a:schemeClr val="bg2">
                    <a:lumMod val="50000"/>
                    <a:lumOff val="50000"/>
                  </a:schemeClr>
                </a:solidFill>
              </a:rPr>
              <a:t>SCAN </a:t>
            </a:r>
            <a:r>
              <a:rPr lang="en-IN" sz="2000" dirty="0" smtClean="0">
                <a:solidFill>
                  <a:schemeClr val="bg2">
                    <a:lumMod val="50000"/>
                    <a:lumOff val="50000"/>
                  </a:schemeClr>
                </a:solidFill>
              </a:rPr>
              <a:t>Scheduling Algorithm</a:t>
            </a:r>
          </a:p>
          <a:p>
            <a:r>
              <a:rPr lang="en-US" sz="2000" b="0" dirty="0">
                <a:solidFill>
                  <a:schemeClr val="bg2"/>
                </a:solidFill>
              </a:rPr>
              <a:t>It is also called as Elevator Algorithm. In this algorithm, the disk arm moves into a particular direction till the end, satisfying all the requests coming in its path</a:t>
            </a:r>
            <a:r>
              <a:rPr lang="en-US" sz="2000" b="0" dirty="0" smtClean="0">
                <a:solidFill>
                  <a:schemeClr val="bg2"/>
                </a:solidFill>
              </a:rPr>
              <a:t>, turns back and </a:t>
            </a:r>
            <a:r>
              <a:rPr lang="en-US" sz="2000" b="0" dirty="0">
                <a:solidFill>
                  <a:schemeClr val="bg2"/>
                </a:solidFill>
              </a:rPr>
              <a:t>moves in the reverse direction satisfying requests coming in its path.</a:t>
            </a:r>
          </a:p>
          <a:p>
            <a:r>
              <a:rPr lang="en-US" sz="2000" b="0" dirty="0">
                <a:solidFill>
                  <a:schemeClr val="bg2"/>
                </a:solidFill>
              </a:rPr>
              <a:t>It works in the way an elevator works, elevator moves in a direction completely till the last floor of that direction and then turns back.</a:t>
            </a:r>
          </a:p>
          <a:p>
            <a:r>
              <a:rPr lang="en-US" sz="2000" b="0" dirty="0">
                <a:solidFill>
                  <a:schemeClr val="bg2"/>
                </a:solidFill>
              </a:rPr>
              <a:t>Consider the following disk request sequence for a disk with 100 </a:t>
            </a:r>
            <a:r>
              <a:rPr lang="en-US" sz="2000" b="0" dirty="0" smtClean="0">
                <a:solidFill>
                  <a:schemeClr val="bg2"/>
                </a:solidFill>
              </a:rPr>
              <a:t>tracks Head at 54</a:t>
            </a:r>
            <a:endParaRPr lang="en-US" sz="2000" b="0" dirty="0">
              <a:solidFill>
                <a:schemeClr val="bg2"/>
              </a:solidFill>
            </a:endParaRPr>
          </a:p>
          <a:p>
            <a:r>
              <a:rPr lang="en-US" sz="2000" b="0" dirty="0">
                <a:solidFill>
                  <a:schemeClr val="bg2"/>
                </a:solidFill>
              </a:rPr>
              <a:t>98, 137, 122, 183, 14, 133, 65, 78</a:t>
            </a:r>
          </a:p>
          <a:p>
            <a:endParaRPr lang="en-IN" sz="2000" dirty="0" smtClean="0">
              <a:solidFill>
                <a:schemeClr val="bg2">
                  <a:lumMod val="50000"/>
                  <a:lumOff val="5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pic>
        <p:nvPicPr>
          <p:cNvPr id="20482" name="Picture 2" descr="OS SCAN and C-SCAN 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75" y="3586956"/>
            <a:ext cx="4953000" cy="2971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88285" y="4196556"/>
            <a:ext cx="5098383" cy="369332"/>
          </a:xfrm>
          <a:prstGeom prst="rect">
            <a:avLst/>
          </a:prstGeom>
        </p:spPr>
        <p:txBody>
          <a:bodyPr wrap="none">
            <a:spAutoFit/>
          </a:bodyPr>
          <a:lstStyle/>
          <a:p>
            <a:r>
              <a:rPr lang="en-IN" dirty="0"/>
              <a:t>40 + 14 + 65 + 13 + 20 + 24 + 11 + 4 + 46 = 237</a:t>
            </a:r>
          </a:p>
        </p:txBody>
      </p:sp>
    </p:spTree>
    <p:extLst>
      <p:ext uri="{BB962C8B-B14F-4D97-AF65-F5344CB8AC3E}">
        <p14:creationId xmlns:p14="http://schemas.microsoft.com/office/powerpoint/2010/main" val="34263378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8DD30D-7DB2-4D98-81AC-E8B71C51345A}" type="slidenum">
              <a:rPr lang="en-US">
                <a:solidFill>
                  <a:srgbClr val="FF9966"/>
                </a:solidFill>
              </a:rPr>
              <a:pPr/>
              <a:t>61</a:t>
            </a:fld>
            <a:endParaRPr lang="en-US">
              <a:solidFill>
                <a:srgbClr val="FF9966"/>
              </a:solidFill>
            </a:endParaRPr>
          </a:p>
        </p:txBody>
      </p:sp>
      <p:sp>
        <p:nvSpPr>
          <p:cNvPr id="99330" name="Rectangle 2"/>
          <p:cNvSpPr>
            <a:spLocks noGrp="1" noChangeArrowheads="1"/>
          </p:cNvSpPr>
          <p:nvPr>
            <p:ph type="title"/>
          </p:nvPr>
        </p:nvSpPr>
        <p:spPr>
          <a:xfrm>
            <a:off x="1260159" y="156034"/>
            <a:ext cx="9314290" cy="984962"/>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dirty="0" smtClean="0">
                <a:solidFill>
                  <a:srgbClr val="FF0000"/>
                </a:solidFill>
                <a:latin typeface="+mn-lt"/>
                <a:ea typeface="+mn-ea"/>
                <a:cs typeface="+mn-cs"/>
              </a:rPr>
              <a:t>Disk Scheduling algorithms</a:t>
            </a:r>
            <a:endParaRPr lang="en-US" sz="2600" kern="1200" dirty="0">
              <a:solidFill>
                <a:srgbClr val="FF0000"/>
              </a:solidFill>
              <a:latin typeface="+mn-lt"/>
              <a:ea typeface="+mn-ea"/>
              <a:cs typeface="+mn-cs"/>
            </a:endParaRPr>
          </a:p>
        </p:txBody>
      </p:sp>
      <p:sp>
        <p:nvSpPr>
          <p:cNvPr id="99331" name="Rectangle 3"/>
          <p:cNvSpPr>
            <a:spLocks noGrp="1" noChangeArrowheads="1"/>
          </p:cNvSpPr>
          <p:nvPr>
            <p:ph type="body" idx="1"/>
          </p:nvPr>
        </p:nvSpPr>
        <p:spPr>
          <a:xfrm>
            <a:off x="0" y="1091359"/>
            <a:ext cx="10801350" cy="5383160"/>
          </a:xfrm>
        </p:spPr>
        <p:txBody>
          <a:bodyPr/>
          <a:lstStyle/>
          <a:p>
            <a:r>
              <a:rPr lang="en-IN" sz="2000" dirty="0" smtClean="0">
                <a:solidFill>
                  <a:schemeClr val="bg2">
                    <a:lumMod val="50000"/>
                    <a:lumOff val="50000"/>
                  </a:schemeClr>
                </a:solidFill>
              </a:rPr>
              <a:t>C SCAN Scheduling Algorithm</a:t>
            </a:r>
          </a:p>
          <a:p>
            <a:r>
              <a:rPr lang="en-US" sz="2000" b="0" dirty="0"/>
              <a:t>In C-SCAN algorithm, the arm of the disk moves in a particular direction servicing requests until it reaches the last cylinder, then it jumps to the last cylinder of the opposite direction without servicing any request then it turns back and start moving in that direction servicing the remaining requests</a:t>
            </a:r>
            <a:r>
              <a:rPr lang="en-US" sz="2000" b="0" dirty="0" smtClean="0"/>
              <a:t>.</a:t>
            </a:r>
          </a:p>
          <a:p>
            <a:r>
              <a:rPr lang="en-US" sz="2000" b="0" dirty="0"/>
              <a:t>Consider the following disk request sequence for a disk with 100 </a:t>
            </a:r>
            <a:r>
              <a:rPr lang="en-US" sz="2000" b="0" dirty="0" smtClean="0"/>
              <a:t>tracks Head at 54</a:t>
            </a:r>
          </a:p>
          <a:p>
            <a:r>
              <a:rPr lang="en-IN" sz="2000" b="0" dirty="0"/>
              <a:t>98, 137, 122, 183, 14, 133, 65, </a:t>
            </a:r>
            <a:r>
              <a:rPr lang="en-IN" sz="2000" b="0" dirty="0" smtClean="0"/>
              <a:t>78</a:t>
            </a:r>
          </a:p>
          <a:p>
            <a:endParaRPr lang="en-IN" sz="2000" dirty="0" smtClean="0">
              <a:solidFill>
                <a:schemeClr val="bg2">
                  <a:lumMod val="50000"/>
                  <a:lumOff val="5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pic>
        <p:nvPicPr>
          <p:cNvPr id="22530" name="Picture 2" descr="OS SCAN and C-SCAN algorithm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205956"/>
            <a:ext cx="5562600" cy="3352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88420" y="4425156"/>
            <a:ext cx="4069256" cy="923330"/>
          </a:xfrm>
          <a:prstGeom prst="rect">
            <a:avLst/>
          </a:prstGeom>
        </p:spPr>
        <p:txBody>
          <a:bodyPr wrap="square">
            <a:spAutoFit/>
          </a:bodyPr>
          <a:lstStyle/>
          <a:p>
            <a:r>
              <a:rPr lang="en-US" dirty="0">
                <a:solidFill>
                  <a:schemeClr val="bg2">
                    <a:lumMod val="50000"/>
                    <a:lumOff val="50000"/>
                  </a:schemeClr>
                </a:solidFill>
              </a:rPr>
              <a:t>No. of cylinders crossed = 40 + 14 + 199 + 16 + 46 + 4 + 11 + 24 + 20 + 13 = 387</a:t>
            </a:r>
            <a:endParaRPr lang="en-IN" dirty="0">
              <a:solidFill>
                <a:schemeClr val="bg2">
                  <a:lumMod val="50000"/>
                  <a:lumOff val="50000"/>
                </a:schemeClr>
              </a:solidFill>
            </a:endParaRPr>
          </a:p>
        </p:txBody>
      </p:sp>
    </p:spTree>
    <p:extLst>
      <p:ext uri="{BB962C8B-B14F-4D97-AF65-F5344CB8AC3E}">
        <p14:creationId xmlns:p14="http://schemas.microsoft.com/office/powerpoint/2010/main" val="15392933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8DD30D-7DB2-4D98-81AC-E8B71C51345A}" type="slidenum">
              <a:rPr lang="en-US">
                <a:solidFill>
                  <a:srgbClr val="FF9966"/>
                </a:solidFill>
              </a:rPr>
              <a:pPr/>
              <a:t>62</a:t>
            </a:fld>
            <a:endParaRPr lang="en-US">
              <a:solidFill>
                <a:srgbClr val="FF9966"/>
              </a:solidFill>
            </a:endParaRPr>
          </a:p>
        </p:txBody>
      </p:sp>
      <p:sp>
        <p:nvSpPr>
          <p:cNvPr id="99330" name="Rectangle 2"/>
          <p:cNvSpPr>
            <a:spLocks noGrp="1" noChangeArrowheads="1"/>
          </p:cNvSpPr>
          <p:nvPr>
            <p:ph type="title"/>
          </p:nvPr>
        </p:nvSpPr>
        <p:spPr>
          <a:xfrm>
            <a:off x="1260159" y="156034"/>
            <a:ext cx="9314290" cy="984962"/>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dirty="0" smtClean="0">
                <a:solidFill>
                  <a:srgbClr val="FF0000"/>
                </a:solidFill>
                <a:latin typeface="+mn-lt"/>
                <a:ea typeface="+mn-ea"/>
                <a:cs typeface="+mn-cs"/>
              </a:rPr>
              <a:t>Disk Scheduling algorithms</a:t>
            </a:r>
            <a:endParaRPr lang="en-US" sz="2600" kern="1200" dirty="0">
              <a:solidFill>
                <a:srgbClr val="FF0000"/>
              </a:solidFill>
              <a:latin typeface="+mn-lt"/>
              <a:ea typeface="+mn-ea"/>
              <a:cs typeface="+mn-cs"/>
            </a:endParaRPr>
          </a:p>
        </p:txBody>
      </p:sp>
      <p:sp>
        <p:nvSpPr>
          <p:cNvPr id="99331" name="Rectangle 3"/>
          <p:cNvSpPr>
            <a:spLocks noGrp="1" noChangeArrowheads="1"/>
          </p:cNvSpPr>
          <p:nvPr>
            <p:ph type="body" idx="1"/>
          </p:nvPr>
        </p:nvSpPr>
        <p:spPr>
          <a:xfrm>
            <a:off x="0" y="1091359"/>
            <a:ext cx="10801350" cy="5383160"/>
          </a:xfrm>
        </p:spPr>
        <p:txBody>
          <a:bodyPr/>
          <a:lstStyle/>
          <a:p>
            <a:r>
              <a:rPr lang="en-IN" sz="2000" dirty="0">
                <a:solidFill>
                  <a:schemeClr val="bg2">
                    <a:lumMod val="50000"/>
                    <a:lumOff val="50000"/>
                  </a:schemeClr>
                </a:solidFill>
              </a:rPr>
              <a:t>Look Scheduling </a:t>
            </a:r>
            <a:r>
              <a:rPr lang="en-IN" sz="2000" dirty="0" smtClean="0">
                <a:solidFill>
                  <a:schemeClr val="bg2">
                    <a:lumMod val="50000"/>
                    <a:lumOff val="50000"/>
                  </a:schemeClr>
                </a:solidFill>
              </a:rPr>
              <a:t>Algorithm</a:t>
            </a:r>
          </a:p>
          <a:p>
            <a:r>
              <a:rPr lang="en-US" sz="2000" b="0" dirty="0"/>
              <a:t>It is like SCAN scheduling Algorithm to some extant except the difference that, in this scheduling algorithm, the arm of the disk stops moving inwards (or outwards) when no more request in that direction exists. </a:t>
            </a:r>
            <a:endParaRPr lang="en-US" sz="2000" b="0" dirty="0" smtClean="0"/>
          </a:p>
          <a:p>
            <a:r>
              <a:rPr lang="en-US" sz="2000" b="0" dirty="0" smtClean="0"/>
              <a:t>This </a:t>
            </a:r>
            <a:r>
              <a:rPr lang="en-US" sz="2000" b="0" dirty="0"/>
              <a:t>algorithm tries to overcome the overhead of SCAN algorithm which forces disk arm to move in one direction till the end regardless of knowing if any request exists in the direction or not</a:t>
            </a:r>
            <a:r>
              <a:rPr lang="en-US" sz="2000" b="0" dirty="0" smtClean="0"/>
              <a:t>.</a:t>
            </a:r>
          </a:p>
          <a:p>
            <a:r>
              <a:rPr lang="en-US" sz="2000" b="0" dirty="0"/>
              <a:t>Consider the following disk request </a:t>
            </a:r>
            <a:r>
              <a:rPr lang="en-US" sz="2000" b="0" dirty="0" smtClean="0"/>
              <a:t>sequence </a:t>
            </a:r>
            <a:r>
              <a:rPr lang="en-IN" sz="2000" b="0" dirty="0"/>
              <a:t>98, 137, 122, 183, 14, 133, 65, 78</a:t>
            </a:r>
            <a:endParaRPr lang="en-IN" sz="2000" dirty="0" smtClean="0">
              <a:solidFill>
                <a:schemeClr val="bg2">
                  <a:lumMod val="50000"/>
                  <a:lumOff val="5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pic>
        <p:nvPicPr>
          <p:cNvPr id="23554" name="Picture 2" descr="OS Look Schedu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275" y="3434556"/>
            <a:ext cx="5181600" cy="3124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75532" y="3847293"/>
            <a:ext cx="3929743" cy="923330"/>
          </a:xfrm>
          <a:prstGeom prst="rect">
            <a:avLst/>
          </a:prstGeom>
        </p:spPr>
        <p:txBody>
          <a:bodyPr wrap="square">
            <a:spAutoFit/>
          </a:bodyPr>
          <a:lstStyle/>
          <a:p>
            <a:r>
              <a:rPr lang="en-US" dirty="0">
                <a:solidFill>
                  <a:schemeClr val="bg2">
                    <a:lumMod val="50000"/>
                    <a:lumOff val="50000"/>
                  </a:schemeClr>
                </a:solidFill>
              </a:rPr>
              <a:t>Number of cylinders crossed = 40 + 51 + 13 + +20 + 24 + 11 + 4 + 46 = 209</a:t>
            </a:r>
            <a:endParaRPr lang="en-IN" dirty="0">
              <a:solidFill>
                <a:schemeClr val="bg2">
                  <a:lumMod val="50000"/>
                  <a:lumOff val="50000"/>
                </a:schemeClr>
              </a:solidFill>
            </a:endParaRPr>
          </a:p>
        </p:txBody>
      </p:sp>
    </p:spTree>
    <p:extLst>
      <p:ext uri="{BB962C8B-B14F-4D97-AF65-F5344CB8AC3E}">
        <p14:creationId xmlns:p14="http://schemas.microsoft.com/office/powerpoint/2010/main" val="36287767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8DD30D-7DB2-4D98-81AC-E8B71C51345A}" type="slidenum">
              <a:rPr lang="en-US">
                <a:solidFill>
                  <a:srgbClr val="FF9966"/>
                </a:solidFill>
              </a:rPr>
              <a:pPr/>
              <a:t>63</a:t>
            </a:fld>
            <a:endParaRPr lang="en-US">
              <a:solidFill>
                <a:srgbClr val="FF9966"/>
              </a:solidFill>
            </a:endParaRPr>
          </a:p>
        </p:txBody>
      </p:sp>
      <p:sp>
        <p:nvSpPr>
          <p:cNvPr id="99330" name="Rectangle 2"/>
          <p:cNvSpPr>
            <a:spLocks noGrp="1" noChangeArrowheads="1"/>
          </p:cNvSpPr>
          <p:nvPr>
            <p:ph type="title"/>
          </p:nvPr>
        </p:nvSpPr>
        <p:spPr>
          <a:xfrm>
            <a:off x="1260159" y="156034"/>
            <a:ext cx="9314290" cy="984962"/>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dirty="0" smtClean="0">
                <a:solidFill>
                  <a:srgbClr val="FF0000"/>
                </a:solidFill>
                <a:latin typeface="+mn-lt"/>
                <a:ea typeface="+mn-ea"/>
                <a:cs typeface="+mn-cs"/>
              </a:rPr>
              <a:t>Disk Scheduling algorithms</a:t>
            </a:r>
            <a:endParaRPr lang="en-US" sz="2600" kern="1200" dirty="0">
              <a:solidFill>
                <a:srgbClr val="FF0000"/>
              </a:solidFill>
              <a:latin typeface="+mn-lt"/>
              <a:ea typeface="+mn-ea"/>
              <a:cs typeface="+mn-cs"/>
            </a:endParaRPr>
          </a:p>
        </p:txBody>
      </p:sp>
      <p:sp>
        <p:nvSpPr>
          <p:cNvPr id="99331" name="Rectangle 3"/>
          <p:cNvSpPr>
            <a:spLocks noGrp="1" noChangeArrowheads="1"/>
          </p:cNvSpPr>
          <p:nvPr>
            <p:ph type="body" idx="1"/>
          </p:nvPr>
        </p:nvSpPr>
        <p:spPr>
          <a:xfrm>
            <a:off x="0" y="1059983"/>
            <a:ext cx="10801350" cy="5383160"/>
          </a:xfrm>
        </p:spPr>
        <p:txBody>
          <a:bodyPr/>
          <a:lstStyle/>
          <a:p>
            <a:r>
              <a:rPr lang="en-IN" sz="2000" dirty="0" smtClean="0">
                <a:solidFill>
                  <a:schemeClr val="bg2">
                    <a:lumMod val="50000"/>
                    <a:lumOff val="50000"/>
                  </a:schemeClr>
                </a:solidFill>
              </a:rPr>
              <a:t>C Look </a:t>
            </a:r>
            <a:r>
              <a:rPr lang="en-IN" sz="2000" dirty="0">
                <a:solidFill>
                  <a:schemeClr val="bg2">
                    <a:lumMod val="50000"/>
                    <a:lumOff val="50000"/>
                  </a:schemeClr>
                </a:solidFill>
              </a:rPr>
              <a:t>Scheduling </a:t>
            </a:r>
            <a:r>
              <a:rPr lang="en-IN" sz="2000" dirty="0" smtClean="0">
                <a:solidFill>
                  <a:schemeClr val="bg2">
                    <a:lumMod val="50000"/>
                    <a:lumOff val="50000"/>
                  </a:schemeClr>
                </a:solidFill>
              </a:rPr>
              <a:t>Algorithm</a:t>
            </a:r>
          </a:p>
          <a:p>
            <a:r>
              <a:rPr lang="en-US" sz="2000" b="0" dirty="0"/>
              <a:t>C Look Algorithm is similar to C-SCAN algorithm to some extent. In this algorithm, the arm of the disk moves outwards servicing requests until it reaches the highest request cylinder, then it jumps to the lowest request cylinder without servicing any request then it again start moving outwards servicing the remaining requests</a:t>
            </a:r>
            <a:r>
              <a:rPr lang="en-US" sz="2000" b="0" dirty="0" smtClean="0"/>
              <a:t>.</a:t>
            </a:r>
          </a:p>
          <a:p>
            <a:r>
              <a:rPr lang="en-US" sz="2000" b="0" dirty="0"/>
              <a:t>It is different from C SCAN algorithm in the sense that, C SCAN force the disk arm to move till the last cylinder regardless of knowing whether any request is to be serviced on that cylinder or not</a:t>
            </a:r>
            <a:r>
              <a:rPr lang="en-US" sz="2000" b="0" dirty="0" smtClean="0"/>
              <a:t>. Consider the requests - </a:t>
            </a:r>
            <a:r>
              <a:rPr lang="en-IN" sz="2000" b="0" dirty="0" smtClean="0"/>
              <a:t>98</a:t>
            </a:r>
            <a:r>
              <a:rPr lang="en-IN" sz="2000" b="0" dirty="0"/>
              <a:t>, 137, 122, 183, 14, 133, 65, 78</a:t>
            </a:r>
            <a:endParaRPr lang="en-IN" sz="2000" dirty="0" smtClean="0">
              <a:solidFill>
                <a:schemeClr val="bg2">
                  <a:lumMod val="50000"/>
                  <a:lumOff val="5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pic>
        <p:nvPicPr>
          <p:cNvPr id="24578" name="Picture 2" descr="OS Look Scheduling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991" y="3739356"/>
            <a:ext cx="4417359" cy="2743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95275" y="4577556"/>
            <a:ext cx="5400675" cy="646331"/>
          </a:xfrm>
          <a:prstGeom prst="rect">
            <a:avLst/>
          </a:prstGeom>
        </p:spPr>
        <p:txBody>
          <a:bodyPr>
            <a:spAutoFit/>
          </a:bodyPr>
          <a:lstStyle/>
          <a:p>
            <a:r>
              <a:rPr lang="en-US" dirty="0">
                <a:solidFill>
                  <a:schemeClr val="bg2">
                    <a:lumMod val="50000"/>
                    <a:lumOff val="50000"/>
                  </a:schemeClr>
                </a:solidFill>
              </a:rPr>
              <a:t>Number of cylinders crossed = 11 + 13 + 20 + 24 + 11 + 4 + 46 + 169 = 298</a:t>
            </a:r>
            <a:endParaRPr lang="en-IN" dirty="0">
              <a:solidFill>
                <a:schemeClr val="bg2">
                  <a:lumMod val="50000"/>
                  <a:lumOff val="50000"/>
                </a:schemeClr>
              </a:solidFill>
            </a:endParaRPr>
          </a:p>
        </p:txBody>
      </p:sp>
    </p:spTree>
    <p:extLst>
      <p:ext uri="{BB962C8B-B14F-4D97-AF65-F5344CB8AC3E}">
        <p14:creationId xmlns:p14="http://schemas.microsoft.com/office/powerpoint/2010/main" val="5012669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8DD30D-7DB2-4D98-81AC-E8B71C51345A}" type="slidenum">
              <a:rPr lang="en-US">
                <a:solidFill>
                  <a:srgbClr val="FF9966"/>
                </a:solidFill>
              </a:rPr>
              <a:pPr/>
              <a:t>64</a:t>
            </a:fld>
            <a:endParaRPr lang="en-US">
              <a:solidFill>
                <a:srgbClr val="FF9966"/>
              </a:solidFill>
            </a:endParaRPr>
          </a:p>
        </p:txBody>
      </p:sp>
      <p:sp>
        <p:nvSpPr>
          <p:cNvPr id="99331" name="Rectangle 3"/>
          <p:cNvSpPr>
            <a:spLocks noGrp="1" noChangeArrowheads="1"/>
          </p:cNvSpPr>
          <p:nvPr>
            <p:ph type="body" idx="1"/>
          </p:nvPr>
        </p:nvSpPr>
        <p:spPr>
          <a:xfrm>
            <a:off x="4714874" y="4425155"/>
            <a:ext cx="6086475" cy="2017987"/>
          </a:xfrm>
        </p:spPr>
        <p:txBody>
          <a:bodyPr/>
          <a:lstStyle/>
          <a:p>
            <a:pPr marL="0" indent="0">
              <a:buNone/>
            </a:pPr>
            <a:r>
              <a:rPr lang="en-US" sz="4400" dirty="0" smtClean="0">
                <a:solidFill>
                  <a:schemeClr val="bg2">
                    <a:lumMod val="50000"/>
                    <a:lumOff val="50000"/>
                  </a:schemeClr>
                </a:solidFill>
              </a:rPr>
              <a:t>End of Unit 4….</a:t>
            </a:r>
            <a:endParaRPr lang="en-IN" sz="4400" dirty="0" smtClean="0">
              <a:solidFill>
                <a:schemeClr val="bg2">
                  <a:lumMod val="50000"/>
                  <a:lumOff val="5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3584391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B885AB8-D06A-40F4-9F17-83F724D30EB3}" type="slidenum">
              <a:rPr lang="en-US">
                <a:solidFill>
                  <a:srgbClr val="FF9966"/>
                </a:solidFill>
              </a:rPr>
              <a:pPr/>
              <a:t>7</a:t>
            </a:fld>
            <a:endParaRPr lang="en-US">
              <a:solidFill>
                <a:srgbClr val="FF9966"/>
              </a:solidFill>
            </a:endParaRPr>
          </a:p>
        </p:txBody>
      </p:sp>
      <p:sp>
        <p:nvSpPr>
          <p:cNvPr id="1741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Memory Management Requirements</a:t>
            </a:r>
          </a:p>
        </p:txBody>
      </p:sp>
      <p:sp>
        <p:nvSpPr>
          <p:cNvPr id="17411" name="Rectangle 3"/>
          <p:cNvSpPr>
            <a:spLocks noGrp="1" noChangeArrowheads="1"/>
          </p:cNvSpPr>
          <p:nvPr>
            <p:ph type="body" idx="1"/>
          </p:nvPr>
        </p:nvSpPr>
        <p:spPr>
          <a:noFill/>
          <a:ln/>
        </p:spPr>
        <p:txBody>
          <a:bodyPr lIns="100764" tIns="49498" rIns="100764" bIns="49498"/>
          <a:lstStyle/>
          <a:p>
            <a:r>
              <a:rPr lang="en-US" sz="2400" dirty="0">
                <a:solidFill>
                  <a:schemeClr val="bg2"/>
                </a:solidFill>
                <a:latin typeface="Calibri" pitchFamily="34" charset="0"/>
                <a:cs typeface="Calibri" pitchFamily="34" charset="0"/>
              </a:rPr>
              <a:t>Physical Organization</a:t>
            </a:r>
          </a:p>
          <a:p>
            <a:pPr lvl="1"/>
            <a:r>
              <a:rPr lang="en-US" sz="2400" dirty="0">
                <a:solidFill>
                  <a:schemeClr val="bg2"/>
                </a:solidFill>
                <a:latin typeface="Calibri" pitchFamily="34" charset="0"/>
                <a:ea typeface="+mn-ea"/>
                <a:cs typeface="Calibri" pitchFamily="34" charset="0"/>
              </a:rPr>
              <a:t>secondary memory is the long term store for programs and data while main memory holds program and data currently in use</a:t>
            </a:r>
          </a:p>
          <a:p>
            <a:pPr lvl="1"/>
            <a:r>
              <a:rPr lang="en-US" sz="2400" dirty="0">
                <a:solidFill>
                  <a:schemeClr val="bg2"/>
                </a:solidFill>
                <a:latin typeface="Calibri" pitchFamily="34" charset="0"/>
                <a:ea typeface="+mn-ea"/>
                <a:cs typeface="Calibri" pitchFamily="34" charset="0"/>
              </a:rPr>
              <a:t>moving information between these two levels of memory is a major concern of memory management (OS)</a:t>
            </a:r>
          </a:p>
          <a:p>
            <a:pPr lvl="2"/>
            <a:r>
              <a:rPr lang="en-US" sz="2400" dirty="0">
                <a:solidFill>
                  <a:schemeClr val="bg2"/>
                </a:solidFill>
                <a:latin typeface="Calibri" pitchFamily="34" charset="0"/>
                <a:ea typeface="+mn-ea"/>
                <a:cs typeface="Calibri" pitchFamily="34" charset="0"/>
              </a:rPr>
              <a:t>it is highly inefficient to leave this responsibility to the application programmer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357043823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417BACE-7D12-4351-8331-A092863C4928}" type="slidenum">
              <a:rPr lang="en-US">
                <a:solidFill>
                  <a:srgbClr val="FF9966"/>
                </a:solidFill>
              </a:rPr>
              <a:pPr/>
              <a:t>8</a:t>
            </a:fld>
            <a:endParaRPr lang="en-US">
              <a:solidFill>
                <a:srgbClr val="FF9966"/>
              </a:solidFill>
            </a:endParaRPr>
          </a:p>
        </p:txBody>
      </p:sp>
      <p:sp>
        <p:nvSpPr>
          <p:cNvPr id="70658" name="Rectangle 2"/>
          <p:cNvSpPr>
            <a:spLocks noGrp="1" noChangeArrowheads="1"/>
          </p:cNvSpPr>
          <p:nvPr>
            <p:ph type="title"/>
          </p:nvPr>
        </p:nvSpPr>
        <p:spPr>
          <a:xfrm>
            <a:off x="1170148" y="156035"/>
            <a:ext cx="9314290" cy="858185"/>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Simple Memory Management</a:t>
            </a:r>
          </a:p>
        </p:txBody>
      </p:sp>
      <p:sp>
        <p:nvSpPr>
          <p:cNvPr id="70659" name="Rectangle 3"/>
          <p:cNvSpPr>
            <a:spLocks noGrp="1" noChangeArrowheads="1"/>
          </p:cNvSpPr>
          <p:nvPr>
            <p:ph type="body" idx="1"/>
          </p:nvPr>
        </p:nvSpPr>
        <p:spPr>
          <a:xfrm>
            <a:off x="900112" y="1170252"/>
            <a:ext cx="9541193" cy="5227126"/>
          </a:xfrm>
        </p:spPr>
        <p:txBody>
          <a:bodyPr/>
          <a:lstStyle/>
          <a:p>
            <a:r>
              <a:rPr lang="en-US" sz="2400" dirty="0" smtClean="0">
                <a:solidFill>
                  <a:schemeClr val="bg2"/>
                </a:solidFill>
                <a:latin typeface="Calibri" pitchFamily="34" charset="0"/>
                <a:cs typeface="Calibri" pitchFamily="34" charset="0"/>
              </a:rPr>
              <a:t>Here we </a:t>
            </a:r>
            <a:r>
              <a:rPr lang="en-US" sz="2400" dirty="0">
                <a:solidFill>
                  <a:schemeClr val="bg2"/>
                </a:solidFill>
                <a:latin typeface="Calibri" pitchFamily="34" charset="0"/>
                <a:cs typeface="Calibri" pitchFamily="34" charset="0"/>
              </a:rPr>
              <a:t>study the simpler case where there is no virtual memory</a:t>
            </a:r>
          </a:p>
          <a:p>
            <a:r>
              <a:rPr lang="en-US" sz="2400" dirty="0">
                <a:solidFill>
                  <a:schemeClr val="bg2"/>
                </a:solidFill>
                <a:latin typeface="Calibri" pitchFamily="34" charset="0"/>
                <a:cs typeface="Calibri" pitchFamily="34" charset="0"/>
              </a:rPr>
              <a:t>An executing process must be loaded entirely in main </a:t>
            </a:r>
            <a:r>
              <a:rPr lang="en-US" sz="2400" dirty="0" smtClean="0">
                <a:solidFill>
                  <a:schemeClr val="bg2"/>
                </a:solidFill>
                <a:latin typeface="Calibri" pitchFamily="34" charset="0"/>
                <a:cs typeface="Calibri" pitchFamily="34" charset="0"/>
              </a:rPr>
              <a:t>memory</a:t>
            </a:r>
            <a:endParaRPr lang="en-US" sz="2400" dirty="0">
              <a:solidFill>
                <a:schemeClr val="bg2"/>
              </a:solidFill>
              <a:latin typeface="Calibri" pitchFamily="34" charset="0"/>
              <a:cs typeface="Calibri" pitchFamily="34" charset="0"/>
            </a:endParaRPr>
          </a:p>
          <a:p>
            <a:r>
              <a:rPr lang="en-US" sz="2400" dirty="0">
                <a:solidFill>
                  <a:schemeClr val="bg2"/>
                </a:solidFill>
                <a:latin typeface="Calibri" pitchFamily="34" charset="0"/>
                <a:cs typeface="Calibri" pitchFamily="34" charset="0"/>
              </a:rPr>
              <a:t>Although the following simple memory management techniques are not used in modern OS, they lay the ground for a proper discussion of virtual </a:t>
            </a:r>
            <a:r>
              <a:rPr lang="en-US" sz="2400" dirty="0" smtClean="0">
                <a:solidFill>
                  <a:schemeClr val="bg2"/>
                </a:solidFill>
                <a:latin typeface="Calibri" pitchFamily="34" charset="0"/>
                <a:cs typeface="Calibri" pitchFamily="34" charset="0"/>
              </a:rPr>
              <a:t>memory</a:t>
            </a:r>
            <a:endParaRPr lang="en-US" sz="2400" dirty="0">
              <a:solidFill>
                <a:schemeClr val="bg2"/>
              </a:solidFill>
              <a:latin typeface="Calibri" pitchFamily="34" charset="0"/>
              <a:cs typeface="Calibri" pitchFamily="34" charset="0"/>
            </a:endParaRPr>
          </a:p>
          <a:p>
            <a:pPr lvl="1"/>
            <a:r>
              <a:rPr lang="en-US" sz="2400" dirty="0">
                <a:solidFill>
                  <a:schemeClr val="bg2"/>
                </a:solidFill>
                <a:latin typeface="Calibri" pitchFamily="34" charset="0"/>
                <a:ea typeface="+mn-ea"/>
                <a:cs typeface="Calibri" pitchFamily="34" charset="0"/>
              </a:rPr>
              <a:t>fixed partitioning</a:t>
            </a:r>
          </a:p>
          <a:p>
            <a:pPr lvl="1"/>
            <a:r>
              <a:rPr lang="en-US" sz="2400" dirty="0">
                <a:solidFill>
                  <a:schemeClr val="bg2"/>
                </a:solidFill>
                <a:latin typeface="Calibri" pitchFamily="34" charset="0"/>
                <a:ea typeface="+mn-ea"/>
                <a:cs typeface="Calibri" pitchFamily="34" charset="0"/>
              </a:rPr>
              <a:t>dynamic partitioning</a:t>
            </a:r>
          </a:p>
          <a:p>
            <a:pPr lvl="1"/>
            <a:r>
              <a:rPr lang="en-US" sz="2400" dirty="0">
                <a:solidFill>
                  <a:schemeClr val="bg2"/>
                </a:solidFill>
                <a:latin typeface="Calibri" pitchFamily="34" charset="0"/>
                <a:ea typeface="+mn-ea"/>
                <a:cs typeface="Calibri" pitchFamily="34" charset="0"/>
              </a:rPr>
              <a:t>simple paging</a:t>
            </a:r>
          </a:p>
          <a:p>
            <a:pPr lvl="1"/>
            <a:r>
              <a:rPr lang="en-US" sz="2400" dirty="0">
                <a:solidFill>
                  <a:schemeClr val="bg2"/>
                </a:solidFill>
                <a:latin typeface="Calibri" pitchFamily="34" charset="0"/>
                <a:ea typeface="+mn-ea"/>
                <a:cs typeface="Calibri" pitchFamily="34" charset="0"/>
              </a:rPr>
              <a:t>simple segmentation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6" name="Rectangle 5"/>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89823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1D5B40DE-C174-4BB7-BD7A-982FC6C7E1ED}" type="slidenum">
              <a:rPr lang="en-US">
                <a:solidFill>
                  <a:srgbClr val="FF9966"/>
                </a:solidFill>
              </a:rPr>
              <a:pPr/>
              <a:t>9</a:t>
            </a:fld>
            <a:endParaRPr lang="en-US">
              <a:solidFill>
                <a:srgbClr val="FF9966"/>
              </a:solidFill>
            </a:endParaRPr>
          </a:p>
        </p:txBody>
      </p:sp>
      <p:sp>
        <p:nvSpPr>
          <p:cNvPr id="73730" name="Rectangle 2"/>
          <p:cNvSpPr>
            <a:spLocks noGrp="1" noChangeArrowheads="1"/>
          </p:cNvSpPr>
          <p:nvPr>
            <p:ph type="title"/>
          </p:nvPr>
        </p:nvSpPr>
        <p:spPr>
          <a:xfrm>
            <a:off x="990126" y="156035"/>
            <a:ext cx="4543693" cy="759039"/>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rmAutofit/>
          </a:bodyPr>
          <a:lstStyle/>
          <a:p>
            <a:pPr algn="ctr" eaLnBrk="1" hangingPunct="1">
              <a:lnSpc>
                <a:spcPct val="80000"/>
              </a:lnSpc>
              <a:spcBef>
                <a:spcPct val="20000"/>
              </a:spcBef>
            </a:pPr>
            <a:r>
              <a:rPr lang="en-US" sz="2600" kern="1200">
                <a:solidFill>
                  <a:srgbClr val="FF0000"/>
                </a:solidFill>
                <a:latin typeface="+mn-lt"/>
                <a:ea typeface="+mn-ea"/>
                <a:cs typeface="+mn-cs"/>
              </a:rPr>
              <a:t>Fixed Partitioning</a:t>
            </a:r>
          </a:p>
        </p:txBody>
      </p:sp>
      <p:sp>
        <p:nvSpPr>
          <p:cNvPr id="73731" name="Rectangle 3"/>
          <p:cNvSpPr>
            <a:spLocks noGrp="1" noChangeArrowheads="1"/>
          </p:cNvSpPr>
          <p:nvPr>
            <p:ph type="body" sz="half" idx="1"/>
          </p:nvPr>
        </p:nvSpPr>
        <p:spPr>
          <a:xfrm>
            <a:off x="1170146" y="1716371"/>
            <a:ext cx="4590574" cy="4524975"/>
          </a:xfrm>
        </p:spPr>
        <p:txBody>
          <a:bodyPr/>
          <a:lstStyle/>
          <a:p>
            <a:r>
              <a:rPr lang="en-US" sz="2400" b="0" dirty="0">
                <a:solidFill>
                  <a:schemeClr val="bg2"/>
                </a:solidFill>
                <a:latin typeface="Calibri" pitchFamily="34" charset="0"/>
                <a:cs typeface="Calibri" pitchFamily="34" charset="0"/>
              </a:rPr>
              <a:t>Partition main memory into a set of non overlapping regions called partitions</a:t>
            </a:r>
          </a:p>
          <a:p>
            <a:endParaRPr lang="en-US" sz="2400" b="0" dirty="0">
              <a:solidFill>
                <a:schemeClr val="bg2"/>
              </a:solidFill>
              <a:latin typeface="Calibri" pitchFamily="34" charset="0"/>
              <a:cs typeface="Calibri" pitchFamily="34" charset="0"/>
            </a:endParaRPr>
          </a:p>
          <a:p>
            <a:r>
              <a:rPr lang="en-US" sz="2400" b="0" dirty="0">
                <a:solidFill>
                  <a:schemeClr val="bg2"/>
                </a:solidFill>
                <a:latin typeface="Calibri" pitchFamily="34" charset="0"/>
                <a:cs typeface="Calibri" pitchFamily="34" charset="0"/>
              </a:rPr>
              <a:t>Partitions can be of equal or unequal sizes</a:t>
            </a:r>
          </a:p>
        </p:txBody>
      </p:sp>
      <p:graphicFrame>
        <p:nvGraphicFramePr>
          <p:cNvPr id="73732" name="Object 4"/>
          <p:cNvGraphicFramePr>
            <a:graphicFrameLocks noGrp="1" noChangeAspect="1"/>
          </p:cNvGraphicFramePr>
          <p:nvPr>
            <p:ph type="clipArt" sz="half" idx="2"/>
          </p:nvPr>
        </p:nvGraphicFramePr>
        <p:xfrm>
          <a:off x="6008251" y="156035"/>
          <a:ext cx="4637455" cy="6865479"/>
        </p:xfrm>
        <a:graphic>
          <a:graphicData uri="http://schemas.openxmlformats.org/presentationml/2006/ole">
            <mc:AlternateContent xmlns:mc="http://schemas.openxmlformats.org/markup-compatibility/2006">
              <mc:Choice xmlns:v="urn:schemas-microsoft-com:vml" Requires="v">
                <p:oleObj spid="_x0000_s1074" name="Artwork" r:id="rId3" imgW="4667902" imgH="7973538" progId="Adobe.Illustrator.7">
                  <p:embed/>
                </p:oleObj>
              </mc:Choice>
              <mc:Fallback>
                <p:oleObj name="Artwork" r:id="rId3" imgW="4667902" imgH="7973538"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8251" y="156035"/>
                        <a:ext cx="4637455" cy="6865479"/>
                      </a:xfrm>
                      <a:prstGeom prst="rect">
                        <a:avLst/>
                      </a:prstGeom>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532" y="81757"/>
            <a:ext cx="805543" cy="990599"/>
          </a:xfrm>
          <a:prstGeom prst="rect">
            <a:avLst/>
          </a:prstGeom>
        </p:spPr>
      </p:pic>
      <p:sp>
        <p:nvSpPr>
          <p:cNvPr id="7" name="Rectangle 6"/>
          <p:cNvSpPr/>
          <p:nvPr/>
        </p:nvSpPr>
        <p:spPr>
          <a:xfrm>
            <a:off x="0" y="6665156"/>
            <a:ext cx="10801350" cy="34494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Information Technology, </a:t>
            </a:r>
            <a:r>
              <a:rPr lang="en-US" b="1" dirty="0">
                <a:solidFill>
                  <a:schemeClr val="tx1"/>
                </a:solidFill>
              </a:rPr>
              <a:t>VIIT, Pune-48</a:t>
            </a:r>
            <a:endParaRPr lang="en-IN" b="1" dirty="0">
              <a:solidFill>
                <a:schemeClr val="tx1"/>
              </a:solidFill>
            </a:endParaRPr>
          </a:p>
        </p:txBody>
      </p:sp>
    </p:spTree>
    <p:extLst>
      <p:ext uri="{BB962C8B-B14F-4D97-AF65-F5344CB8AC3E}">
        <p14:creationId xmlns:p14="http://schemas.microsoft.com/office/powerpoint/2010/main" val="16885993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SI3710">
  <a:themeElements>
    <a:clrScheme name="CSI3710.pot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fontScheme name="CSI3710.po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SI3710.pot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SI3710.pot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SI3710.pot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4225</Words>
  <Application>Microsoft Office PowerPoint</Application>
  <PresentationFormat>Custom</PresentationFormat>
  <Paragraphs>466</Paragraphs>
  <Slides>64</Slides>
  <Notes>22</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64</vt:i4>
      </vt:variant>
    </vt:vector>
  </HeadingPairs>
  <TitlesOfParts>
    <vt:vector size="68" baseType="lpstr">
      <vt:lpstr>Custom Design</vt:lpstr>
      <vt:lpstr>Office Theme</vt:lpstr>
      <vt:lpstr>CSI3710</vt:lpstr>
      <vt:lpstr>Artwork</vt:lpstr>
      <vt:lpstr>Unit IV (Memory and I/O Management) - Syllabus</vt:lpstr>
      <vt:lpstr>Memory Management</vt:lpstr>
      <vt:lpstr>Memory Management Requirements</vt:lpstr>
      <vt:lpstr>Memory Management Requirements</vt:lpstr>
      <vt:lpstr>Memory Management Requirements</vt:lpstr>
      <vt:lpstr>Memory Management Requirements</vt:lpstr>
      <vt:lpstr>Memory Management Requirements</vt:lpstr>
      <vt:lpstr>Simple Memory Management</vt:lpstr>
      <vt:lpstr>Fixed Partitioning</vt:lpstr>
      <vt:lpstr>Fixed Partitioning</vt:lpstr>
      <vt:lpstr>Fixed Partitioning</vt:lpstr>
      <vt:lpstr>Placement Algorithm with Partitions</vt:lpstr>
      <vt:lpstr>Placement Algorithm with Partitions</vt:lpstr>
      <vt:lpstr>Placement Algorithm with Partitions</vt:lpstr>
      <vt:lpstr>Dynamic Partitioning</vt:lpstr>
      <vt:lpstr>Dynamic Partitioning: an example</vt:lpstr>
      <vt:lpstr>Dynamic Partitioning: an example</vt:lpstr>
      <vt:lpstr>Placement Algorithm</vt:lpstr>
      <vt:lpstr>Partition Allocation Algorithm – First fit</vt:lpstr>
      <vt:lpstr>Partition Allocation Algorithm – Next fit</vt:lpstr>
      <vt:lpstr>Partition Allocation Algorithm – Next fit</vt:lpstr>
      <vt:lpstr>Partition Allocation Algorithm – Worst fit</vt:lpstr>
      <vt:lpstr>Partition Allocation Algorithm – Worst fit</vt:lpstr>
      <vt:lpstr>Partition Allocation Algorithm – Best fit</vt:lpstr>
      <vt:lpstr>Placement Algorithm: comments</vt:lpstr>
      <vt:lpstr>Buddy System</vt:lpstr>
      <vt:lpstr>Buddy System Allocator</vt:lpstr>
      <vt:lpstr>Buddy System Allocator</vt:lpstr>
      <vt:lpstr>Buddy System Allocator</vt:lpstr>
      <vt:lpstr>Replacement Algorithm</vt:lpstr>
      <vt:lpstr>Relocation</vt:lpstr>
      <vt:lpstr>Address Types</vt:lpstr>
      <vt:lpstr>Address Translation</vt:lpstr>
      <vt:lpstr>Simple example of hardware translation of addresses</vt:lpstr>
      <vt:lpstr>Example Hardware for Address Translation</vt:lpstr>
      <vt:lpstr>Simple Paging</vt:lpstr>
      <vt:lpstr>Example of process loading</vt:lpstr>
      <vt:lpstr>Example of process loading (cont.)</vt:lpstr>
      <vt:lpstr>Page Tables</vt:lpstr>
      <vt:lpstr>Logical address used in paging</vt:lpstr>
      <vt:lpstr>Logical address in paging</vt:lpstr>
      <vt:lpstr>Logical address in paging</vt:lpstr>
      <vt:lpstr>Logical-to-Physical Address Translation in Paging</vt:lpstr>
      <vt:lpstr>Simple Segmentation</vt:lpstr>
      <vt:lpstr>Why Segmentation is required?</vt:lpstr>
      <vt:lpstr>Why Segmentation is required?</vt:lpstr>
      <vt:lpstr>Why Segmentation is required?</vt:lpstr>
      <vt:lpstr>Why Segmentation is required?</vt:lpstr>
      <vt:lpstr>Simple Segmentation</vt:lpstr>
      <vt:lpstr>Simple Segmentation</vt:lpstr>
      <vt:lpstr>Logical address used in segmentation</vt:lpstr>
      <vt:lpstr>Logical-to-Physical Address Translation in segmentation</vt:lpstr>
      <vt:lpstr>Simple segmentation and paging comparison</vt:lpstr>
      <vt:lpstr>I/O Management</vt:lpstr>
      <vt:lpstr>Disk Scheduling Algorithms</vt:lpstr>
      <vt:lpstr>Disk Scheduling</vt:lpstr>
      <vt:lpstr>Disk Scheduling algorithms</vt:lpstr>
      <vt:lpstr>Disk Scheduling algorithms</vt:lpstr>
      <vt:lpstr>Disk Scheduling algorithms</vt:lpstr>
      <vt:lpstr>Disk Scheduling algorithms</vt:lpstr>
      <vt:lpstr>Disk Scheduling algorithms</vt:lpstr>
      <vt:lpstr>Disk Scheduling algorithms</vt:lpstr>
      <vt:lpstr>Disk Scheduling algorithms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2011-04-29T04:10:14Z</dcterms:created>
  <dcterms:modified xsi:type="dcterms:W3CDTF">2022-11-21T07:29:23Z</dcterms:modified>
</cp:coreProperties>
</file>