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3597DC28-10F9-416B-9E02-5772FDF01806}" type="slidenum"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&lt;date/time&gt;</a:t>
            </a:r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&lt;footer&gt;</a:t>
            </a:r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871B185-9F75-4F22-AB95-D568B46A07B2}" type="slidenum"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&lt;number&gt;</a:t>
            </a:fld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2024-05-15T21:11:37Z</dcterms:created>
  <dc:creator/>
  <dc:description/>
  <dc:language>en-IN</dc:language>
  <cp:lastModifiedBy/>
  <cp:revision>1</cp:revision>
  <dc:subject/>
  <dc:title>Alizarin</dc:title>
</cp:coreProperties>
</file>