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80" r:id="rId5"/>
    <p:sldId id="281" r:id="rId6"/>
    <p:sldId id="282" r:id="rId7"/>
    <p:sldId id="279" r:id="rId8"/>
    <p:sldId id="275" r:id="rId9"/>
    <p:sldId id="276" r:id="rId10"/>
    <p:sldId id="277" r:id="rId11"/>
    <p:sldId id="271" r:id="rId12"/>
    <p:sldId id="272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E694139-C8FF-4CEC-8256-80761C43269B}">
          <p14:sldIdLst>
            <p14:sldId id="256"/>
            <p14:sldId id="257"/>
            <p14:sldId id="258"/>
            <p14:sldId id="280"/>
            <p14:sldId id="281"/>
            <p14:sldId id="282"/>
            <p14:sldId id="279"/>
            <p14:sldId id="275"/>
            <p14:sldId id="276"/>
            <p14:sldId id="277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717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1616c0f1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1616c0f1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1616c0f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1616c0f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1616c0f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1616c0f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34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4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87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77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36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11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41200" y="37697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Repository - </a:t>
            </a:r>
            <a:r>
              <a:rPr lang="en" b="0" dirty="0"/>
              <a:t>Team 2</a:t>
            </a: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41200" y="1697925"/>
            <a:ext cx="7688100" cy="33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Devanshi Trivedi (013530530)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Keerthi Akella (013858819)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Nithin Gollanapally (013820599)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Thinh Manh(012050571)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Rajesh Thummala (013829179)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92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Siddarth Varanasi (013854295)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7950" y="427375"/>
            <a:ext cx="76881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Additional Features 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AF6A2-0F33-46E3-B940-471345752A91}"/>
              </a:ext>
            </a:extLst>
          </p:cNvPr>
          <p:cNvSpPr txBox="1"/>
          <p:nvPr/>
        </p:nvSpPr>
        <p:spPr>
          <a:xfrm>
            <a:off x="727950" y="1292275"/>
            <a:ext cx="7607976" cy="359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Lato"/>
                <a:sym typeface="Lato"/>
              </a:rPr>
              <a:t>Transactions</a:t>
            </a:r>
          </a:p>
          <a:p>
            <a:pPr>
              <a:lnSpc>
                <a:spcPct val="200000"/>
              </a:lnSpc>
            </a:pPr>
            <a:r>
              <a:rPr lang="en-US" dirty="0"/>
              <a:t>	Implemented transactions in all the functionalities which involves DML operations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Lato"/>
              </a:rPr>
              <a:t>Password Encryption</a:t>
            </a:r>
          </a:p>
          <a:p>
            <a:pPr>
              <a:lnSpc>
                <a:spcPct val="200000"/>
              </a:lnSpc>
            </a:pPr>
            <a:r>
              <a:rPr lang="en-US" dirty="0"/>
              <a:t>	Encrypted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user input password using MD5 Algorithm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Lato"/>
              </a:rPr>
              <a:t>Log File</a:t>
            </a:r>
          </a:p>
          <a:p>
            <a:pPr>
              <a:lnSpc>
                <a:spcPct val="200000"/>
              </a:lnSpc>
            </a:pPr>
            <a:r>
              <a:rPr lang="en-US" dirty="0"/>
              <a:t>	Implemented log4j feature using Apache log which can log all the operations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1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262500" y="1938887"/>
            <a:ext cx="8619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Questions ?</a:t>
            </a:r>
            <a:endParaRPr dirty="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ctrTitle"/>
          </p:nvPr>
        </p:nvSpPr>
        <p:spPr>
          <a:xfrm>
            <a:off x="675266" y="1987436"/>
            <a:ext cx="76881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Thank You </a:t>
            </a:r>
            <a:endParaRPr dirty="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673207" y="373613"/>
            <a:ext cx="85206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311700" y="1257750"/>
            <a:ext cx="8520600" cy="3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800" dirty="0">
                <a:solidFill>
                  <a:schemeClr val="dk1"/>
                </a:solidFill>
              </a:rPr>
              <a:t>Our a</a:t>
            </a:r>
            <a:r>
              <a:rPr lang="en" sz="2800" dirty="0">
                <a:solidFill>
                  <a:schemeClr val="dk1"/>
                </a:solidFill>
              </a:rPr>
              <a:t>pplication is a </a:t>
            </a:r>
            <a:r>
              <a:rPr lang="en-IN" sz="2800" dirty="0">
                <a:solidFill>
                  <a:schemeClr val="dk1"/>
                </a:solidFill>
              </a:rPr>
              <a:t>code hosting platform for </a:t>
            </a:r>
            <a:r>
              <a:rPr lang="en" sz="2800" dirty="0">
                <a:solidFill>
                  <a:schemeClr val="dk1"/>
                </a:solidFill>
              </a:rPr>
              <a:t>version control </a:t>
            </a:r>
            <a:r>
              <a:rPr lang="en-IN" sz="2800" dirty="0">
                <a:solidFill>
                  <a:schemeClr val="dk1"/>
                </a:solidFill>
              </a:rPr>
              <a:t>and collaboration</a:t>
            </a: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800" dirty="0">
                <a:solidFill>
                  <a:schemeClr val="dk1"/>
                </a:solidFill>
              </a:rPr>
              <a:t>When programmer wants to add code or revert to a change he made. Commit comes in</a:t>
            </a:r>
          </a:p>
          <a:p>
            <a:pPr lvl="0" indent="-406400" algn="just">
              <a:lnSpc>
                <a:spcPct val="115000"/>
              </a:lnSpc>
              <a:buClr>
                <a:schemeClr val="dk1"/>
              </a:buClr>
              <a:buSzPts val="2800"/>
              <a:buChar char="●"/>
            </a:pPr>
            <a:r>
              <a:rPr lang="en-IN" sz="2800" dirty="0">
                <a:solidFill>
                  <a:schemeClr val="dk1"/>
                </a:solidFill>
              </a:rPr>
              <a:t>Programmer</a:t>
            </a:r>
            <a:r>
              <a:rPr lang="en" sz="2800" dirty="0">
                <a:solidFill>
                  <a:schemeClr val="dk1"/>
                </a:solidFill>
              </a:rPr>
              <a:t> can also follow each other and can be inspired by other’</a:t>
            </a:r>
            <a:r>
              <a:rPr lang="en-IN" sz="2800" dirty="0">
                <a:solidFill>
                  <a:schemeClr val="dk1"/>
                </a:solidFill>
              </a:rPr>
              <a:t>s</a:t>
            </a:r>
            <a:r>
              <a:rPr lang="en" sz="2800" dirty="0">
                <a:solidFill>
                  <a:schemeClr val="dk1"/>
                </a:solidFill>
              </a:rPr>
              <a:t> work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28713" y="410386"/>
            <a:ext cx="76881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727950" y="1260725"/>
            <a:ext cx="7688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Database engine: MySQL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800" dirty="0">
                <a:solidFill>
                  <a:schemeClr val="dk1"/>
                </a:solidFill>
              </a:rPr>
              <a:t>Programming </a:t>
            </a:r>
            <a:r>
              <a:rPr lang="en" sz="2800" dirty="0">
                <a:solidFill>
                  <a:schemeClr val="dk1"/>
                </a:solidFill>
              </a:rPr>
              <a:t>Language: Java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DB access technology:  JDBC 6.0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Log Files : Log4j</a:t>
            </a:r>
          </a:p>
          <a:p>
            <a:pPr marL="508000" lvl="1" indent="0">
              <a:lnSpc>
                <a:spcPct val="115000"/>
              </a:lnSpc>
              <a:buClr>
                <a:schemeClr val="dk1"/>
              </a:buClr>
              <a:buSzPts val="2800"/>
            </a:pPr>
            <a:endParaRPr lang="en"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64155" y="397333"/>
            <a:ext cx="76881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Functionalities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77973" y="1296167"/>
            <a:ext cx="7473296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2350" lvl="1" indent="-514350">
              <a:lnSpc>
                <a:spcPct val="115000"/>
              </a:lnSpc>
              <a:buClr>
                <a:schemeClr val="dk1"/>
              </a:buClr>
              <a:buSzPts val="2800"/>
              <a:buAutoNum type="arabicParenR"/>
            </a:pPr>
            <a:r>
              <a:rPr lang="en-IN" sz="1800" dirty="0">
                <a:solidFill>
                  <a:schemeClr val="dk1"/>
                </a:solidFill>
              </a:rPr>
              <a:t>Application User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Sign up and Login  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Create and View Repository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Create and View Branches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Create and View Project Files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Select a branch</a:t>
            </a:r>
          </a:p>
          <a:p>
            <a:pPr marL="1936750" lvl="3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Commit</a:t>
            </a:r>
          </a:p>
          <a:p>
            <a:pPr marL="1936750" lvl="3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Pull Request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Follow a user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View followers and following</a:t>
            </a:r>
          </a:p>
          <a:p>
            <a:pPr marL="1479550" lvl="2" indent="-514350">
              <a:lnSpc>
                <a:spcPct val="115000"/>
              </a:lnSpc>
              <a:buClr>
                <a:schemeClr val="dk1"/>
              </a:buClr>
              <a:buSzPts val="2800"/>
              <a:buFont typeface="Lato"/>
              <a:buAutoNum type="arabicParenR"/>
            </a:pPr>
            <a:endParaRPr lang="en-U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7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7950" y="487974"/>
            <a:ext cx="76881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Functionalities…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453655" y="1239461"/>
            <a:ext cx="7473296" cy="3077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/>
            <a:r>
              <a:rPr lang="en-US" sz="2400" b="1" dirty="0">
                <a:solidFill>
                  <a:schemeClr val="dk1"/>
                </a:solidFill>
              </a:rPr>
              <a:t>2) </a:t>
            </a:r>
            <a:r>
              <a:rPr lang="en-US" sz="1800" dirty="0">
                <a:solidFill>
                  <a:schemeClr val="dk1"/>
                </a:solidFill>
              </a:rPr>
              <a:t>Admin</a:t>
            </a:r>
          </a:p>
          <a:p>
            <a:pPr marL="146050" indent="0"/>
            <a:endParaRPr lang="en-US" sz="1800" dirty="0">
              <a:solidFill>
                <a:schemeClr val="dk1"/>
              </a:solidFill>
            </a:endParaRPr>
          </a:p>
          <a:p>
            <a:pPr marL="431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	Delete a user</a:t>
            </a:r>
          </a:p>
          <a:p>
            <a:pPr marL="431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	Delete a repository</a:t>
            </a:r>
          </a:p>
          <a:p>
            <a:pPr marL="431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	Rename repository and branch</a:t>
            </a:r>
          </a:p>
          <a:p>
            <a:pPr marL="965200" lvl="2" indent="0">
              <a:lnSpc>
                <a:spcPct val="115000"/>
              </a:lnSpc>
              <a:buClr>
                <a:schemeClr val="dk1"/>
              </a:buClr>
              <a:buSzPts val="2800"/>
            </a:pPr>
            <a:endParaRPr lang="en-US" sz="1800" dirty="0">
              <a:solidFill>
                <a:schemeClr val="dk1"/>
              </a:solidFill>
            </a:endParaRPr>
          </a:p>
          <a:p>
            <a:pPr marL="965200" lvl="2" indent="0">
              <a:lnSpc>
                <a:spcPct val="115000"/>
              </a:lnSpc>
              <a:buClr>
                <a:schemeClr val="dk1"/>
              </a:buClr>
              <a:buSzPts val="2800"/>
            </a:pPr>
            <a:endParaRPr lang="en-U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8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7950" y="448641"/>
            <a:ext cx="76881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Architecture Diagram</a:t>
            </a:r>
            <a:endParaRPr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01C49D-3C13-4539-A1E1-020CB0C9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99" y="1449907"/>
            <a:ext cx="4359348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3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4995065" y="474744"/>
            <a:ext cx="2344859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5098922" y="1572866"/>
            <a:ext cx="3227362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Users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Repositories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Project Files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Branches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Pull Request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Commits</a:t>
            </a:r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7AA56077-FC1D-49E4-B037-71F602502AFA}"/>
              </a:ext>
            </a:extLst>
          </p:cNvPr>
          <p:cNvSpPr txBox="1">
            <a:spLocks/>
          </p:cNvSpPr>
          <p:nvPr/>
        </p:nvSpPr>
        <p:spPr>
          <a:xfrm>
            <a:off x="350537" y="474744"/>
            <a:ext cx="3982187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Actors/ Roles</a:t>
            </a:r>
          </a:p>
        </p:txBody>
      </p:sp>
      <p:sp>
        <p:nvSpPr>
          <p:cNvPr id="6" name="Google Shape;99;p15">
            <a:extLst>
              <a:ext uri="{FF2B5EF4-FFF2-40B4-BE49-F238E27FC236}">
                <a16:creationId xmlns:a16="http://schemas.microsoft.com/office/drawing/2014/main" id="{045F3F76-66B1-4AF4-813D-C296E6663B49}"/>
              </a:ext>
            </a:extLst>
          </p:cNvPr>
          <p:cNvSpPr txBox="1">
            <a:spLocks/>
          </p:cNvSpPr>
          <p:nvPr/>
        </p:nvSpPr>
        <p:spPr>
          <a:xfrm>
            <a:off x="527746" y="1572924"/>
            <a:ext cx="2743537" cy="199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60325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User </a:t>
            </a:r>
          </a:p>
          <a:p>
            <a:pPr marL="60325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Admin</a:t>
            </a:r>
          </a:p>
          <a:p>
            <a:r>
              <a:rPr lang="en-US" dirty="0"/>
              <a:t>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8849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3E1EF1-7885-4F7D-B702-FF4DE4DAF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55"/>
            <a:ext cx="9144000" cy="5063708"/>
          </a:xfrm>
          <a:prstGeom prst="rect">
            <a:avLst/>
          </a:prstGeom>
        </p:spPr>
      </p:pic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345178" y="106326"/>
            <a:ext cx="3195463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ER Diagram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37646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0" y="505348"/>
            <a:ext cx="2557510" cy="1412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Schema </a:t>
            </a:r>
            <a:br>
              <a:rPr lang="en-US" dirty="0"/>
            </a:br>
            <a:r>
              <a:rPr lang="en-US" dirty="0"/>
              <a:t>Diagram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C2F4B7-66CA-4AEA-837D-B11485DB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342" y="56706"/>
            <a:ext cx="6596768" cy="5025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E82F4-EB8E-4D3F-95EA-CB2756DFD704}"/>
              </a:ext>
            </a:extLst>
          </p:cNvPr>
          <p:cNvSpPr txBox="1"/>
          <p:nvPr/>
        </p:nvSpPr>
        <p:spPr>
          <a:xfrm>
            <a:off x="199728" y="3357447"/>
            <a:ext cx="209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dk1"/>
                </a:solidFill>
                <a:latin typeface="Lato"/>
                <a:sym typeface="Lato"/>
              </a:rPr>
              <a:t>All the tables are in 3rd normal form</a:t>
            </a:r>
          </a:p>
        </p:txBody>
      </p:sp>
    </p:spTree>
    <p:extLst>
      <p:ext uri="{BB962C8B-B14F-4D97-AF65-F5344CB8AC3E}">
        <p14:creationId xmlns:p14="http://schemas.microsoft.com/office/powerpoint/2010/main" val="328867967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177</Words>
  <Application>Microsoft Office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Raleway</vt:lpstr>
      <vt:lpstr>Times New Roman</vt:lpstr>
      <vt:lpstr>Lato</vt:lpstr>
      <vt:lpstr>Arial</vt:lpstr>
      <vt:lpstr>Wingdings</vt:lpstr>
      <vt:lpstr>Streamline</vt:lpstr>
      <vt:lpstr>GitHub Repository - Team 2 </vt:lpstr>
      <vt:lpstr>Project Introduction</vt:lpstr>
      <vt:lpstr>Technologies</vt:lpstr>
      <vt:lpstr>Functionalities</vt:lpstr>
      <vt:lpstr>Functionalities…</vt:lpstr>
      <vt:lpstr>Architecture Diagram</vt:lpstr>
      <vt:lpstr>Objects</vt:lpstr>
      <vt:lpstr>ER Diagram</vt:lpstr>
      <vt:lpstr>Schema  Diagram</vt:lpstr>
      <vt:lpstr>Additional Features :</vt:lpstr>
      <vt:lpstr>Questions 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 - Team 2</dc:title>
  <dc:creator>Nithin Krishna</dc:creator>
  <cp:lastModifiedBy>Nithin Krishna</cp:lastModifiedBy>
  <cp:revision>31</cp:revision>
  <dcterms:modified xsi:type="dcterms:W3CDTF">2019-05-09T23:04:37Z</dcterms:modified>
</cp:coreProperties>
</file>