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4" r:id="rId5"/>
    <p:sldId id="279" r:id="rId6"/>
    <p:sldId id="275" r:id="rId7"/>
    <p:sldId id="276" r:id="rId8"/>
    <p:sldId id="277" r:id="rId9"/>
    <p:sldId id="271" r:id="rId10"/>
    <p:sldId id="272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616c0f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616c0f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616c0f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1616c0f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9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7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6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1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1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1616c0f1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1616c0f1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- </a:t>
            </a:r>
            <a:r>
              <a:rPr lang="en" b="0"/>
              <a:t>Team 2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ctrTitle"/>
          </p:nvPr>
        </p:nvSpPr>
        <p:spPr>
          <a:xfrm>
            <a:off x="1050950" y="1902375"/>
            <a:ext cx="7688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Thank You </a:t>
            </a: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311700" y="366525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Application is a version control tool for coders and developers.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Many times, it happens that the programmer wants to revert to a change he made. Commit comes in.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Coders can also follow each other and can be inspired by others work.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Database engine: MySQL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DB application technologies: JDBC, JAVA, Log 4J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Languages: Java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DB access technology:  JDBC 6.0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F6DD4-9DBD-4A67-8289-0BD4CB870918}"/>
              </a:ext>
            </a:extLst>
          </p:cNvPr>
          <p:cNvSpPr txBox="1"/>
          <p:nvPr/>
        </p:nvSpPr>
        <p:spPr>
          <a:xfrm>
            <a:off x="727950" y="1528050"/>
            <a:ext cx="36845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 fontAlgn="base"/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1) User Login</a:t>
            </a:r>
          </a:p>
          <a:p>
            <a:pPr marL="146050" indent="0" fontAlgn="base"/>
            <a:endParaRPr lang="en-US" sz="1800" dirty="0">
              <a:solidFill>
                <a:schemeClr val="dk1"/>
              </a:solidFill>
              <a:latin typeface="Lato"/>
              <a:sym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Sign Up  and Login 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Creates and View Repository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Creates and View Branches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Creates and View Project Files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Select a branch </a:t>
            </a:r>
          </a:p>
          <a:p>
            <a:pPr lvl="1" fontAlgn="base"/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      Creates and View Commits</a:t>
            </a:r>
          </a:p>
          <a:p>
            <a:pPr lvl="1" fontAlgn="base"/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      Creates and View Pull Requests</a:t>
            </a:r>
          </a:p>
          <a:p>
            <a:endParaRPr lang="en-US" sz="1800" dirty="0">
              <a:solidFill>
                <a:schemeClr val="dk1"/>
              </a:solidFill>
              <a:latin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Follow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sym typeface="Lato"/>
              </a:rPr>
              <a:t>View followers and following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07F20-921E-4315-B787-1982A23B4B4F}"/>
              </a:ext>
            </a:extLst>
          </p:cNvPr>
          <p:cNvSpPr txBox="1"/>
          <p:nvPr/>
        </p:nvSpPr>
        <p:spPr>
          <a:xfrm>
            <a:off x="4731490" y="1463591"/>
            <a:ext cx="32322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/>
            <a:r>
              <a:rPr lang="en-US" sz="1600" b="1" dirty="0">
                <a:solidFill>
                  <a:schemeClr val="dk1"/>
                </a:solidFill>
                <a:latin typeface="Lato"/>
              </a:rPr>
              <a:t>2) </a:t>
            </a:r>
            <a:r>
              <a:rPr lang="en-US" sz="1800" dirty="0">
                <a:solidFill>
                  <a:schemeClr val="dk1"/>
                </a:solidFill>
                <a:latin typeface="Lato"/>
              </a:rPr>
              <a:t>Admin Login</a:t>
            </a:r>
          </a:p>
          <a:p>
            <a:pPr marL="146050" indent="0"/>
            <a:endParaRPr lang="en-US" sz="1800" dirty="0">
              <a:solidFill>
                <a:schemeClr val="dk1"/>
              </a:solidFill>
              <a:latin typeface="Lato"/>
            </a:endParaRP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</a:rPr>
              <a:t>Delete user, repository,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</a:rPr>
              <a:t>Rename Repository and Branch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DAD33-77DE-4119-82C8-20623243A4B4}"/>
              </a:ext>
            </a:extLst>
          </p:cNvPr>
          <p:cNvSpPr txBox="1"/>
          <p:nvPr/>
        </p:nvSpPr>
        <p:spPr>
          <a:xfrm>
            <a:off x="4832498" y="3278995"/>
            <a:ext cx="3030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Lato"/>
              </a:rPr>
              <a:t> 3) </a:t>
            </a:r>
            <a:r>
              <a:rPr lang="en-US" sz="1800" dirty="0">
                <a:solidFill>
                  <a:schemeClr val="dk1"/>
                </a:solidFill>
                <a:latin typeface="Lato"/>
              </a:rPr>
              <a:t>Transactions and Logs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6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995065" y="474744"/>
            <a:ext cx="2344859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098922" y="1572866"/>
            <a:ext cx="3227362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Users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Repositories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Project Files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Branches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Pull Requests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Commits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7AA56077-FC1D-49E4-B037-71F602502AFA}"/>
              </a:ext>
            </a:extLst>
          </p:cNvPr>
          <p:cNvSpPr txBox="1">
            <a:spLocks/>
          </p:cNvSpPr>
          <p:nvPr/>
        </p:nvSpPr>
        <p:spPr>
          <a:xfrm>
            <a:off x="350537" y="474744"/>
            <a:ext cx="3982187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Actors/ Roles</a:t>
            </a: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045F3F76-66B1-4AF4-813D-C296E6663B49}"/>
              </a:ext>
            </a:extLst>
          </p:cNvPr>
          <p:cNvSpPr txBox="1">
            <a:spLocks/>
          </p:cNvSpPr>
          <p:nvPr/>
        </p:nvSpPr>
        <p:spPr>
          <a:xfrm>
            <a:off x="350537" y="1572924"/>
            <a:ext cx="2743537" cy="199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User </a:t>
            </a:r>
          </a:p>
          <a:p>
            <a:pPr marL="4889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Admin</a:t>
            </a:r>
          </a:p>
          <a:p>
            <a:r>
              <a:rPr lang="en-US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84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0BD5EAE-FCCF-4D8B-A9D9-02C320E1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217587" y="106326"/>
            <a:ext cx="3195463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Diagram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646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0" y="533700"/>
            <a:ext cx="2557510" cy="1412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 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2F4B7-66CA-4AEA-837D-B11485DB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62" y="148856"/>
            <a:ext cx="6596768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E82F4-EB8E-4D3F-95EA-CB2756DFD704}"/>
              </a:ext>
            </a:extLst>
          </p:cNvPr>
          <p:cNvSpPr txBox="1"/>
          <p:nvPr/>
        </p:nvSpPr>
        <p:spPr>
          <a:xfrm>
            <a:off x="199728" y="3357447"/>
            <a:ext cx="209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All the tables are in 3</a:t>
            </a:r>
            <a:r>
              <a:rPr lang="en-US" sz="1600" baseline="30000" dirty="0"/>
              <a:t>rd</a:t>
            </a:r>
            <a:r>
              <a:rPr lang="en-US" sz="1600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328867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Features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AF6A2-0F33-46E3-B940-471345752A91}"/>
              </a:ext>
            </a:extLst>
          </p:cNvPr>
          <p:cNvSpPr txBox="1"/>
          <p:nvPr/>
        </p:nvSpPr>
        <p:spPr>
          <a:xfrm>
            <a:off x="808074" y="1520456"/>
            <a:ext cx="7607976" cy="341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Transactions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Implemented transactions in all the functionalities which involves DML operations.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Password Encryption</a:t>
            </a:r>
          </a:p>
          <a:p>
            <a:pPr>
              <a:lnSpc>
                <a:spcPct val="200000"/>
              </a:lnSpc>
            </a:pPr>
            <a:r>
              <a:rPr lang="en-US" dirty="0"/>
              <a:t>Encrypted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user input password using MD5 Algorithm.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Log File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Implemented log4j feature using Apache log which can log all the operations.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1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348150" y="1534850"/>
            <a:ext cx="8619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242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Raleway</vt:lpstr>
      <vt:lpstr>Wingdings</vt:lpstr>
      <vt:lpstr>Arial</vt:lpstr>
      <vt:lpstr>Times New Roman</vt:lpstr>
      <vt:lpstr>Lato</vt:lpstr>
      <vt:lpstr>Streamline</vt:lpstr>
      <vt:lpstr>GitHub Repository - Team 2 </vt:lpstr>
      <vt:lpstr>Project Introduction</vt:lpstr>
      <vt:lpstr>Technologies</vt:lpstr>
      <vt:lpstr>Functionalities</vt:lpstr>
      <vt:lpstr>Objects</vt:lpstr>
      <vt:lpstr>ER Diagram</vt:lpstr>
      <vt:lpstr>Schema  Diagram</vt:lpstr>
      <vt:lpstr>Additional Features :</vt:lpstr>
      <vt:lpstr>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- Team 2 </dc:title>
  <cp:lastModifiedBy>Devanshi Trivedi</cp:lastModifiedBy>
  <cp:revision>20</cp:revision>
  <dcterms:modified xsi:type="dcterms:W3CDTF">2019-05-09T00:28:17Z</dcterms:modified>
</cp:coreProperties>
</file>