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37" name="Google Shape;3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6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ctrTitle"/>
          </p:nvPr>
        </p:nvSpPr>
        <p:spPr>
          <a:xfrm>
            <a:off x="641200" y="376975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GitHub Repository - </a:t>
            </a:r>
            <a:r>
              <a:rPr b="0" lang="en-US"/>
              <a:t>Team 2</a:t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 txBox="1"/>
          <p:nvPr>
            <p:ph idx="1" type="subTitle"/>
          </p:nvPr>
        </p:nvSpPr>
        <p:spPr>
          <a:xfrm>
            <a:off x="641200" y="1697925"/>
            <a:ext cx="7688100" cy="3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921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921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921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Devanshi Trivedi (013530530)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921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Keerthi Akella (013858819)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921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Nithin Gollanapally (013820599)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921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Thinh Manh(012050571)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921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Rajesh Thummala (013829179)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921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Siddarth Varanasi (013854295)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ctrTitle"/>
          </p:nvPr>
        </p:nvSpPr>
        <p:spPr>
          <a:xfrm>
            <a:off x="1050950" y="1902375"/>
            <a:ext cx="76881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>
                <a:solidFill>
                  <a:srgbClr val="38761D"/>
                </a:solidFill>
              </a:rPr>
              <a:t>Thank You 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ctrTitle"/>
          </p:nvPr>
        </p:nvSpPr>
        <p:spPr>
          <a:xfrm>
            <a:off x="311700" y="366525"/>
            <a:ext cx="85206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Project Introduction</a:t>
            </a:r>
            <a:endParaRPr/>
          </a:p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311700" y="1257750"/>
            <a:ext cx="8520600" cy="3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Application is a version control tool for coders and developers.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Many times, it happens that the programmer wants to revert to a change he made. Commit comes in.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Coders can also follow each other and can be inspired by others work.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ctrTitle"/>
          </p:nvPr>
        </p:nvSpPr>
        <p:spPr>
          <a:xfrm>
            <a:off x="727950" y="427375"/>
            <a:ext cx="76881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Technologies</a:t>
            </a:r>
            <a:endParaRPr/>
          </a:p>
        </p:txBody>
      </p:sp>
      <p:sp>
        <p:nvSpPr>
          <p:cNvPr id="61" name="Google Shape;61;p10"/>
          <p:cNvSpPr txBox="1"/>
          <p:nvPr>
            <p:ph idx="1" type="subTitle"/>
          </p:nvPr>
        </p:nvSpPr>
        <p:spPr>
          <a:xfrm>
            <a:off x="727950" y="1260725"/>
            <a:ext cx="7688100" cy="3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Database engine: MySQL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DB application technologies: JDBC, JAVA, Log 4J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Languages: Java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DB access technology:  JDBC 6.0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ctrTitle"/>
          </p:nvPr>
        </p:nvSpPr>
        <p:spPr>
          <a:xfrm>
            <a:off x="727950" y="427375"/>
            <a:ext cx="76881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Functionalities</a:t>
            </a:r>
            <a:endParaRPr/>
          </a:p>
        </p:txBody>
      </p:sp>
      <p:sp>
        <p:nvSpPr>
          <p:cNvPr id="67" name="Google Shape;67;p11"/>
          <p:cNvSpPr txBox="1"/>
          <p:nvPr/>
        </p:nvSpPr>
        <p:spPr>
          <a:xfrm>
            <a:off x="727950" y="1528050"/>
            <a:ext cx="3684562" cy="3662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46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1) User Login</a:t>
            </a:r>
            <a:endParaRPr/>
          </a:p>
          <a:p>
            <a:pPr indent="0" lvl="0" marL="146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Sign Up  and Login 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Creates and View Repository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Creates and View Branches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Creates and View Project Files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Select a branch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Creates and View Commits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Creates and View Pull Requests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Follow a user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View followers and following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1"/>
          <p:cNvSpPr txBox="1"/>
          <p:nvPr/>
        </p:nvSpPr>
        <p:spPr>
          <a:xfrm>
            <a:off x="4731490" y="1463591"/>
            <a:ext cx="3232297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46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Admin Login</a:t>
            </a:r>
            <a:endParaRPr/>
          </a:p>
          <a:p>
            <a:pPr indent="0" lvl="0" marL="146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Delete user, repository,</a:t>
            </a:r>
            <a:endParaRPr/>
          </a:p>
          <a:p>
            <a:pPr indent="-285750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Rename Repository and Branch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1"/>
          <p:cNvSpPr txBox="1"/>
          <p:nvPr/>
        </p:nvSpPr>
        <p:spPr>
          <a:xfrm>
            <a:off x="4832498" y="3278995"/>
            <a:ext cx="3030280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3)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Transactions and Logs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ctrTitle"/>
          </p:nvPr>
        </p:nvSpPr>
        <p:spPr>
          <a:xfrm>
            <a:off x="4995065" y="474744"/>
            <a:ext cx="2344859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Objects</a:t>
            </a:r>
            <a:endParaRPr/>
          </a:p>
        </p:txBody>
      </p:sp>
      <p:sp>
        <p:nvSpPr>
          <p:cNvPr id="75" name="Google Shape;75;p12"/>
          <p:cNvSpPr txBox="1"/>
          <p:nvPr>
            <p:ph idx="1" type="subTitle"/>
          </p:nvPr>
        </p:nvSpPr>
        <p:spPr>
          <a:xfrm>
            <a:off x="5098922" y="1572866"/>
            <a:ext cx="3227362" cy="3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6032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Users</a:t>
            </a:r>
            <a:endParaRPr/>
          </a:p>
          <a:p>
            <a:pPr indent="-457200" lvl="0" marL="6032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Repositories</a:t>
            </a:r>
            <a:endParaRPr/>
          </a:p>
          <a:p>
            <a:pPr indent="-457200" lvl="0" marL="6032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Project Files</a:t>
            </a:r>
            <a:endParaRPr/>
          </a:p>
          <a:p>
            <a:pPr indent="-457200" lvl="0" marL="6032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Branches</a:t>
            </a:r>
            <a:endParaRPr/>
          </a:p>
          <a:p>
            <a:pPr indent="-457200" lvl="0" marL="6032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Pull Requests</a:t>
            </a:r>
            <a:endParaRPr/>
          </a:p>
          <a:p>
            <a:pPr indent="-457200" lvl="0" marL="6032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Commits</a:t>
            </a:r>
            <a:endParaRPr/>
          </a:p>
        </p:txBody>
      </p:sp>
      <p:sp>
        <p:nvSpPr>
          <p:cNvPr id="76" name="Google Shape;76;p12"/>
          <p:cNvSpPr txBox="1"/>
          <p:nvPr/>
        </p:nvSpPr>
        <p:spPr>
          <a:xfrm>
            <a:off x="350537" y="474744"/>
            <a:ext cx="3982187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</a:pPr>
            <a:r>
              <a:rPr b="1" i="0" lang="en-US" sz="4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Actors/ Roles</a:t>
            </a:r>
            <a:endParaRPr/>
          </a:p>
        </p:txBody>
      </p:sp>
      <p:sp>
        <p:nvSpPr>
          <p:cNvPr id="77" name="Google Shape;77;p12"/>
          <p:cNvSpPr txBox="1"/>
          <p:nvPr/>
        </p:nvSpPr>
        <p:spPr>
          <a:xfrm>
            <a:off x="350537" y="1572924"/>
            <a:ext cx="2743537" cy="1997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88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User </a:t>
            </a:r>
            <a:endParaRPr/>
          </a:p>
          <a:p>
            <a:pPr indent="-342900" lvl="0" marL="488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Admin</a:t>
            </a:r>
            <a:endParaRPr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</a:pPr>
            <a:r>
              <a:rPr b="0" i="0" lang="en-US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0" i="0" sz="105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map&#10;&#10;Description automatically generated" id="82" name="Google Shape;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 txBox="1"/>
          <p:nvPr>
            <p:ph type="ctrTitle"/>
          </p:nvPr>
        </p:nvSpPr>
        <p:spPr>
          <a:xfrm>
            <a:off x="217587" y="106326"/>
            <a:ext cx="3195463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200"/>
              <a:t>ER Diagram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0" y="533700"/>
            <a:ext cx="2557510" cy="14120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Schema </a:t>
            </a:r>
            <a:br>
              <a:rPr lang="en-US"/>
            </a:br>
            <a:r>
              <a:rPr lang="en-US"/>
              <a:t>Diagram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4462" y="148856"/>
            <a:ext cx="659676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/>
          <p:nvPr/>
        </p:nvSpPr>
        <p:spPr>
          <a:xfrm>
            <a:off x="199728" y="3357447"/>
            <a:ext cx="209690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the tables are in 3</a:t>
            </a:r>
            <a:r>
              <a:rPr b="0" baseline="3000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normal form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727950" y="427375"/>
            <a:ext cx="76881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Additional Features :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808074" y="1520456"/>
            <a:ext cx="7607976" cy="341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rgbClr val="3D7FA7"/>
                </a:solidFill>
                <a:latin typeface="Arial"/>
                <a:ea typeface="Arial"/>
                <a:cs typeface="Arial"/>
                <a:sym typeface="Arial"/>
              </a:rPr>
              <a:t>Transactions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 transactions in all the functionalities which involves DML operations.</a:t>
            </a:r>
            <a:endParaRPr b="1" i="0" sz="1400" u="none" cap="none" strike="noStrike">
              <a:solidFill>
                <a:srgbClr val="3D7F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rgbClr val="3D7FA7"/>
                </a:solidFill>
                <a:latin typeface="Arial"/>
                <a:ea typeface="Arial"/>
                <a:cs typeface="Arial"/>
                <a:sym typeface="Arial"/>
              </a:rPr>
              <a:t>Password Encryption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Encrypted</a:t>
            </a:r>
            <a:r>
              <a:rPr b="1" i="0" lang="en-US" sz="1400" u="none" cap="none" strike="noStrike">
                <a:solidFill>
                  <a:srgbClr val="3D7FA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input password using MD5 Algorithm.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rgbClr val="3D7FA7"/>
                </a:solidFill>
                <a:latin typeface="Arial"/>
                <a:ea typeface="Arial"/>
                <a:cs typeface="Arial"/>
                <a:sym typeface="Arial"/>
              </a:rPr>
              <a:t>Log File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 log4j feature using Apache log which can log all the operations.</a:t>
            </a:r>
            <a:endParaRPr/>
          </a:p>
          <a:p>
            <a:pPr indent="-1968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rgbClr val="3D7FA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ctrTitle"/>
          </p:nvPr>
        </p:nvSpPr>
        <p:spPr>
          <a:xfrm>
            <a:off x="348150" y="1534850"/>
            <a:ext cx="86190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