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1616c0f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1616c0f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17a02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17a02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1616c0f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1616c0f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17a022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17a022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91616c0f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91616c0f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17a022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17a022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1616c0f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1616c0f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616c0f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616c0f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1616c0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1616c0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1616c0f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1616c0f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1616c0f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1616c0f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917a02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917a02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1616c0f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1616c0f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917a022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917a022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91616c0f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91616c0f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917a022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917a022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1200" y="376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- </a:t>
            </a:r>
            <a:r>
              <a:rPr b="0" lang="en"/>
              <a:t>Team 2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1200" y="1697925"/>
            <a:ext cx="76881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Devanshi Trivedi (013530530)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Keerthi Akella (013858819)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Nithin Gollanapally (013820599)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Thinh Manh(012050571)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Thummala (013829179)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Siddarth Varanasi (013854295)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677450" y="514625"/>
            <a:ext cx="76881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Files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639700" y="1441600"/>
            <a:ext cx="76881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are Project Files?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</a:t>
            </a:r>
            <a:r>
              <a:rPr lang="en" sz="2800">
                <a:solidFill>
                  <a:schemeClr val="dk1"/>
                </a:solidFill>
              </a:rPr>
              <a:t>Project File</a:t>
            </a:r>
            <a:r>
              <a:rPr lang="en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 </a:t>
            </a:r>
            <a:r>
              <a:rPr lang="en" sz="2800">
                <a:solidFill>
                  <a:schemeClr val="dk1"/>
                </a:solidFill>
              </a:rPr>
              <a:t>Project Files.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p</a:t>
            </a:r>
            <a:r>
              <a:rPr lang="en" sz="2800">
                <a:solidFill>
                  <a:schemeClr val="dk1"/>
                </a:solidFill>
              </a:rPr>
              <a:t>roject file</a:t>
            </a:r>
            <a:r>
              <a:rPr lang="en" sz="2800">
                <a:solidFill>
                  <a:schemeClr val="dk1"/>
                </a:solidFill>
              </a:rPr>
              <a:t> contain?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Commit and Pull request on project files.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0" y="942250"/>
            <a:ext cx="6564450" cy="2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34900" y="497950"/>
            <a:ext cx="83718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View Followers, </a:t>
            </a:r>
            <a:r>
              <a:rPr lang="en" sz="2800"/>
              <a:t>View Following, Follow an user</a:t>
            </a:r>
            <a:endParaRPr sz="2800"/>
          </a:p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727950" y="1691625"/>
            <a:ext cx="76881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view user’s followers?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Whom all the user is following?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follow an user?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425" y="744800"/>
            <a:ext cx="6007899" cy="39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603375" y="680750"/>
            <a:ext cx="76881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Admin login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546650" y="1704225"/>
            <a:ext cx="7688100" cy="27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delete an user?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delete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rename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rename a branch?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650775"/>
            <a:ext cx="5404825" cy="43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ctrTitle"/>
          </p:nvPr>
        </p:nvSpPr>
        <p:spPr>
          <a:xfrm>
            <a:off x="348150" y="1534850"/>
            <a:ext cx="8619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1050950" y="1902375"/>
            <a:ext cx="7688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Thank You </a:t>
            </a:r>
            <a:r>
              <a:rPr lang="en">
                <a:solidFill>
                  <a:srgbClr val="38761D"/>
                </a:solidFill>
              </a:rPr>
              <a:t>for Listening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1700" y="366525"/>
            <a:ext cx="85206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11700" y="1257750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Application is a version control tool for coders and developers.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Many times, it happens that the programmer wants to revert to a change he made. Commit comes in.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Coders can also follow each other and can be inspired by others work.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950" y="427375"/>
            <a:ext cx="76881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1260725"/>
            <a:ext cx="7688100" cy="3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Database engine: MySQL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DB application technologies: JDBC, JAVA, Log 4J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Languages: Java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DB access technology:  JDBC 6.0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7950" y="358050"/>
            <a:ext cx="76881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up, Login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824302" y="1285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Sign up an account with user’s details 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After signing up, their information will be stored into database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Users must provide correct email and password to log in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After successful login, user can access the application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00" y="634438"/>
            <a:ext cx="6589625" cy="38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54875" y="439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672825" y="1405800"/>
            <a:ext cx="76881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is a Repos</a:t>
            </a:r>
            <a:r>
              <a:rPr lang="en" sz="2800">
                <a:solidFill>
                  <a:schemeClr val="dk1"/>
                </a:solidFill>
              </a:rPr>
              <a:t>itory </a:t>
            </a:r>
            <a:r>
              <a:rPr lang="en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Repository?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Repositories.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R</a:t>
            </a:r>
            <a:r>
              <a:rPr lang="en" sz="2800">
                <a:solidFill>
                  <a:schemeClr val="dk1"/>
                </a:solidFill>
              </a:rPr>
              <a:t>ep</a:t>
            </a:r>
            <a:r>
              <a:rPr lang="en" sz="2800">
                <a:solidFill>
                  <a:schemeClr val="dk1"/>
                </a:solidFill>
              </a:rPr>
              <a:t>ository contain?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25" y="744800"/>
            <a:ext cx="7015626" cy="2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727950" y="5398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727950" y="1399500"/>
            <a:ext cx="76881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is a </a:t>
            </a:r>
            <a:r>
              <a:rPr lang="en" sz="2800">
                <a:solidFill>
                  <a:schemeClr val="dk1"/>
                </a:solidFill>
              </a:rPr>
              <a:t>Branch?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How to create a Branch?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View  Branches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What does a branch contain?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00" y="848250"/>
            <a:ext cx="5827975" cy="2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