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41200" y="376975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GitHub Repository - </a:t>
            </a:r>
            <a:r>
              <a:rPr b="0" lang="en"/>
              <a:t>Team 2</a:t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41200" y="1697925"/>
            <a:ext cx="76881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92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92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92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Devanshi Trivedi (013530530)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92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Keerthi Akella (013858819)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92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Nithin Gollanapally (013820599)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92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Thinh Manh(012050571)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92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Rajesh Thummala (013829179)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92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Siddarth Varanasi (013854295)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ctrTitle"/>
          </p:nvPr>
        </p:nvSpPr>
        <p:spPr>
          <a:xfrm>
            <a:off x="677450" y="514625"/>
            <a:ext cx="76881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Project Files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subTitle"/>
          </p:nvPr>
        </p:nvSpPr>
        <p:spPr>
          <a:xfrm>
            <a:off x="639700" y="1441600"/>
            <a:ext cx="7688100" cy="3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What are Project Files?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How to create a Project File?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View  Project Files.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What does a project file contain?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Commit and Pull request on project files.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750" y="942250"/>
            <a:ext cx="6564450" cy="24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ctrTitle"/>
          </p:nvPr>
        </p:nvSpPr>
        <p:spPr>
          <a:xfrm>
            <a:off x="634900" y="497950"/>
            <a:ext cx="83718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800"/>
              <a:t>View Followers, View Following, Follow an user</a:t>
            </a:r>
            <a:endParaRPr sz="2800"/>
          </a:p>
        </p:txBody>
      </p:sp>
      <p:sp>
        <p:nvSpPr>
          <p:cNvPr id="149" name="Google Shape;149;p24"/>
          <p:cNvSpPr txBox="1"/>
          <p:nvPr>
            <p:ph idx="1" type="subTitle"/>
          </p:nvPr>
        </p:nvSpPr>
        <p:spPr>
          <a:xfrm>
            <a:off x="727950" y="1691625"/>
            <a:ext cx="7688100" cy="3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How to view user’s followers?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Whom all the user is following?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How to follow an user?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425" y="744800"/>
            <a:ext cx="6007899" cy="39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ctrTitle"/>
          </p:nvPr>
        </p:nvSpPr>
        <p:spPr>
          <a:xfrm>
            <a:off x="603375" y="680750"/>
            <a:ext cx="76881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800"/>
              <a:t> Admin login</a:t>
            </a:r>
            <a:endParaRPr/>
          </a:p>
        </p:txBody>
      </p:sp>
      <p:sp>
        <p:nvSpPr>
          <p:cNvPr id="160" name="Google Shape;160;p26"/>
          <p:cNvSpPr txBox="1"/>
          <p:nvPr>
            <p:ph idx="1" type="subTitle"/>
          </p:nvPr>
        </p:nvSpPr>
        <p:spPr>
          <a:xfrm>
            <a:off x="546650" y="1704225"/>
            <a:ext cx="7688100" cy="27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How to delete an user?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How to delete a repository?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How to rename a repository?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How to rename a branch?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25" y="650775"/>
            <a:ext cx="5404825" cy="43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ctrTitle"/>
          </p:nvPr>
        </p:nvSpPr>
        <p:spPr>
          <a:xfrm>
            <a:off x="348150" y="1534850"/>
            <a:ext cx="86190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ctrTitle"/>
          </p:nvPr>
        </p:nvSpPr>
        <p:spPr>
          <a:xfrm>
            <a:off x="1050950" y="1902375"/>
            <a:ext cx="76881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solidFill>
                  <a:srgbClr val="38761D"/>
                </a:solidFill>
              </a:rPr>
              <a:t>Thank You for Listening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311700" y="366525"/>
            <a:ext cx="85206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Project 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311700" y="1257750"/>
            <a:ext cx="8520600" cy="3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Application is a version control tool for coders and developers.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Many times, it happens that the programmer wants to revert to a change he made. Commit comes in.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Coders can also follow each other and can be inspired by others work.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7950" y="427375"/>
            <a:ext cx="76881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7950" y="1260725"/>
            <a:ext cx="7688100" cy="3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Database engine: MySQL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DB application technologies: JDBC, JAVA, Log 4J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Languages: Java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DB access technology:  JDBC 6.0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727950" y="358050"/>
            <a:ext cx="76881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Sign up, Login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824302" y="1285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Sign up an account with user’s details 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After signing up, their information will be stored into database 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Users must provide correct email and password to log in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After successful login, user can access the application 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4800" y="634438"/>
            <a:ext cx="6589625" cy="38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ctrTitle"/>
          </p:nvPr>
        </p:nvSpPr>
        <p:spPr>
          <a:xfrm>
            <a:off x="754875" y="439975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672825" y="1405800"/>
            <a:ext cx="7688100" cy="3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What is a Repository 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How to create a Repository?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View Repositories.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What does a Repository contain?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25" y="744800"/>
            <a:ext cx="7015626" cy="28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ctrTitle"/>
          </p:nvPr>
        </p:nvSpPr>
        <p:spPr>
          <a:xfrm>
            <a:off x="727950" y="539875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Branch</a:t>
            </a:r>
            <a:endParaRPr/>
          </a:p>
        </p:txBody>
      </p:sp>
      <p:sp>
        <p:nvSpPr>
          <p:cNvPr id="127" name="Google Shape;127;p20"/>
          <p:cNvSpPr txBox="1"/>
          <p:nvPr>
            <p:ph idx="1" type="subTitle"/>
          </p:nvPr>
        </p:nvSpPr>
        <p:spPr>
          <a:xfrm>
            <a:off x="727950" y="1399500"/>
            <a:ext cx="7688100" cy="3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What is a Branch?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How to create a Branch?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View  Branches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What does a branch contain?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00" y="848250"/>
            <a:ext cx="5827975" cy="26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