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6f0fd21b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6f0fd21b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Repository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2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Final Presentation and Demo</a:t>
            </a:r>
            <a:r>
              <a:rPr lang="en" sz="1100">
                <a:solidFill>
                  <a:schemeClr val="dk1"/>
                </a:solidFill>
              </a:rPr>
              <a:t>					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You should have slides (e.g., Power Point, PDF, etc.) to highlight your final report. Each team member should present his/her own areas/tasks. Keep in mind the focus should be on database server side.	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After presentation, you should have </a:t>
            </a:r>
            <a:r>
              <a:rPr i="1" lang="en" sz="1100">
                <a:solidFill>
                  <a:schemeClr val="dk1"/>
                </a:solidFill>
              </a:rPr>
              <a:t>live demo </a:t>
            </a:r>
            <a:r>
              <a:rPr lang="en" sz="1100">
                <a:solidFill>
                  <a:schemeClr val="dk1"/>
                </a:solidFill>
              </a:rPr>
              <a:t>of your database and applications. Show your DB objects. Use DB application to run through important functionalities/operations (both administrative side and end user side).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The length of presentation/demo per team will be announced later.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