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handoutMasterIdLst>
    <p:handoutMasterId r:id="rId3"/>
  </p:handoutMasterIdLst>
  <p:sldIdLst>
    <p:sldId id="257" r:id="rId2"/>
  </p:sldIdLst>
  <p:sldSz cx="30267275" cy="42794238"/>
  <p:notesSz cx="14662150" cy="10234613"/>
  <p:custDataLst>
    <p:tags r:id="rId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 d="100"/>
          <a:sy n="13" d="100"/>
        </p:scale>
        <p:origin x="2635" y="130"/>
      </p:cViewPr>
      <p:guideLst>
        <p:guide orient="horz" pos="13479"/>
        <p:guide pos="9533"/>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6353598" cy="511731"/>
          </a:xfrm>
          <a:prstGeom prst="rect">
            <a:avLst/>
          </a:prstGeom>
        </p:spPr>
        <p:txBody>
          <a:bodyPr vert="horz" lIns="142254" tIns="71128" rIns="142254" bIns="71128" rtlCol="0"/>
          <a:lstStyle>
            <a:defPPr>
              <a:defRPr kern="1200" smtId="4294967295"/>
            </a:defPPr>
            <a:lvl1pPr algn="l">
              <a:defRPr sz="1800"/>
            </a:lvl1pPr>
          </a:lstStyle>
          <a:p>
            <a:endParaRPr lang="en-US"/>
          </a:p>
        </p:txBody>
      </p:sp>
      <p:sp>
        <p:nvSpPr>
          <p:cNvPr id="3" name="Date Placeholder 2"/>
          <p:cNvSpPr>
            <a:spLocks noGrp="1"/>
          </p:cNvSpPr>
          <p:nvPr>
            <p:ph type="dt" sz="quarter" idx="1"/>
          </p:nvPr>
        </p:nvSpPr>
        <p:spPr>
          <a:xfrm>
            <a:off x="8305159" y="0"/>
            <a:ext cx="6353598" cy="511731"/>
          </a:xfrm>
          <a:prstGeom prst="rect">
            <a:avLst/>
          </a:prstGeom>
        </p:spPr>
        <p:txBody>
          <a:bodyPr vert="horz" lIns="142254" tIns="71128" rIns="142254" bIns="71128" rtlCol="0"/>
          <a:lstStyle>
            <a:defPPr>
              <a:defRPr kern="1200" smtId="4294967295"/>
            </a:defPPr>
            <a:lvl1pPr algn="r">
              <a:defRPr sz="1800"/>
            </a:lvl1pPr>
          </a:lstStyle>
          <a:p>
            <a:fld id="{CC86094F-8CAC-4ABA-91FD-549172B03991}" type="datetimeFigureOut">
              <a:rPr lang="en-US" smtClean="0"/>
              <a:t>11/3/2019</a:t>
            </a:fld>
            <a:endParaRPr lang="en-US"/>
          </a:p>
        </p:txBody>
      </p:sp>
      <p:sp>
        <p:nvSpPr>
          <p:cNvPr id="4" name="Footer Placeholder 3"/>
          <p:cNvSpPr>
            <a:spLocks noGrp="1"/>
          </p:cNvSpPr>
          <p:nvPr>
            <p:ph type="ftr" sz="quarter" idx="2"/>
          </p:nvPr>
        </p:nvSpPr>
        <p:spPr>
          <a:xfrm>
            <a:off x="1" y="9721107"/>
            <a:ext cx="6353598" cy="511731"/>
          </a:xfrm>
          <a:prstGeom prst="rect">
            <a:avLst/>
          </a:prstGeom>
        </p:spPr>
        <p:txBody>
          <a:bodyPr vert="horz" lIns="142254" tIns="71128" rIns="142254" bIns="71128" rtlCol="0" anchor="b"/>
          <a:lstStyle>
            <a:defPPr>
              <a:defRPr kern="1200" smtId="4294967295"/>
            </a:defPPr>
            <a:lvl1pPr algn="l">
              <a:defRPr sz="1800"/>
            </a:lvl1pPr>
          </a:lstStyle>
          <a:p>
            <a:endParaRPr lang="en-US"/>
          </a:p>
        </p:txBody>
      </p:sp>
      <p:sp>
        <p:nvSpPr>
          <p:cNvPr id="5" name="Slide Number Placeholder 4"/>
          <p:cNvSpPr>
            <a:spLocks noGrp="1"/>
          </p:cNvSpPr>
          <p:nvPr>
            <p:ph type="sldNum" sz="quarter" idx="3"/>
          </p:nvPr>
        </p:nvSpPr>
        <p:spPr>
          <a:xfrm>
            <a:off x="8305159" y="9721107"/>
            <a:ext cx="6353598" cy="511731"/>
          </a:xfrm>
          <a:prstGeom prst="rect">
            <a:avLst/>
          </a:prstGeom>
        </p:spPr>
        <p:txBody>
          <a:bodyPr vert="horz" lIns="142254" tIns="71128" rIns="142254" bIns="71128" rtlCol="0" anchor="b"/>
          <a:lstStyle>
            <a:defPPr>
              <a:defRPr kern="1200" smtId="4294967295"/>
            </a:defPPr>
            <a:lvl1pPr algn="r">
              <a:defRPr sz="1800"/>
            </a:lvl1pPr>
          </a:lstStyle>
          <a:p>
            <a:fld id="{10019D56-83B5-4813-945D-B2632B9F2970}" type="slidenum">
              <a:rPr lang="en-US" smtClean="0"/>
              <a:t>‹#›</a:t>
            </a:fld>
            <a:endParaRPr lang="en-US"/>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78056" y="4971014"/>
            <a:ext cx="20692250" cy="16852531"/>
          </a:xfrm>
        </p:spPr>
        <p:txBody>
          <a:bodyPr bIns="0" anchor="b">
            <a:normAutofit/>
          </a:bodyPr>
          <a:lstStyle>
            <a:lvl1pPr algn="ctr">
              <a:defRPr sz="17875"/>
            </a:lvl1pPr>
          </a:lstStyle>
          <a:p>
            <a:r>
              <a:rPr lang="en-US"/>
              <a:t>Click to edit Master title style</a:t>
            </a:r>
            <a:endParaRPr lang="en-US" dirty="0"/>
          </a:p>
        </p:txBody>
      </p:sp>
      <p:sp>
        <p:nvSpPr>
          <p:cNvPr id="3" name="Subtitle 2"/>
          <p:cNvSpPr>
            <a:spLocks noGrp="1"/>
          </p:cNvSpPr>
          <p:nvPr>
            <p:ph type="subTitle" idx="1"/>
          </p:nvPr>
        </p:nvSpPr>
        <p:spPr>
          <a:xfrm>
            <a:off x="4778056" y="21823548"/>
            <a:ext cx="20692250" cy="6311738"/>
          </a:xfrm>
        </p:spPr>
        <p:txBody>
          <a:bodyPr tIns="91440" bIns="91440">
            <a:normAutofit/>
          </a:bodyPr>
          <a:lstStyle>
            <a:lvl1pPr marL="0" indent="0" algn="ctr">
              <a:buNone/>
              <a:defRPr sz="5296" b="0">
                <a:solidFill>
                  <a:schemeClr val="tx1"/>
                </a:solidFill>
              </a:defRPr>
            </a:lvl1pPr>
            <a:lvl2pPr marL="1135033" indent="0" algn="ctr">
              <a:buNone/>
              <a:defRPr sz="4965"/>
            </a:lvl2pPr>
            <a:lvl3pPr marL="2270067" indent="0" algn="ctr">
              <a:buNone/>
              <a:defRPr sz="4469"/>
            </a:lvl3pPr>
            <a:lvl4pPr marL="3405100" indent="0" algn="ctr">
              <a:buNone/>
              <a:defRPr sz="3972"/>
            </a:lvl4pPr>
            <a:lvl5pPr marL="4540133" indent="0" algn="ctr">
              <a:buNone/>
              <a:defRPr sz="3972"/>
            </a:lvl5pPr>
            <a:lvl6pPr marL="5675166" indent="0" algn="ctr">
              <a:buNone/>
              <a:defRPr sz="3972"/>
            </a:lvl6pPr>
            <a:lvl7pPr marL="6810200" indent="0" algn="ctr">
              <a:buNone/>
              <a:defRPr sz="3972"/>
            </a:lvl7pPr>
            <a:lvl8pPr marL="7945233" indent="0" algn="ctr">
              <a:buNone/>
              <a:defRPr sz="3972"/>
            </a:lvl8pPr>
            <a:lvl9pPr marL="9080266" indent="0" algn="ctr">
              <a:buNone/>
              <a:defRPr sz="397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2B1B15-572C-4D0D-805F-6D7DD28B1F0E}" type="datetimeFigureOut">
              <a:rPr lang="en-US" smtClean="0"/>
              <a:t>11/3/2019</a:t>
            </a:fld>
            <a:endParaRPr lang="en-US"/>
          </a:p>
        </p:txBody>
      </p:sp>
      <p:sp>
        <p:nvSpPr>
          <p:cNvPr id="5" name="Footer Placeholder 4"/>
          <p:cNvSpPr>
            <a:spLocks noGrp="1"/>
          </p:cNvSpPr>
          <p:nvPr>
            <p:ph type="ftr" sz="quarter" idx="11"/>
          </p:nvPr>
        </p:nvSpPr>
        <p:spPr>
          <a:xfrm>
            <a:off x="4778054" y="2054900"/>
            <a:ext cx="12311085" cy="1929429"/>
          </a:xfrm>
        </p:spPr>
        <p:txBody>
          <a:bodyPr/>
          <a:lstStyle/>
          <a:p>
            <a:endParaRPr lang="en-US"/>
          </a:p>
        </p:txBody>
      </p:sp>
      <p:sp>
        <p:nvSpPr>
          <p:cNvPr id="6" name="Slide Number Placeholder 5"/>
          <p:cNvSpPr>
            <a:spLocks noGrp="1"/>
          </p:cNvSpPr>
          <p:nvPr>
            <p:ph type="sldNum" sz="quarter" idx="12"/>
          </p:nvPr>
        </p:nvSpPr>
        <p:spPr>
          <a:xfrm>
            <a:off x="1581421" y="4985629"/>
            <a:ext cx="2654692" cy="3142350"/>
          </a:xfrm>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13517149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B1B15-572C-4D0D-805F-6D7DD28B1F0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113191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821214" y="4985638"/>
            <a:ext cx="3651096" cy="2907792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778059" y="4985638"/>
            <a:ext cx="16503218" cy="290779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B1B15-572C-4D0D-805F-6D7DD28B1F0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29815622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22273" y="1040138"/>
            <a:ext cx="25292793" cy="5052098"/>
          </a:xfrm>
        </p:spPr>
        <p:txBody>
          <a:bodyPr/>
          <a:lstStyle>
            <a:defPPr>
              <a:defRPr kern="1200" smtId="4294967295"/>
            </a:defPPr>
            <a:lvl1pPr marL="0" indent="0" algn="ctr">
              <a:buNone/>
              <a:defRPr sz="12700" b="1" i="1">
                <a:solidFill>
                  <a:schemeClr val="bg1"/>
                </a:solidFill>
                <a:effectLst>
                  <a:outerShdw blurRad="38100" dist="38100" dir="2700000" algn="tl">
                    <a:srgbClr val="000000">
                      <a:alpha val="43137"/>
                    </a:srgbClr>
                  </a:outerShdw>
                </a:effectLst>
              </a:defRPr>
            </a:lvl1pPr>
          </a:lstStyle>
          <a:p>
            <a:pPr algn="ctr"/>
            <a:r>
              <a:rPr lang="en-US" sz="64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400" b="1" i="1">
                <a:solidFill>
                  <a:schemeClr val="bg1"/>
                </a:solidFill>
                <a:effectLst>
                  <a:outerShdw blurRad="38100" dist="38100" dir="2700000" algn="tl">
                    <a:srgbClr val="000000">
                      <a:alpha val="43137"/>
                    </a:srgbClr>
                  </a:outerShdw>
                </a:effectLst>
                <a:cs typeface="Arial" pitchFamily="34" charset="0"/>
              </a:rPr>
            </a:br>
            <a:r>
              <a:rPr lang="en-US" sz="64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0" name="Text Placeholder 9"/>
          <p:cNvSpPr>
            <a:spLocks noGrp="1"/>
          </p:cNvSpPr>
          <p:nvPr>
            <p:ph type="body" sz="quarter" idx="11" hasCustomPrompt="1"/>
          </p:nvPr>
        </p:nvSpPr>
        <p:spPr>
          <a:xfrm>
            <a:off x="2522273" y="6240826"/>
            <a:ext cx="25292793" cy="3714778"/>
          </a:xfrm>
        </p:spPr>
        <p:txBody>
          <a:bodyPr/>
          <a:lstStyle>
            <a:defPPr>
              <a:defRPr kern="1200" smtId="4294967295"/>
            </a:defPPr>
            <a:lvl1pPr marL="0" indent="0">
              <a:buNone/>
              <a:defRPr sz="12700"/>
            </a:lvl1pPr>
          </a:lstStyle>
          <a:p>
            <a:pPr algn="ctr"/>
            <a:r>
              <a:rPr lang="en-US" sz="4300">
                <a:solidFill>
                  <a:schemeClr val="bg1">
                    <a:lumMod val="85000"/>
                  </a:schemeClr>
                </a:solidFill>
                <a:cs typeface="Arial" pitchFamily="34" charset="0"/>
              </a:rPr>
              <a:t>Author Name, RN</a:t>
            </a: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 Author Name, RN</a:t>
            </a:r>
            <a:r>
              <a:rPr lang="en-US" sz="4300" baseline="30000">
                <a:solidFill>
                  <a:schemeClr val="bg1">
                    <a:lumMod val="85000"/>
                  </a:schemeClr>
                </a:solidFill>
                <a:cs typeface="Arial" pitchFamily="34" charset="0"/>
              </a:rPr>
              <a:t>2,3</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1,4</a:t>
            </a:r>
            <a:r>
              <a:rPr lang="en-US" sz="4300">
                <a:solidFill>
                  <a:schemeClr val="bg1">
                    <a:lumMod val="85000"/>
                  </a:schemeClr>
                </a:solidFill>
                <a:cs typeface="Arial" pitchFamily="34" charset="0"/>
              </a:rPr>
              <a:t> </a:t>
            </a:r>
            <a:br>
              <a:rPr lang="en-US" sz="4300">
                <a:solidFill>
                  <a:schemeClr val="bg1">
                    <a:lumMod val="85000"/>
                  </a:schemeClr>
                </a:solidFill>
                <a:cs typeface="Arial" pitchFamily="34" charset="0"/>
              </a:rPr>
            </a:b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3</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4</a:t>
            </a:r>
            <a:r>
              <a:rPr lang="en-US" sz="4300">
                <a:solidFill>
                  <a:schemeClr val="bg1">
                    <a:lumMod val="85000"/>
                  </a:schemeClr>
                </a:solidFill>
                <a:cs typeface="Arial" pitchFamily="34" charset="0"/>
              </a:rPr>
              <a:t>Name of University, City, State; </a:t>
            </a:r>
          </a:p>
        </p:txBody>
      </p:sp>
    </p:spTree>
    <p:extLst>
      <p:ext uri="{BB962C8B-B14F-4D97-AF65-F5344CB8AC3E}">
        <p14:creationId xmlns:p14="http://schemas.microsoft.com/office/powerpoint/2010/main" val="33388843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B1B15-572C-4D0D-805F-6D7DD28B1F0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133763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78059" y="10958333"/>
            <a:ext cx="20692244" cy="12182255"/>
          </a:xfrm>
        </p:spPr>
        <p:txBody>
          <a:bodyPr anchor="b">
            <a:normAutofit/>
          </a:bodyPr>
          <a:lstStyle>
            <a:lvl1pPr algn="ctr">
              <a:defRPr sz="10592"/>
            </a:lvl1pPr>
          </a:lstStyle>
          <a:p>
            <a:r>
              <a:rPr lang="en-US"/>
              <a:t>Click to edit Master title style</a:t>
            </a:r>
            <a:endParaRPr lang="en-US" dirty="0"/>
          </a:p>
        </p:txBody>
      </p:sp>
      <p:sp>
        <p:nvSpPr>
          <p:cNvPr id="3" name="Text Placeholder 2"/>
          <p:cNvSpPr>
            <a:spLocks noGrp="1"/>
          </p:cNvSpPr>
          <p:nvPr>
            <p:ph type="body" idx="1"/>
          </p:nvPr>
        </p:nvSpPr>
        <p:spPr>
          <a:xfrm>
            <a:off x="4747692" y="23140591"/>
            <a:ext cx="20692244" cy="6930976"/>
          </a:xfrm>
        </p:spPr>
        <p:txBody>
          <a:bodyPr tIns="91440">
            <a:normAutofit/>
          </a:bodyPr>
          <a:lstStyle>
            <a:lvl1pPr marL="0" indent="0" algn="ctr">
              <a:buNone/>
              <a:defRPr sz="5958">
                <a:solidFill>
                  <a:schemeClr val="tx1"/>
                </a:solidFill>
              </a:defRPr>
            </a:lvl1pPr>
            <a:lvl2pPr marL="1135033" indent="0">
              <a:buNone/>
              <a:defRPr sz="4965">
                <a:solidFill>
                  <a:schemeClr val="tx1">
                    <a:tint val="75000"/>
                  </a:schemeClr>
                </a:solidFill>
              </a:defRPr>
            </a:lvl2pPr>
            <a:lvl3pPr marL="2270067" indent="0">
              <a:buNone/>
              <a:defRPr sz="4469">
                <a:solidFill>
                  <a:schemeClr val="tx1">
                    <a:tint val="75000"/>
                  </a:schemeClr>
                </a:solidFill>
              </a:defRPr>
            </a:lvl3pPr>
            <a:lvl4pPr marL="3405100" indent="0">
              <a:buNone/>
              <a:defRPr sz="3972">
                <a:solidFill>
                  <a:schemeClr val="tx1">
                    <a:tint val="75000"/>
                  </a:schemeClr>
                </a:solidFill>
              </a:defRPr>
            </a:lvl4pPr>
            <a:lvl5pPr marL="4540133" indent="0">
              <a:buNone/>
              <a:defRPr sz="3972">
                <a:solidFill>
                  <a:schemeClr val="tx1">
                    <a:tint val="75000"/>
                  </a:schemeClr>
                </a:solidFill>
              </a:defRPr>
            </a:lvl5pPr>
            <a:lvl6pPr marL="5675166" indent="0">
              <a:buNone/>
              <a:defRPr sz="3972">
                <a:solidFill>
                  <a:schemeClr val="tx1">
                    <a:tint val="75000"/>
                  </a:schemeClr>
                </a:solidFill>
              </a:defRPr>
            </a:lvl6pPr>
            <a:lvl7pPr marL="6810200" indent="0">
              <a:buNone/>
              <a:defRPr sz="3972">
                <a:solidFill>
                  <a:schemeClr val="tx1">
                    <a:tint val="75000"/>
                  </a:schemeClr>
                </a:solidFill>
              </a:defRPr>
            </a:lvl7pPr>
            <a:lvl8pPr marL="7945233" indent="0">
              <a:buNone/>
              <a:defRPr sz="3972">
                <a:solidFill>
                  <a:schemeClr val="tx1">
                    <a:tint val="75000"/>
                  </a:schemeClr>
                </a:solidFill>
              </a:defRPr>
            </a:lvl8pPr>
            <a:lvl9pPr marL="9080266" indent="0">
              <a:buNone/>
              <a:defRPr sz="39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B1B15-572C-4D0D-805F-6D7DD28B1F0E}"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352578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78057" y="5022554"/>
            <a:ext cx="20692247" cy="66101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778055" y="12567054"/>
            <a:ext cx="9816448" cy="214505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653855" y="12567057"/>
            <a:ext cx="9815759" cy="21450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2B1B15-572C-4D0D-805F-6D7DD28B1F0E}"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95342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057" y="5018024"/>
            <a:ext cx="20692247" cy="65914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78057" y="12602089"/>
            <a:ext cx="9816445" cy="5004162"/>
          </a:xfrm>
        </p:spPr>
        <p:txBody>
          <a:bodyPr anchor="b">
            <a:normAutofit/>
          </a:bodyPr>
          <a:lstStyle>
            <a:lvl1pPr marL="0" indent="0">
              <a:lnSpc>
                <a:spcPct val="100000"/>
              </a:lnSpc>
              <a:buNone/>
              <a:defRPr sz="7282" b="0" cap="all" baseline="0">
                <a:solidFill>
                  <a:schemeClr val="accent1"/>
                </a:solidFill>
              </a:defRPr>
            </a:lvl1pPr>
            <a:lvl2pPr marL="1135033" indent="0">
              <a:buNone/>
              <a:defRPr sz="4965" b="1"/>
            </a:lvl2pPr>
            <a:lvl3pPr marL="2270067" indent="0">
              <a:buNone/>
              <a:defRPr sz="4469" b="1"/>
            </a:lvl3pPr>
            <a:lvl4pPr marL="3405100" indent="0">
              <a:buNone/>
              <a:defRPr sz="3972" b="1"/>
            </a:lvl4pPr>
            <a:lvl5pPr marL="4540133" indent="0">
              <a:buNone/>
              <a:defRPr sz="3972" b="1"/>
            </a:lvl5pPr>
            <a:lvl6pPr marL="5675166" indent="0">
              <a:buNone/>
              <a:defRPr sz="3972" b="1"/>
            </a:lvl6pPr>
            <a:lvl7pPr marL="6810200" indent="0">
              <a:buNone/>
              <a:defRPr sz="3972" b="1"/>
            </a:lvl7pPr>
            <a:lvl8pPr marL="7945233" indent="0">
              <a:buNone/>
              <a:defRPr sz="3972" b="1"/>
            </a:lvl8pPr>
            <a:lvl9pPr marL="9080266" indent="0">
              <a:buNone/>
              <a:defRPr sz="3972" b="1"/>
            </a:lvl9pPr>
          </a:lstStyle>
          <a:p>
            <a:pPr lvl="0"/>
            <a:r>
              <a:rPr lang="en-US"/>
              <a:t>Click to edit Master text styles</a:t>
            </a:r>
          </a:p>
        </p:txBody>
      </p:sp>
      <p:sp>
        <p:nvSpPr>
          <p:cNvPr id="4" name="Content Placeholder 3"/>
          <p:cNvSpPr>
            <a:spLocks noGrp="1"/>
          </p:cNvSpPr>
          <p:nvPr>
            <p:ph sz="half" idx="2"/>
          </p:nvPr>
        </p:nvSpPr>
        <p:spPr>
          <a:xfrm>
            <a:off x="4778057" y="17623579"/>
            <a:ext cx="9816445" cy="165015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654214" y="12623642"/>
            <a:ext cx="9816087" cy="5005996"/>
          </a:xfrm>
        </p:spPr>
        <p:txBody>
          <a:bodyPr anchor="b">
            <a:normAutofit/>
          </a:bodyPr>
          <a:lstStyle>
            <a:lvl1pPr marL="0" indent="0">
              <a:lnSpc>
                <a:spcPct val="100000"/>
              </a:lnSpc>
              <a:buNone/>
              <a:defRPr sz="7282" b="0" cap="all" baseline="0">
                <a:solidFill>
                  <a:schemeClr val="accent1"/>
                </a:solidFill>
              </a:defRPr>
            </a:lvl1pPr>
            <a:lvl2pPr marL="1135033" indent="0">
              <a:buNone/>
              <a:defRPr sz="4965" b="1"/>
            </a:lvl2pPr>
            <a:lvl3pPr marL="2270067" indent="0">
              <a:buNone/>
              <a:defRPr sz="4469" b="1"/>
            </a:lvl3pPr>
            <a:lvl4pPr marL="3405100" indent="0">
              <a:buNone/>
              <a:defRPr sz="3972" b="1"/>
            </a:lvl4pPr>
            <a:lvl5pPr marL="4540133" indent="0">
              <a:buNone/>
              <a:defRPr sz="3972" b="1"/>
            </a:lvl5pPr>
            <a:lvl6pPr marL="5675166" indent="0">
              <a:buNone/>
              <a:defRPr sz="3972" b="1"/>
            </a:lvl6pPr>
            <a:lvl7pPr marL="6810200" indent="0">
              <a:buNone/>
              <a:defRPr sz="3972" b="1"/>
            </a:lvl7pPr>
            <a:lvl8pPr marL="7945233" indent="0">
              <a:buNone/>
              <a:defRPr sz="3972" b="1"/>
            </a:lvl8pPr>
            <a:lvl9pPr marL="9080266" indent="0">
              <a:buNone/>
              <a:defRPr sz="3972" b="1"/>
            </a:lvl9pPr>
          </a:lstStyle>
          <a:p>
            <a:pPr lvl="0"/>
            <a:r>
              <a:rPr lang="en-US"/>
              <a:t>Click to edit Master text styles</a:t>
            </a:r>
          </a:p>
        </p:txBody>
      </p:sp>
      <p:sp>
        <p:nvSpPr>
          <p:cNvPr id="6" name="Content Placeholder 5"/>
          <p:cNvSpPr>
            <a:spLocks noGrp="1"/>
          </p:cNvSpPr>
          <p:nvPr>
            <p:ph sz="quarter" idx="4"/>
          </p:nvPr>
        </p:nvSpPr>
        <p:spPr>
          <a:xfrm>
            <a:off x="15654214" y="17606238"/>
            <a:ext cx="9816087" cy="16457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2B1B15-572C-4D0D-805F-6D7DD28B1F0E}"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41517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2B1B15-572C-4D0D-805F-6D7DD28B1F0E}"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96191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B1B15-572C-4D0D-805F-6D7DD28B1F0E}"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50407464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63329" y="4985632"/>
            <a:ext cx="8030063" cy="15016790"/>
          </a:xfrm>
        </p:spPr>
        <p:txBody>
          <a:bodyPr anchor="b">
            <a:normAutofit/>
          </a:bodyPr>
          <a:lstStyle>
            <a:lvl1pPr algn="l">
              <a:defRPr sz="7944"/>
            </a:lvl1pPr>
          </a:lstStyle>
          <a:p>
            <a:r>
              <a:rPr lang="en-US"/>
              <a:t>Click to edit Master title style</a:t>
            </a:r>
            <a:endParaRPr lang="en-US" dirty="0"/>
          </a:p>
        </p:txBody>
      </p:sp>
      <p:sp>
        <p:nvSpPr>
          <p:cNvPr id="3" name="Content Placeholder 2"/>
          <p:cNvSpPr>
            <a:spLocks noGrp="1"/>
          </p:cNvSpPr>
          <p:nvPr>
            <p:ph idx="1"/>
          </p:nvPr>
        </p:nvSpPr>
        <p:spPr>
          <a:xfrm>
            <a:off x="13858124" y="4985635"/>
            <a:ext cx="11607483" cy="2907129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63331" y="20002422"/>
            <a:ext cx="8015336" cy="14028754"/>
          </a:xfrm>
        </p:spPr>
        <p:txBody>
          <a:bodyPr>
            <a:normAutofit/>
          </a:bodyPr>
          <a:lstStyle>
            <a:lvl1pPr marL="0" indent="0" algn="l">
              <a:buNone/>
              <a:defRPr sz="5296"/>
            </a:lvl1pPr>
            <a:lvl2pPr marL="1135033" indent="0">
              <a:buNone/>
              <a:defRPr sz="3476"/>
            </a:lvl2pPr>
            <a:lvl3pPr marL="2270067" indent="0">
              <a:buNone/>
              <a:defRPr sz="2979"/>
            </a:lvl3pPr>
            <a:lvl4pPr marL="3405100" indent="0">
              <a:buNone/>
              <a:defRPr sz="2483"/>
            </a:lvl4pPr>
            <a:lvl5pPr marL="4540133" indent="0">
              <a:buNone/>
              <a:defRPr sz="2483"/>
            </a:lvl5pPr>
            <a:lvl6pPr marL="5675166" indent="0">
              <a:buNone/>
              <a:defRPr sz="2483"/>
            </a:lvl6pPr>
            <a:lvl7pPr marL="6810200" indent="0">
              <a:buNone/>
              <a:defRPr sz="2483"/>
            </a:lvl7pPr>
            <a:lvl8pPr marL="7945233" indent="0">
              <a:buNone/>
              <a:defRPr sz="2483"/>
            </a:lvl8pPr>
            <a:lvl9pPr marL="9080266"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11065080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6538767" y="3008773"/>
            <a:ext cx="11622935" cy="32130629"/>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4780233" y="7048214"/>
            <a:ext cx="10196636" cy="11422929"/>
          </a:xfrm>
        </p:spPr>
        <p:txBody>
          <a:bodyPr anchor="b">
            <a:normAutofit/>
          </a:bodyPr>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69215" y="7004723"/>
            <a:ext cx="7397999" cy="24126060"/>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10592" dirty="0"/>
            </a:lvl1pPr>
          </a:lstStyle>
          <a:p>
            <a:pPr lvl="0" algn="ctr" defTabSz="3026755">
              <a:spcBef>
                <a:spcPts val="5958"/>
              </a:spcBef>
            </a:pPr>
            <a:r>
              <a:rPr lang="en-US"/>
              <a:t>Click icon to add picture</a:t>
            </a:r>
            <a:endParaRPr lang="en-US" dirty="0"/>
          </a:p>
        </p:txBody>
      </p:sp>
      <p:sp>
        <p:nvSpPr>
          <p:cNvPr id="4" name="Text Placeholder 3"/>
          <p:cNvSpPr>
            <a:spLocks noGrp="1"/>
          </p:cNvSpPr>
          <p:nvPr>
            <p:ph type="body" sz="half" idx="2"/>
          </p:nvPr>
        </p:nvSpPr>
        <p:spPr>
          <a:xfrm>
            <a:off x="4778061" y="19631136"/>
            <a:ext cx="10182028" cy="12503443"/>
          </a:xfrm>
        </p:spPr>
        <p:txBody>
          <a:bodyPr>
            <a:normAutofit/>
          </a:bodyPr>
          <a:lstStyle>
            <a:lvl1pPr marL="0" indent="0" algn="l">
              <a:buNone/>
              <a:defRPr sz="5958"/>
            </a:lvl1pPr>
            <a:lvl2pPr marL="1135033" indent="0">
              <a:buNone/>
              <a:defRPr sz="3476"/>
            </a:lvl2pPr>
            <a:lvl3pPr marL="2270067" indent="0">
              <a:buNone/>
              <a:defRPr sz="2979"/>
            </a:lvl3pPr>
            <a:lvl4pPr marL="3405100" indent="0">
              <a:buNone/>
              <a:defRPr sz="2483"/>
            </a:lvl4pPr>
            <a:lvl5pPr marL="4540133" indent="0">
              <a:buNone/>
              <a:defRPr sz="2483"/>
            </a:lvl5pPr>
            <a:lvl6pPr marL="5675166" indent="0">
              <a:buNone/>
              <a:defRPr sz="2483"/>
            </a:lvl6pPr>
            <a:lvl7pPr marL="6810200" indent="0">
              <a:buNone/>
              <a:defRPr sz="2483"/>
            </a:lvl7pPr>
            <a:lvl8pPr marL="7945233" indent="0">
              <a:buNone/>
              <a:defRPr sz="2483"/>
            </a:lvl8pPr>
            <a:lvl9pPr marL="9080266" indent="0">
              <a:buNone/>
              <a:defRPr sz="2483"/>
            </a:lvl9pPr>
          </a:lstStyle>
          <a:p>
            <a:pPr lvl="0"/>
            <a:r>
              <a:rPr lang="en-US"/>
              <a:t>Click to edit Master text styles</a:t>
            </a:r>
          </a:p>
        </p:txBody>
      </p:sp>
      <p:sp>
        <p:nvSpPr>
          <p:cNvPr id="5" name="Date Placeholder 4"/>
          <p:cNvSpPr>
            <a:spLocks noGrp="1"/>
          </p:cNvSpPr>
          <p:nvPr>
            <p:ph type="dt" sz="half" idx="10"/>
          </p:nvPr>
        </p:nvSpPr>
        <p:spPr>
          <a:xfrm>
            <a:off x="4755459" y="34132165"/>
            <a:ext cx="10204630" cy="1997582"/>
          </a:xfrm>
        </p:spPr>
        <p:txBody>
          <a:bodyPr/>
          <a:lstStyle>
            <a:lvl1pPr algn="l">
              <a:defRPr/>
            </a:lvl1pPr>
          </a:lstStyle>
          <a:p>
            <a:fld id="{2B2B1B15-572C-4D0D-805F-6D7DD28B1F0E}" type="datetimeFigureOut">
              <a:rPr lang="en-US" smtClean="0"/>
              <a:t>11/3/2019</a:t>
            </a:fld>
            <a:endParaRPr lang="en-US"/>
          </a:p>
        </p:txBody>
      </p:sp>
      <p:sp>
        <p:nvSpPr>
          <p:cNvPr id="6" name="Footer Placeholder 5"/>
          <p:cNvSpPr>
            <a:spLocks noGrp="1"/>
          </p:cNvSpPr>
          <p:nvPr>
            <p:ph type="ftr" sz="quarter" idx="11"/>
          </p:nvPr>
        </p:nvSpPr>
        <p:spPr>
          <a:xfrm>
            <a:off x="4758326" y="1988338"/>
            <a:ext cx="10201909" cy="2002624"/>
          </a:xfrm>
        </p:spPr>
        <p:txBody>
          <a:bodyPr/>
          <a:lstStyle/>
          <a:p>
            <a:endParaRPr lang="en-US"/>
          </a:p>
        </p:txBody>
      </p:sp>
      <p:sp>
        <p:nvSpPr>
          <p:cNvPr id="7" name="Slide Number Placeholder 6"/>
          <p:cNvSpPr>
            <a:spLocks noGrp="1"/>
          </p:cNvSpPr>
          <p:nvPr>
            <p:ph type="sldNum" sz="quarter" idx="12"/>
          </p:nvPr>
        </p:nvSpPr>
        <p:spPr/>
        <p:txBody>
          <a:bodyPr/>
          <a:lstStyle/>
          <a:p>
            <a:fld id="{7525B51C-4D5B-45F6-9506-A4E2255DB778}" type="slidenum">
              <a:rPr lang="en-US" smtClean="0"/>
              <a:t>‹#›</a:t>
            </a:fld>
            <a:endParaRPr lang="en-US"/>
          </a:p>
        </p:txBody>
      </p:sp>
    </p:spTree>
    <p:extLst>
      <p:ext uri="{BB962C8B-B14F-4D97-AF65-F5344CB8AC3E}">
        <p14:creationId xmlns:p14="http://schemas.microsoft.com/office/powerpoint/2010/main" val="308870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22603267"/>
            <a:ext cx="30267275" cy="15676688"/>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4">
            <a:extLst>
              <a:ext uri="{28A0092B-C50C-407E-A947-70E740481C1C}">
                <a14:useLocalDpi xmlns:a14="http://schemas.microsoft.com/office/drawing/2010/main" val="0"/>
              </a:ext>
            </a:extLst>
          </a:blip>
          <a:srcRect t="2769" b="-2769"/>
          <a:stretch/>
        </p:blipFill>
        <p:spPr>
          <a:xfrm>
            <a:off x="0" y="38286578"/>
            <a:ext cx="30267275" cy="4636042"/>
          </a:xfrm>
          <a:prstGeom prst="rect">
            <a:avLst/>
          </a:prstGeom>
        </p:spPr>
      </p:pic>
      <p:sp>
        <p:nvSpPr>
          <p:cNvPr id="2" name="Title Placeholder 1"/>
          <p:cNvSpPr>
            <a:spLocks noGrp="1"/>
          </p:cNvSpPr>
          <p:nvPr>
            <p:ph type="title"/>
          </p:nvPr>
        </p:nvSpPr>
        <p:spPr>
          <a:xfrm>
            <a:off x="4778057" y="5020245"/>
            <a:ext cx="20692247" cy="6547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78057" y="12578271"/>
            <a:ext cx="20692247" cy="215319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31092" y="2061527"/>
            <a:ext cx="7839211" cy="1929429"/>
          </a:xfrm>
          <a:prstGeom prst="rect">
            <a:avLst/>
          </a:prstGeom>
        </p:spPr>
        <p:txBody>
          <a:bodyPr vert="horz" lIns="91440" tIns="45720" rIns="91440" bIns="45720" rtlCol="0" anchor="ctr"/>
          <a:lstStyle>
            <a:lvl1pPr algn="r">
              <a:defRPr sz="3310">
                <a:solidFill>
                  <a:schemeClr val="tx1">
                    <a:tint val="75000"/>
                  </a:schemeClr>
                </a:solidFill>
              </a:defRPr>
            </a:lvl1pPr>
          </a:lstStyle>
          <a:p>
            <a:fld id="{2B2B1B15-572C-4D0D-805F-6D7DD28B1F0E}" type="datetimeFigureOut">
              <a:rPr lang="en-US" smtClean="0"/>
              <a:t>11/3/2019</a:t>
            </a:fld>
            <a:endParaRPr lang="en-US"/>
          </a:p>
        </p:txBody>
      </p:sp>
      <p:sp>
        <p:nvSpPr>
          <p:cNvPr id="5" name="Footer Placeholder 4"/>
          <p:cNvSpPr>
            <a:spLocks noGrp="1"/>
          </p:cNvSpPr>
          <p:nvPr>
            <p:ph type="ftr" sz="quarter" idx="3"/>
          </p:nvPr>
        </p:nvSpPr>
        <p:spPr>
          <a:xfrm>
            <a:off x="4778057" y="2054900"/>
            <a:ext cx="12311085" cy="1929429"/>
          </a:xfrm>
          <a:prstGeom prst="rect">
            <a:avLst/>
          </a:prstGeom>
        </p:spPr>
        <p:txBody>
          <a:bodyPr vert="horz" lIns="91440" tIns="45720" rIns="91440" bIns="45720" rtlCol="0" anchor="ctr"/>
          <a:lstStyle>
            <a:lvl1pPr algn="l">
              <a:defRPr sz="331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03" y="4985629"/>
            <a:ext cx="2633975" cy="3142350"/>
          </a:xfrm>
          <a:prstGeom prst="rect">
            <a:avLst/>
          </a:prstGeom>
        </p:spPr>
        <p:txBody>
          <a:bodyPr vert="horz" lIns="91440" tIns="45720" rIns="91440" bIns="45720" rtlCol="0" anchor="t"/>
          <a:lstStyle>
            <a:lvl1pPr algn="r">
              <a:defRPr sz="9268">
                <a:solidFill>
                  <a:schemeClr val="accent1"/>
                </a:solidFill>
              </a:defRPr>
            </a:lvl1pPr>
          </a:lstStyle>
          <a:p>
            <a:fld id="{7525B51C-4D5B-45F6-9506-A4E2255DB778}" type="slidenum">
              <a:rPr lang="en-US" smtClean="0"/>
              <a:t>‹#›</a:t>
            </a:fld>
            <a:endParaRPr lang="en-US"/>
          </a:p>
        </p:txBody>
      </p:sp>
      <p:cxnSp>
        <p:nvCxnSpPr>
          <p:cNvPr id="12" name="Straight Connector 11"/>
          <p:cNvCxnSpPr/>
          <p:nvPr/>
        </p:nvCxnSpPr>
        <p:spPr>
          <a:xfrm>
            <a:off x="0" y="38343637"/>
            <a:ext cx="3026727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619600"/>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Lst>
  <p:txStyles>
    <p:titleStyle>
      <a:lvl1pPr algn="ctr" defTabSz="2270067" rtl="0" eaLnBrk="1" latinLnBrk="0" hangingPunct="1">
        <a:lnSpc>
          <a:spcPct val="90000"/>
        </a:lnSpc>
        <a:spcBef>
          <a:spcPct val="0"/>
        </a:spcBef>
        <a:buNone/>
        <a:defRPr sz="10592" b="0" i="0" kern="1200" cap="all">
          <a:solidFill>
            <a:schemeClr val="accent1"/>
          </a:solidFill>
          <a:effectLst/>
          <a:latin typeface="+mj-lt"/>
          <a:ea typeface="+mj-ea"/>
          <a:cs typeface="+mj-cs"/>
        </a:defRPr>
      </a:lvl1pPr>
    </p:titleStyle>
    <p:bodyStyle>
      <a:lvl1pPr marL="756689" indent="-756689" algn="l" defTabSz="2270067" rtl="0" eaLnBrk="1" latinLnBrk="0" hangingPunct="1">
        <a:lnSpc>
          <a:spcPct val="120000"/>
        </a:lnSpc>
        <a:spcBef>
          <a:spcPts val="3310"/>
        </a:spcBef>
        <a:buClr>
          <a:schemeClr val="accent1"/>
        </a:buClr>
        <a:buSzPct val="100000"/>
        <a:buFont typeface="Arial" panose="020B0604020202020204" pitchFamily="34" charset="0"/>
        <a:buChar char="•"/>
        <a:defRPr sz="6620" kern="1200" cap="none">
          <a:solidFill>
            <a:schemeClr val="tx1"/>
          </a:solidFill>
          <a:effectLst/>
          <a:latin typeface="+mn-lt"/>
          <a:ea typeface="+mn-ea"/>
          <a:cs typeface="+mn-cs"/>
        </a:defRPr>
      </a:lvl1pPr>
      <a:lvl2pPr marL="2270067" indent="-756689" algn="l" defTabSz="2270067" rtl="0" eaLnBrk="1" latinLnBrk="0" hangingPunct="1">
        <a:lnSpc>
          <a:spcPct val="120000"/>
        </a:lnSpc>
        <a:spcBef>
          <a:spcPts val="1655"/>
        </a:spcBef>
        <a:buClr>
          <a:schemeClr val="accent1"/>
        </a:buClr>
        <a:buSzPct val="100000"/>
        <a:buFont typeface="Arial" panose="020B0604020202020204" pitchFamily="34" charset="0"/>
        <a:buChar char="•"/>
        <a:defRPr sz="5296" kern="1200" cap="none" baseline="0">
          <a:solidFill>
            <a:schemeClr val="tx1"/>
          </a:solidFill>
          <a:effectLst/>
          <a:latin typeface="+mn-lt"/>
          <a:ea typeface="+mn-ea"/>
          <a:cs typeface="+mn-cs"/>
        </a:defRPr>
      </a:lvl2pPr>
      <a:lvl3pPr marL="3783444" indent="-756689" algn="l" defTabSz="2270067" rtl="0" eaLnBrk="1" latinLnBrk="0" hangingPunct="1">
        <a:lnSpc>
          <a:spcPct val="120000"/>
        </a:lnSpc>
        <a:spcBef>
          <a:spcPts val="1655"/>
        </a:spcBef>
        <a:buClr>
          <a:schemeClr val="accent1"/>
        </a:buClr>
        <a:buSzPct val="100000"/>
        <a:buFont typeface="Arial" panose="020B0604020202020204" pitchFamily="34" charset="0"/>
        <a:buChar char="•"/>
        <a:defRPr sz="5296" kern="1200" cap="none">
          <a:solidFill>
            <a:schemeClr val="tx1"/>
          </a:solidFill>
          <a:effectLst/>
          <a:latin typeface="+mn-lt"/>
          <a:ea typeface="+mn-ea"/>
          <a:cs typeface="+mn-cs"/>
        </a:defRPr>
      </a:lvl3pPr>
      <a:lvl4pPr marL="5296822" indent="-756689" algn="l" defTabSz="2270067" rtl="0" eaLnBrk="1" latinLnBrk="0" hangingPunct="1">
        <a:lnSpc>
          <a:spcPct val="120000"/>
        </a:lnSpc>
        <a:spcBef>
          <a:spcPts val="1655"/>
        </a:spcBef>
        <a:buClr>
          <a:schemeClr val="accent1"/>
        </a:buClr>
        <a:buSzPct val="100000"/>
        <a:buFont typeface="Arial" panose="020B0604020202020204" pitchFamily="34" charset="0"/>
        <a:buChar char="•"/>
        <a:defRPr sz="4634" kern="1200" cap="none" baseline="0">
          <a:solidFill>
            <a:schemeClr val="tx1"/>
          </a:solidFill>
          <a:effectLst/>
          <a:latin typeface="+mn-lt"/>
          <a:ea typeface="+mn-ea"/>
          <a:cs typeface="+mn-cs"/>
        </a:defRPr>
      </a:lvl4pPr>
      <a:lvl5pPr marL="6810200" indent="-756689" algn="l" defTabSz="2270067" rtl="0" eaLnBrk="1" latinLnBrk="0" hangingPunct="1">
        <a:lnSpc>
          <a:spcPct val="120000"/>
        </a:lnSpc>
        <a:spcBef>
          <a:spcPts val="1655"/>
        </a:spcBef>
        <a:buClr>
          <a:schemeClr val="accent1"/>
        </a:buClr>
        <a:buSzPct val="100000"/>
        <a:buFont typeface="Arial" panose="020B0604020202020204" pitchFamily="34" charset="0"/>
        <a:buChar char="•"/>
        <a:defRPr sz="3972" kern="1200" cap="none">
          <a:solidFill>
            <a:schemeClr val="tx1"/>
          </a:solidFill>
          <a:effectLst/>
          <a:latin typeface="+mn-lt"/>
          <a:ea typeface="+mn-ea"/>
          <a:cs typeface="+mn-cs"/>
        </a:defRPr>
      </a:lvl5pPr>
      <a:lvl6pPr marL="8323577" indent="-756689" algn="l" defTabSz="3026755" rtl="0" eaLnBrk="1" latinLnBrk="0" hangingPunct="1">
        <a:lnSpc>
          <a:spcPct val="120000"/>
        </a:lnSpc>
        <a:spcBef>
          <a:spcPts val="1655"/>
        </a:spcBef>
        <a:buClr>
          <a:schemeClr val="accent1"/>
        </a:buClr>
        <a:buSzPct val="100000"/>
        <a:buFont typeface="Arial" panose="020B0604020202020204" pitchFamily="34" charset="0"/>
        <a:buChar char="•"/>
        <a:defRPr sz="3972" kern="1200">
          <a:solidFill>
            <a:schemeClr val="tx1"/>
          </a:solidFill>
          <a:effectLst/>
          <a:latin typeface="+mn-lt"/>
          <a:ea typeface="+mn-ea"/>
          <a:cs typeface="+mn-cs"/>
        </a:defRPr>
      </a:lvl6pPr>
      <a:lvl7pPr marL="9836955" indent="-756689" algn="l" defTabSz="3026755" rtl="0" eaLnBrk="1" latinLnBrk="0" hangingPunct="1">
        <a:lnSpc>
          <a:spcPct val="120000"/>
        </a:lnSpc>
        <a:spcBef>
          <a:spcPts val="1655"/>
        </a:spcBef>
        <a:buClr>
          <a:schemeClr val="accent1"/>
        </a:buClr>
        <a:buSzPct val="100000"/>
        <a:buFont typeface="Arial" panose="020B0604020202020204" pitchFamily="34" charset="0"/>
        <a:buChar char="•"/>
        <a:defRPr sz="3972" kern="1200">
          <a:solidFill>
            <a:schemeClr val="tx1"/>
          </a:solidFill>
          <a:effectLst/>
          <a:latin typeface="+mn-lt"/>
          <a:ea typeface="+mn-ea"/>
          <a:cs typeface="+mn-cs"/>
        </a:defRPr>
      </a:lvl7pPr>
      <a:lvl8pPr marL="11350333" indent="-756689" algn="l" defTabSz="3026755" rtl="0" eaLnBrk="1" latinLnBrk="0" hangingPunct="1">
        <a:lnSpc>
          <a:spcPct val="120000"/>
        </a:lnSpc>
        <a:spcBef>
          <a:spcPts val="1655"/>
        </a:spcBef>
        <a:buClr>
          <a:schemeClr val="accent1"/>
        </a:buClr>
        <a:buSzPct val="100000"/>
        <a:buFont typeface="Arial" panose="020B0604020202020204" pitchFamily="34" charset="0"/>
        <a:buChar char="•"/>
        <a:defRPr sz="3972" kern="1200" baseline="0">
          <a:solidFill>
            <a:schemeClr val="tx1"/>
          </a:solidFill>
          <a:effectLst/>
          <a:latin typeface="+mn-lt"/>
          <a:ea typeface="+mn-ea"/>
          <a:cs typeface="+mn-cs"/>
        </a:defRPr>
      </a:lvl8pPr>
      <a:lvl9pPr marL="12863711" indent="-756689" algn="l" defTabSz="3026755" rtl="0" eaLnBrk="1" latinLnBrk="0" hangingPunct="1">
        <a:lnSpc>
          <a:spcPct val="120000"/>
        </a:lnSpc>
        <a:spcBef>
          <a:spcPts val="1655"/>
        </a:spcBef>
        <a:buClr>
          <a:schemeClr val="accent1"/>
        </a:buClr>
        <a:buSzPct val="100000"/>
        <a:buFont typeface="Arial" panose="020B0604020202020204" pitchFamily="34" charset="0"/>
        <a:buChar char="•"/>
        <a:defRPr sz="3972" kern="1200" baseline="0">
          <a:solidFill>
            <a:schemeClr val="tx1"/>
          </a:solidFill>
          <a:effectLst/>
          <a:latin typeface="+mn-lt"/>
          <a:ea typeface="+mn-ea"/>
          <a:cs typeface="+mn-cs"/>
        </a:defRPr>
      </a:lvl9pPr>
    </p:bodyStyle>
    <p:otherStyle>
      <a:defPPr>
        <a:defRPr lang="en-US"/>
      </a:defPPr>
      <a:lvl1pPr marL="0" algn="l" defTabSz="2270067" rtl="0" eaLnBrk="1" latinLnBrk="0" hangingPunct="1">
        <a:defRPr sz="4469" kern="1200">
          <a:solidFill>
            <a:schemeClr val="tx1"/>
          </a:solidFill>
          <a:latin typeface="+mn-lt"/>
          <a:ea typeface="+mn-ea"/>
          <a:cs typeface="+mn-cs"/>
        </a:defRPr>
      </a:lvl1pPr>
      <a:lvl2pPr marL="1135033" algn="l" defTabSz="2270067" rtl="0" eaLnBrk="1" latinLnBrk="0" hangingPunct="1">
        <a:defRPr sz="4469" kern="1200">
          <a:solidFill>
            <a:schemeClr val="tx1"/>
          </a:solidFill>
          <a:latin typeface="+mn-lt"/>
          <a:ea typeface="+mn-ea"/>
          <a:cs typeface="+mn-cs"/>
        </a:defRPr>
      </a:lvl2pPr>
      <a:lvl3pPr marL="2270067" algn="l" defTabSz="2270067" rtl="0" eaLnBrk="1" latinLnBrk="0" hangingPunct="1">
        <a:defRPr sz="4469" kern="1200">
          <a:solidFill>
            <a:schemeClr val="tx1"/>
          </a:solidFill>
          <a:latin typeface="+mn-lt"/>
          <a:ea typeface="+mn-ea"/>
          <a:cs typeface="+mn-cs"/>
        </a:defRPr>
      </a:lvl3pPr>
      <a:lvl4pPr marL="3405100" algn="l" defTabSz="2270067" rtl="0" eaLnBrk="1" latinLnBrk="0" hangingPunct="1">
        <a:defRPr sz="4469" kern="1200">
          <a:solidFill>
            <a:schemeClr val="tx1"/>
          </a:solidFill>
          <a:latin typeface="+mn-lt"/>
          <a:ea typeface="+mn-ea"/>
          <a:cs typeface="+mn-cs"/>
        </a:defRPr>
      </a:lvl4pPr>
      <a:lvl5pPr marL="4540133" algn="l" defTabSz="2270067" rtl="0" eaLnBrk="1" latinLnBrk="0" hangingPunct="1">
        <a:defRPr sz="4469" kern="1200">
          <a:solidFill>
            <a:schemeClr val="tx1"/>
          </a:solidFill>
          <a:latin typeface="+mn-lt"/>
          <a:ea typeface="+mn-ea"/>
          <a:cs typeface="+mn-cs"/>
        </a:defRPr>
      </a:lvl5pPr>
      <a:lvl6pPr marL="5675166" algn="l" defTabSz="2270067" rtl="0" eaLnBrk="1" latinLnBrk="0" hangingPunct="1">
        <a:defRPr sz="4469" kern="1200">
          <a:solidFill>
            <a:schemeClr val="tx1"/>
          </a:solidFill>
          <a:latin typeface="+mn-lt"/>
          <a:ea typeface="+mn-ea"/>
          <a:cs typeface="+mn-cs"/>
        </a:defRPr>
      </a:lvl6pPr>
      <a:lvl7pPr marL="6810200" algn="l" defTabSz="2270067" rtl="0" eaLnBrk="1" latinLnBrk="0" hangingPunct="1">
        <a:defRPr sz="4469" kern="1200">
          <a:solidFill>
            <a:schemeClr val="tx1"/>
          </a:solidFill>
          <a:latin typeface="+mn-lt"/>
          <a:ea typeface="+mn-ea"/>
          <a:cs typeface="+mn-cs"/>
        </a:defRPr>
      </a:lvl7pPr>
      <a:lvl8pPr marL="7945233" algn="l" defTabSz="2270067" rtl="0" eaLnBrk="1" latinLnBrk="0" hangingPunct="1">
        <a:defRPr sz="4469" kern="1200">
          <a:solidFill>
            <a:schemeClr val="tx1"/>
          </a:solidFill>
          <a:latin typeface="+mn-lt"/>
          <a:ea typeface="+mn-ea"/>
          <a:cs typeface="+mn-cs"/>
        </a:defRPr>
      </a:lvl8pPr>
      <a:lvl9pPr marL="9080266" algn="l" defTabSz="2270067" rtl="0" eaLnBrk="1" latinLnBrk="0" hangingPunct="1">
        <a:defRPr sz="446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30267275" cy="3825884"/>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ln w="0"/>
              <a:solidFill>
                <a:schemeClr val="accent1"/>
              </a:solidFill>
              <a:effectLst>
                <a:outerShdw blurRad="38100" dist="25400" dir="5400000" algn="ctr" rotWithShape="0">
                  <a:srgbClr val="6E747A">
                    <a:alpha val="43000"/>
                  </a:srgbClr>
                </a:outerShdw>
              </a:effectLst>
            </a:endParaRPr>
          </a:p>
        </p:txBody>
      </p:sp>
      <p:grpSp>
        <p:nvGrpSpPr>
          <p:cNvPr id="14" name="Group 13">
            <a:extLst>
              <a:ext uri="{FF2B5EF4-FFF2-40B4-BE49-F238E27FC236}">
                <a16:creationId xmlns:a16="http://schemas.microsoft.com/office/drawing/2014/main" id="{B6B52579-E9C8-444C-AF0C-729578B33B43}"/>
              </a:ext>
            </a:extLst>
          </p:cNvPr>
          <p:cNvGrpSpPr/>
          <p:nvPr/>
        </p:nvGrpSpPr>
        <p:grpSpPr>
          <a:xfrm>
            <a:off x="1291461" y="4553392"/>
            <a:ext cx="10039932" cy="3849500"/>
            <a:chOff x="1291461" y="4553392"/>
            <a:chExt cx="10039932" cy="3849500"/>
          </a:xfrm>
        </p:grpSpPr>
        <p:sp>
          <p:nvSpPr>
            <p:cNvPr id="28" name="TextBox 27"/>
            <p:cNvSpPr txBox="1"/>
            <p:nvPr/>
          </p:nvSpPr>
          <p:spPr>
            <a:xfrm>
              <a:off x="1291461" y="4553392"/>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rgbClr val="00B0F0"/>
                  </a:solidFill>
                  <a:latin typeface="Script MT Bold" panose="03040602040607080904" pitchFamily="66" charset="0"/>
                  <a:cs typeface="Arial" pitchFamily="34" charset="0"/>
                </a:rPr>
                <a:t>Introduction</a:t>
              </a:r>
            </a:p>
          </p:txBody>
        </p:sp>
        <p:sp>
          <p:nvSpPr>
            <p:cNvPr id="29" name="TextBox 28"/>
            <p:cNvSpPr txBox="1"/>
            <p:nvPr/>
          </p:nvSpPr>
          <p:spPr>
            <a:xfrm>
              <a:off x="1291461" y="5606631"/>
              <a:ext cx="10039932" cy="2796261"/>
            </a:xfrm>
            <a:prstGeom prst="rect">
              <a:avLst/>
            </a:prstGeom>
            <a:noFill/>
          </p:spPr>
          <p:txBody>
            <a:bodyPr wrap="square" lIns="86978" tIns="43489" rIns="86978" bIns="43489" rtlCol="0">
              <a:spAutoFit/>
            </a:bodyPr>
            <a:lstStyle>
              <a:defPPr>
                <a:defRPr kern="1200" smtId="4294967295"/>
              </a:defPPr>
            </a:lstStyle>
            <a:p>
              <a:pPr algn="just"/>
              <a:r>
                <a:rPr lang="en-IN" sz="4400" dirty="0">
                  <a:solidFill>
                    <a:srgbClr val="FFC000"/>
                  </a:solidFill>
                  <a:latin typeface="Papyrus" panose="03070502060502030205" pitchFamily="66" charset="0"/>
                  <a:cs typeface="Arial" pitchFamily="34" charset="0"/>
                </a:rPr>
                <a:t>Juvenile diabetes is insulin dependent and a math equation is required to calculate the insulin dosage. There are rarely any apps serving the purpose.</a:t>
              </a:r>
            </a:p>
          </p:txBody>
        </p:sp>
      </p:grpSp>
      <p:grpSp>
        <p:nvGrpSpPr>
          <p:cNvPr id="15" name="Group 14">
            <a:extLst>
              <a:ext uri="{FF2B5EF4-FFF2-40B4-BE49-F238E27FC236}">
                <a16:creationId xmlns:a16="http://schemas.microsoft.com/office/drawing/2014/main" id="{4D8F93F4-1477-4E89-9D6B-7696D57901F9}"/>
              </a:ext>
            </a:extLst>
          </p:cNvPr>
          <p:cNvGrpSpPr/>
          <p:nvPr/>
        </p:nvGrpSpPr>
        <p:grpSpPr>
          <a:xfrm>
            <a:off x="762076" y="8611839"/>
            <a:ext cx="9998605" cy="3298675"/>
            <a:chOff x="856648" y="8768135"/>
            <a:chExt cx="9998605" cy="3298675"/>
          </a:xfrm>
        </p:grpSpPr>
        <p:sp>
          <p:nvSpPr>
            <p:cNvPr id="30" name="TextBox 29"/>
            <p:cNvSpPr txBox="1"/>
            <p:nvPr/>
          </p:nvSpPr>
          <p:spPr>
            <a:xfrm>
              <a:off x="1444483" y="8768135"/>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rgbClr val="00B0F0"/>
                  </a:solidFill>
                  <a:latin typeface="Script MT Bold" panose="03040602040607080904" pitchFamily="66" charset="0"/>
                  <a:cs typeface="Arial" pitchFamily="34" charset="0"/>
                </a:rPr>
                <a:t>Problem</a:t>
              </a:r>
            </a:p>
          </p:txBody>
        </p:sp>
        <p:sp>
          <p:nvSpPr>
            <p:cNvPr id="31" name="TextBox 30"/>
            <p:cNvSpPr txBox="1"/>
            <p:nvPr/>
          </p:nvSpPr>
          <p:spPr>
            <a:xfrm>
              <a:off x="856648" y="11301874"/>
              <a:ext cx="9283755" cy="764936"/>
            </a:xfrm>
            <a:prstGeom prst="rect">
              <a:avLst/>
            </a:prstGeom>
            <a:noFill/>
          </p:spPr>
          <p:txBody>
            <a:bodyPr wrap="square" lIns="86978" tIns="43489" rIns="86978" bIns="43489" rtlCol="0">
              <a:spAutoFit/>
            </a:bodyPr>
            <a:lstStyle>
              <a:defPPr>
                <a:defRPr kern="1200" smtId="4294967295"/>
              </a:defPPr>
            </a:lstStyle>
            <a:p>
              <a:pPr algn="just"/>
              <a:endParaRPr lang="en-IN" sz="4400" dirty="0">
                <a:solidFill>
                  <a:schemeClr val="accent3">
                    <a:lumMod val="75000"/>
                  </a:schemeClr>
                </a:solidFill>
                <a:latin typeface="Script MT Bold" panose="03040602040607080904" pitchFamily="66" charset="0"/>
                <a:cs typeface="Arial" pitchFamily="34" charset="0"/>
              </a:endParaRPr>
            </a:p>
          </p:txBody>
        </p:sp>
      </p:grpSp>
      <p:sp>
        <p:nvSpPr>
          <p:cNvPr id="54" name="Text Placeholder 5"/>
          <p:cNvSpPr>
            <a:spLocks noGrp="1"/>
          </p:cNvSpPr>
          <p:nvPr>
            <p:ph type="body" sz="quarter" idx="10"/>
          </p:nvPr>
        </p:nvSpPr>
        <p:spPr>
          <a:xfrm>
            <a:off x="2843046" y="46037"/>
            <a:ext cx="24270373" cy="2649111"/>
          </a:xfrm>
        </p:spPr>
        <p:txBody>
          <a:bodyPr>
            <a:normAutofit fontScale="70000" lnSpcReduction="20000"/>
          </a:bodyPr>
          <a:lstStyle>
            <a:defPPr>
              <a:defRPr kern="1200" smtId="4294967295"/>
            </a:defPPr>
          </a:lstStyle>
          <a:p>
            <a:pPr>
              <a:lnSpc>
                <a:spcPct val="120000"/>
              </a:lnSpc>
            </a:pPr>
            <a:r>
              <a:rPr lang="en-US" sz="9600" i="0" dirty="0">
                <a:effectLst/>
                <a:latin typeface="Castellar" panose="020A0402060406010301" pitchFamily="18" charset="0"/>
              </a:rPr>
              <a:t>Insuage</a:t>
            </a:r>
          </a:p>
          <a:p>
            <a:pPr>
              <a:lnSpc>
                <a:spcPct val="120000"/>
              </a:lnSpc>
            </a:pPr>
            <a:r>
              <a:rPr lang="en-IN" sz="7300" b="0" i="0" dirty="0">
                <a:effectLst/>
              </a:rPr>
              <a:t>First Year Project Poster, Fall 2019, Bennett University, Greater Noida, India</a:t>
            </a:r>
            <a:endParaRPr lang="en-US" sz="6500" dirty="0"/>
          </a:p>
        </p:txBody>
      </p:sp>
      <p:sp>
        <p:nvSpPr>
          <p:cNvPr id="59" name="Text Placeholder 10"/>
          <p:cNvSpPr>
            <a:spLocks noGrp="1"/>
          </p:cNvSpPr>
          <p:nvPr>
            <p:ph type="body" sz="quarter" idx="11"/>
          </p:nvPr>
        </p:nvSpPr>
        <p:spPr>
          <a:xfrm>
            <a:off x="2843046" y="2270920"/>
            <a:ext cx="24270373" cy="1504096"/>
          </a:xfrm>
        </p:spPr>
        <p:txBody>
          <a:bodyPr>
            <a:normAutofit fontScale="85000" lnSpcReduction="20000"/>
          </a:bodyPr>
          <a:lstStyle>
            <a:defPPr>
              <a:defRPr kern="1200" smtId="4294967295"/>
            </a:defPPr>
          </a:lstStyle>
          <a:p>
            <a:pPr algn="ctr"/>
            <a:r>
              <a:rPr lang="en-US" sz="3600" dirty="0">
                <a:solidFill>
                  <a:schemeClr val="bg1"/>
                </a:solidFill>
              </a:rPr>
              <a:t>Siddharth Prabhu (E19CSE164), Muskan Garg (E19CSE185), Shaurya Pratap (E19CSE388), Nishank Babu (E19CSE345)</a:t>
            </a:r>
            <a:endParaRPr lang="en-US" sz="3600" baseline="30000" dirty="0">
              <a:solidFill>
                <a:schemeClr val="bg1"/>
              </a:solidFill>
            </a:endParaRPr>
          </a:p>
          <a:p>
            <a:pPr algn="ctr"/>
            <a:r>
              <a:rPr lang="en-US" sz="3600" dirty="0">
                <a:solidFill>
                  <a:schemeClr val="bg1"/>
                </a:solidFill>
              </a:rPr>
              <a:t>Dept. of Computer Science Engineering, Bennett University, India</a:t>
            </a:r>
            <a:endParaRPr lang="en-US" sz="3600" baseline="30000" dirty="0">
              <a:solidFill>
                <a:schemeClr val="bg1"/>
              </a:solidFill>
            </a:endParaRPr>
          </a:p>
        </p:txBody>
      </p:sp>
      <p:grpSp>
        <p:nvGrpSpPr>
          <p:cNvPr id="16" name="Group 15">
            <a:extLst>
              <a:ext uri="{FF2B5EF4-FFF2-40B4-BE49-F238E27FC236}">
                <a16:creationId xmlns:a16="http://schemas.microsoft.com/office/drawing/2014/main" id="{351F8E1B-DA2C-450C-B66C-90AFCFF0409B}"/>
              </a:ext>
            </a:extLst>
          </p:cNvPr>
          <p:cNvGrpSpPr/>
          <p:nvPr/>
        </p:nvGrpSpPr>
        <p:grpSpPr>
          <a:xfrm>
            <a:off x="917948" y="19974622"/>
            <a:ext cx="9535044" cy="1084788"/>
            <a:chOff x="770268" y="20081042"/>
            <a:chExt cx="9535044" cy="1084788"/>
          </a:xfrm>
        </p:grpSpPr>
        <p:sp>
          <p:nvSpPr>
            <p:cNvPr id="36" name="TextBox 35">
              <a:extLst>
                <a:ext uri="{FF2B5EF4-FFF2-40B4-BE49-F238E27FC236}">
                  <a16:creationId xmlns:a16="http://schemas.microsoft.com/office/drawing/2014/main" id="{3E3D1927-871E-4336-A216-BEDD1BA53E9C}"/>
                </a:ext>
              </a:extLst>
            </p:cNvPr>
            <p:cNvSpPr txBox="1"/>
            <p:nvPr/>
          </p:nvSpPr>
          <p:spPr>
            <a:xfrm>
              <a:off x="894542" y="20247006"/>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rgbClr val="00B0F0"/>
                  </a:solidFill>
                  <a:latin typeface="Script MT Bold" panose="03040602040607080904" pitchFamily="66" charset="0"/>
                  <a:cs typeface="Arial" pitchFamily="34" charset="0"/>
                </a:rPr>
                <a:t>Solution</a:t>
              </a:r>
            </a:p>
          </p:txBody>
        </p:sp>
        <p:sp>
          <p:nvSpPr>
            <p:cNvPr id="37" name="TextBox 36">
              <a:extLst>
                <a:ext uri="{FF2B5EF4-FFF2-40B4-BE49-F238E27FC236}">
                  <a16:creationId xmlns:a16="http://schemas.microsoft.com/office/drawing/2014/main" id="{82623969-6444-4E08-9DE2-47B0DFE3AD1B}"/>
                </a:ext>
              </a:extLst>
            </p:cNvPr>
            <p:cNvSpPr txBox="1"/>
            <p:nvPr/>
          </p:nvSpPr>
          <p:spPr>
            <a:xfrm>
              <a:off x="770268" y="20081042"/>
              <a:ext cx="9256166" cy="764936"/>
            </a:xfrm>
            <a:prstGeom prst="rect">
              <a:avLst/>
            </a:prstGeom>
            <a:noFill/>
          </p:spPr>
          <p:txBody>
            <a:bodyPr wrap="square" lIns="86978" tIns="43489" rIns="86978" bIns="43489" rtlCol="0">
              <a:spAutoFit/>
            </a:bodyPr>
            <a:lstStyle>
              <a:defPPr>
                <a:defRPr kern="1200" smtId="4294967295"/>
              </a:defPPr>
            </a:lstStyle>
            <a:p>
              <a:pPr algn="just"/>
              <a:endParaRPr lang="en-IN" sz="4400" dirty="0">
                <a:solidFill>
                  <a:schemeClr val="tx1">
                    <a:lumMod val="65000"/>
                    <a:lumOff val="35000"/>
                  </a:schemeClr>
                </a:solidFill>
                <a:cs typeface="Arial" pitchFamily="34" charset="0"/>
              </a:endParaRPr>
            </a:p>
          </p:txBody>
        </p:sp>
      </p:grpSp>
      <p:sp>
        <p:nvSpPr>
          <p:cNvPr id="58" name="TextBox 57">
            <a:extLst>
              <a:ext uri="{FF2B5EF4-FFF2-40B4-BE49-F238E27FC236}">
                <a16:creationId xmlns:a16="http://schemas.microsoft.com/office/drawing/2014/main" id="{4AC119C4-F93A-4BF9-8521-02C1258192FE}"/>
              </a:ext>
            </a:extLst>
          </p:cNvPr>
          <p:cNvSpPr txBox="1"/>
          <p:nvPr/>
        </p:nvSpPr>
        <p:spPr>
          <a:xfrm>
            <a:off x="16575559" y="4550462"/>
            <a:ext cx="11966706" cy="1015663"/>
          </a:xfrm>
          <a:prstGeom prst="rect">
            <a:avLst/>
          </a:prstGeom>
          <a:noFill/>
        </p:spPr>
        <p:txBody>
          <a:bodyPr wrap="square" rtlCol="0">
            <a:spAutoFit/>
          </a:bodyPr>
          <a:lstStyle>
            <a:defPPr>
              <a:defRPr kern="1200" smtId="4294967295"/>
            </a:defPPr>
          </a:lstStyle>
          <a:p>
            <a:r>
              <a:rPr lang="en-US" sz="6000" b="1" dirty="0">
                <a:solidFill>
                  <a:srgbClr val="00B0F0"/>
                </a:solidFill>
                <a:latin typeface="Script MT Bold" panose="03040602040607080904" pitchFamily="66" charset="0"/>
                <a:cs typeface="Arial" pitchFamily="34" charset="0"/>
              </a:rPr>
              <a:t>Techniques Utilized</a:t>
            </a:r>
          </a:p>
        </p:txBody>
      </p:sp>
      <p:grpSp>
        <p:nvGrpSpPr>
          <p:cNvPr id="10" name="Group 9">
            <a:extLst>
              <a:ext uri="{FF2B5EF4-FFF2-40B4-BE49-F238E27FC236}">
                <a16:creationId xmlns:a16="http://schemas.microsoft.com/office/drawing/2014/main" id="{0550053C-FB20-4A58-847C-26D5F00E5177}"/>
              </a:ext>
            </a:extLst>
          </p:cNvPr>
          <p:cNvGrpSpPr/>
          <p:nvPr/>
        </p:nvGrpSpPr>
        <p:grpSpPr>
          <a:xfrm>
            <a:off x="12588875" y="17890051"/>
            <a:ext cx="23351556" cy="6835613"/>
            <a:chOff x="12733530" y="15627187"/>
            <a:chExt cx="23351556" cy="6835613"/>
          </a:xfrm>
        </p:grpSpPr>
        <p:sp>
          <p:nvSpPr>
            <p:cNvPr id="73" name="TextBox 72">
              <a:extLst>
                <a:ext uri="{FF2B5EF4-FFF2-40B4-BE49-F238E27FC236}">
                  <a16:creationId xmlns:a16="http://schemas.microsoft.com/office/drawing/2014/main" id="{FACBAB07-FAFA-40DC-B856-693C23B581D2}"/>
                </a:ext>
              </a:extLst>
            </p:cNvPr>
            <p:cNvSpPr txBox="1"/>
            <p:nvPr/>
          </p:nvSpPr>
          <p:spPr>
            <a:xfrm>
              <a:off x="18431064" y="15627187"/>
              <a:ext cx="17654022" cy="923330"/>
            </a:xfrm>
            <a:prstGeom prst="rect">
              <a:avLst/>
            </a:prstGeom>
            <a:noFill/>
          </p:spPr>
          <p:txBody>
            <a:bodyPr wrap="square" rtlCol="0">
              <a:spAutoFit/>
            </a:bodyPr>
            <a:lstStyle>
              <a:defPPr>
                <a:defRPr kern="1200" smtId="4294967295"/>
              </a:defPPr>
            </a:lstStyle>
            <a:p>
              <a:r>
                <a:rPr lang="en-US" sz="5400" b="1" dirty="0">
                  <a:solidFill>
                    <a:srgbClr val="00B0F0"/>
                  </a:solidFill>
                  <a:latin typeface="Script MT Bold" panose="03040602040607080904" pitchFamily="66" charset="0"/>
                  <a:cs typeface="Arial" pitchFamily="34" charset="0"/>
                </a:rPr>
                <a:t>Conclusion</a:t>
              </a:r>
              <a:r>
                <a:rPr lang="en-US" sz="5400" b="1" dirty="0">
                  <a:solidFill>
                    <a:srgbClr val="00B0F0"/>
                  </a:solidFill>
                  <a:latin typeface="Arial Narrow" pitchFamily="34" charset="0"/>
                  <a:cs typeface="Arial" pitchFamily="34" charset="0"/>
                </a:rPr>
                <a:t> </a:t>
              </a:r>
            </a:p>
          </p:txBody>
        </p:sp>
        <p:sp>
          <p:nvSpPr>
            <p:cNvPr id="74" name="TextBox 73">
              <a:extLst>
                <a:ext uri="{FF2B5EF4-FFF2-40B4-BE49-F238E27FC236}">
                  <a16:creationId xmlns:a16="http://schemas.microsoft.com/office/drawing/2014/main" id="{E6475544-15EC-432B-9BAD-3DC7CF2E73EE}"/>
                </a:ext>
              </a:extLst>
            </p:cNvPr>
            <p:cNvSpPr txBox="1"/>
            <p:nvPr/>
          </p:nvSpPr>
          <p:spPr>
            <a:xfrm>
              <a:off x="12733530" y="16953600"/>
              <a:ext cx="17193618" cy="5509200"/>
            </a:xfrm>
            <a:prstGeom prst="rect">
              <a:avLst/>
            </a:prstGeom>
            <a:noFill/>
          </p:spPr>
          <p:txBody>
            <a:bodyPr wrap="square" rtlCol="0">
              <a:spAutoFit/>
            </a:bodyPr>
            <a:lstStyle>
              <a:defPPr>
                <a:defRPr kern="1200" smtId="4294967295"/>
              </a:defPPr>
            </a:lstStyle>
            <a:p>
              <a:pPr algn="just"/>
              <a:r>
                <a:rPr lang="en-US" sz="4400" dirty="0">
                  <a:solidFill>
                    <a:srgbClr val="FFC000"/>
                  </a:solidFill>
                  <a:latin typeface="Papyrus" panose="03070502060502030205" pitchFamily="66" charset="0"/>
                </a:rPr>
                <a:t>This app if is made as promised will make the patient’s life easier as currently many common day items don’t have the no of carbs unit written which is important to calculate the insulin usage  which leads to omission of insulin intake , dose error and delayed intake of insulin leading to a combined 44% of complications caused due to insulin medication in as seen in the stats below.</a:t>
              </a:r>
              <a:endParaRPr lang="en-GB" sz="4400" dirty="0">
                <a:solidFill>
                  <a:srgbClr val="FFC000"/>
                </a:solidFill>
                <a:latin typeface="Papyrus" panose="03070502060502030205" pitchFamily="66" charset="0"/>
              </a:endParaRPr>
            </a:p>
            <a:p>
              <a:pPr algn="just"/>
              <a:endParaRPr lang="en-IN" sz="4400" dirty="0">
                <a:solidFill>
                  <a:schemeClr val="accent5">
                    <a:lumMod val="75000"/>
                  </a:schemeClr>
                </a:solidFill>
                <a:latin typeface="Papyrus" panose="03070502060502030205" pitchFamily="66" charset="0"/>
                <a:cs typeface="Arial" pitchFamily="34" charset="0"/>
              </a:endParaRPr>
            </a:p>
            <a:p>
              <a:endParaRPr lang="en-IN" sz="4400" dirty="0">
                <a:solidFill>
                  <a:schemeClr val="tx1">
                    <a:lumMod val="65000"/>
                    <a:lumOff val="35000"/>
                  </a:schemeClr>
                </a:solidFill>
                <a:cs typeface="Arial" pitchFamily="34" charset="0"/>
              </a:endParaRPr>
            </a:p>
          </p:txBody>
        </p:sp>
      </p:grpSp>
      <p:grpSp>
        <p:nvGrpSpPr>
          <p:cNvPr id="13" name="Group 12">
            <a:extLst>
              <a:ext uri="{FF2B5EF4-FFF2-40B4-BE49-F238E27FC236}">
                <a16:creationId xmlns:a16="http://schemas.microsoft.com/office/drawing/2014/main" id="{4F1053C7-1459-42C4-B2C3-23C7FD4FF8BB}"/>
              </a:ext>
            </a:extLst>
          </p:cNvPr>
          <p:cNvGrpSpPr/>
          <p:nvPr/>
        </p:nvGrpSpPr>
        <p:grpSpPr>
          <a:xfrm>
            <a:off x="13013996" y="12065830"/>
            <a:ext cx="21998445" cy="5001650"/>
            <a:chOff x="13052454" y="29311493"/>
            <a:chExt cx="22877896" cy="3986584"/>
          </a:xfrm>
        </p:grpSpPr>
        <p:sp>
          <p:nvSpPr>
            <p:cNvPr id="78" name="TextBox 77">
              <a:extLst>
                <a:ext uri="{FF2B5EF4-FFF2-40B4-BE49-F238E27FC236}">
                  <a16:creationId xmlns:a16="http://schemas.microsoft.com/office/drawing/2014/main" id="{8DCD019D-22C7-4A59-8E34-5A7D17BBF0D2}"/>
                </a:ext>
              </a:extLst>
            </p:cNvPr>
            <p:cNvSpPr txBox="1"/>
            <p:nvPr/>
          </p:nvSpPr>
          <p:spPr>
            <a:xfrm>
              <a:off x="18179674" y="29311493"/>
              <a:ext cx="17750676" cy="735944"/>
            </a:xfrm>
            <a:prstGeom prst="rect">
              <a:avLst/>
            </a:prstGeom>
            <a:noFill/>
          </p:spPr>
          <p:txBody>
            <a:bodyPr wrap="square" rtlCol="0">
              <a:spAutoFit/>
            </a:bodyPr>
            <a:lstStyle>
              <a:defPPr>
                <a:defRPr kern="1200" smtId="4294967295"/>
              </a:defPPr>
            </a:lstStyle>
            <a:p>
              <a:r>
                <a:rPr lang="en-US" sz="5400" b="1" dirty="0">
                  <a:solidFill>
                    <a:srgbClr val="00B0F0"/>
                  </a:solidFill>
                  <a:latin typeface="Script MT Bold" panose="03040602040607080904" pitchFamily="66" charset="0"/>
                  <a:cs typeface="Arial" pitchFamily="34" charset="0"/>
                </a:rPr>
                <a:t>Future Work</a:t>
              </a:r>
            </a:p>
          </p:txBody>
        </p:sp>
        <p:sp>
          <p:nvSpPr>
            <p:cNvPr id="79" name="TextBox 78">
              <a:extLst>
                <a:ext uri="{FF2B5EF4-FFF2-40B4-BE49-F238E27FC236}">
                  <a16:creationId xmlns:a16="http://schemas.microsoft.com/office/drawing/2014/main" id="{ED52BF26-3572-4169-9779-860C042BD47C}"/>
                </a:ext>
              </a:extLst>
            </p:cNvPr>
            <p:cNvSpPr txBox="1"/>
            <p:nvPr/>
          </p:nvSpPr>
          <p:spPr>
            <a:xfrm>
              <a:off x="13052454" y="30280709"/>
              <a:ext cx="17750676" cy="3017368"/>
            </a:xfrm>
            <a:prstGeom prst="rect">
              <a:avLst/>
            </a:prstGeom>
            <a:noFill/>
          </p:spPr>
          <p:txBody>
            <a:bodyPr wrap="square" rtlCol="0">
              <a:spAutoFit/>
            </a:bodyPr>
            <a:lstStyle>
              <a:defPPr>
                <a:defRPr kern="1200" smtId="4294967295"/>
              </a:defPPr>
            </a:lstStyle>
            <a:p>
              <a:pPr algn="just"/>
              <a:r>
                <a:rPr lang="en-IN" sz="4000" dirty="0">
                  <a:solidFill>
                    <a:srgbClr val="FFC000"/>
                  </a:solidFill>
                  <a:latin typeface="Papyrus" panose="03070502060502030205" pitchFamily="66" charset="0"/>
                  <a:cs typeface="Arial" pitchFamily="34" charset="0"/>
                </a:rPr>
                <a:t>The app we currently delivered requires to calculate the calories and carbohydrates consumed, also a lot of manual typing has to be done to find the above mentioned data. There is a basic UI setup, but a good deal of knowledge would be required to implement plans of using computer vision and AI to calculate carbohydrates and calories which can be implemented in the coming years, once we acquire the required knowledge and skill.</a:t>
              </a:r>
            </a:p>
          </p:txBody>
        </p:sp>
      </p:grpSp>
      <p:pic>
        <p:nvPicPr>
          <p:cNvPr id="7" name="Picture 6" descr="A close up of a logo&#10;&#10;Description automatically generated">
            <a:extLst>
              <a:ext uri="{FF2B5EF4-FFF2-40B4-BE49-F238E27FC236}">
                <a16:creationId xmlns:a16="http://schemas.microsoft.com/office/drawing/2014/main" id="{8C9E0E99-5065-4599-BD2F-4D42C59B85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2139" y="5383923"/>
            <a:ext cx="2529468" cy="3614585"/>
          </a:xfrm>
          <a:prstGeom prst="rect">
            <a:avLst/>
          </a:prstGeom>
        </p:spPr>
      </p:pic>
      <p:pic>
        <p:nvPicPr>
          <p:cNvPr id="18" name="Picture 17" descr="A close up of a sign&#10;&#10;Description automatically generated">
            <a:extLst>
              <a:ext uri="{FF2B5EF4-FFF2-40B4-BE49-F238E27FC236}">
                <a16:creationId xmlns:a16="http://schemas.microsoft.com/office/drawing/2014/main" id="{4AAE5FE4-4D5F-4291-9C64-E734738DA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3419" y="275823"/>
            <a:ext cx="2857692" cy="3339628"/>
          </a:xfrm>
          <a:prstGeom prst="rect">
            <a:avLst/>
          </a:prstGeom>
        </p:spPr>
      </p:pic>
      <p:sp>
        <p:nvSpPr>
          <p:cNvPr id="2" name="Rectangle 1">
            <a:extLst>
              <a:ext uri="{FF2B5EF4-FFF2-40B4-BE49-F238E27FC236}">
                <a16:creationId xmlns:a16="http://schemas.microsoft.com/office/drawing/2014/main" id="{A3FCA2C8-C251-4EF1-8E61-EAC7E8119C22}"/>
              </a:ext>
            </a:extLst>
          </p:cNvPr>
          <p:cNvSpPr/>
          <p:nvPr/>
        </p:nvSpPr>
        <p:spPr>
          <a:xfrm>
            <a:off x="1048072" y="21397119"/>
            <a:ext cx="9277796" cy="4524315"/>
          </a:xfrm>
          <a:prstGeom prst="rect">
            <a:avLst/>
          </a:prstGeom>
        </p:spPr>
        <p:txBody>
          <a:bodyPr wrap="square">
            <a:spAutoFit/>
          </a:bodyPr>
          <a:lstStyle/>
          <a:p>
            <a:pPr lvl="0"/>
            <a:r>
              <a:rPr lang="en-US" sz="4800" dirty="0">
                <a:solidFill>
                  <a:srgbClr val="FFC000"/>
                </a:solidFill>
                <a:latin typeface="Papyrus" panose="03070502060502030205" pitchFamily="66" charset="0"/>
              </a:rPr>
              <a:t>The app we will be creating will just require the user to enter his blood sugar and the food </a:t>
            </a:r>
            <a:r>
              <a:rPr lang="en-US" sz="4400" dirty="0">
                <a:solidFill>
                  <a:srgbClr val="FFC000"/>
                </a:solidFill>
                <a:latin typeface="Papyrus" panose="03070502060502030205" pitchFamily="66" charset="0"/>
              </a:rPr>
              <a:t>items</a:t>
            </a:r>
            <a:r>
              <a:rPr lang="en-US" sz="4800" dirty="0">
                <a:solidFill>
                  <a:srgbClr val="FFC000"/>
                </a:solidFill>
                <a:latin typeface="Papyrus" panose="03070502060502030205" pitchFamily="66" charset="0"/>
              </a:rPr>
              <a:t> he would be consuming to find the amount of insulin he would require to consume using an equation </a:t>
            </a:r>
            <a:endParaRPr lang="en-GB" sz="4800" dirty="0">
              <a:solidFill>
                <a:srgbClr val="FFC000"/>
              </a:solidFill>
              <a:latin typeface="Papyrus" panose="03070502060502030205" pitchFamily="66" charset="0"/>
            </a:endParaRPr>
          </a:p>
        </p:txBody>
      </p:sp>
      <p:sp>
        <p:nvSpPr>
          <p:cNvPr id="8" name="TextBox 7">
            <a:extLst>
              <a:ext uri="{FF2B5EF4-FFF2-40B4-BE49-F238E27FC236}">
                <a16:creationId xmlns:a16="http://schemas.microsoft.com/office/drawing/2014/main" id="{BFABDF60-899D-4571-B218-00DFFA100195}"/>
              </a:ext>
            </a:extLst>
          </p:cNvPr>
          <p:cNvSpPr txBox="1"/>
          <p:nvPr/>
        </p:nvSpPr>
        <p:spPr>
          <a:xfrm>
            <a:off x="15498164" y="9752301"/>
            <a:ext cx="13563600" cy="1938992"/>
          </a:xfrm>
          <a:prstGeom prst="rect">
            <a:avLst/>
          </a:prstGeom>
          <a:noFill/>
        </p:spPr>
        <p:txBody>
          <a:bodyPr wrap="square" rtlCol="0">
            <a:spAutoFit/>
          </a:bodyPr>
          <a:lstStyle/>
          <a:p>
            <a:r>
              <a:rPr lang="en-IN" sz="4000" dirty="0">
                <a:solidFill>
                  <a:srgbClr val="FFC000"/>
                </a:solidFill>
                <a:latin typeface="Papyrus" panose="03070502060502030205" pitchFamily="66" charset="0"/>
              </a:rPr>
              <a:t>Android studio will help the app to be used by the common user and will give us a large user base and java will help us code in Android studio.</a:t>
            </a:r>
          </a:p>
        </p:txBody>
      </p:sp>
      <p:sp>
        <p:nvSpPr>
          <p:cNvPr id="17" name="Rectangle 16">
            <a:extLst>
              <a:ext uri="{FF2B5EF4-FFF2-40B4-BE49-F238E27FC236}">
                <a16:creationId xmlns:a16="http://schemas.microsoft.com/office/drawing/2014/main" id="{1F4730AD-A515-4449-B75B-865700D47FBB}"/>
              </a:ext>
            </a:extLst>
          </p:cNvPr>
          <p:cNvSpPr/>
          <p:nvPr/>
        </p:nvSpPr>
        <p:spPr>
          <a:xfrm>
            <a:off x="32964437" y="106022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6E824232-7EB2-4D85-B643-9CB72E107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088" y="34779466"/>
            <a:ext cx="4395456" cy="6700231"/>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B601EEAF-621F-4E9B-8643-0A17885465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0555" y="34645335"/>
            <a:ext cx="4141012" cy="6865984"/>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C2D09BC2-2B36-4A59-9969-EE8158EB6D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57686" y="34779466"/>
            <a:ext cx="4513051" cy="678252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2D8A2EE-0BF9-4305-934F-1A5DF9B274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44237" y="34703220"/>
            <a:ext cx="4513051" cy="6706280"/>
          </a:xfrm>
          <a:prstGeom prst="rect">
            <a:avLst/>
          </a:prstGeom>
        </p:spPr>
      </p:pic>
      <p:sp>
        <p:nvSpPr>
          <p:cNvPr id="12" name="TextBox 11">
            <a:extLst>
              <a:ext uri="{FF2B5EF4-FFF2-40B4-BE49-F238E27FC236}">
                <a16:creationId xmlns:a16="http://schemas.microsoft.com/office/drawing/2014/main" id="{D4B831EC-D7A6-4F23-A3BF-FD373C269452}"/>
              </a:ext>
            </a:extLst>
          </p:cNvPr>
          <p:cNvSpPr txBox="1"/>
          <p:nvPr/>
        </p:nvSpPr>
        <p:spPr>
          <a:xfrm>
            <a:off x="753282" y="27689277"/>
            <a:ext cx="11865756" cy="2123658"/>
          </a:xfrm>
          <a:prstGeom prst="rect">
            <a:avLst/>
          </a:prstGeom>
          <a:noFill/>
        </p:spPr>
        <p:txBody>
          <a:bodyPr wrap="square" rtlCol="0">
            <a:spAutoFit/>
          </a:bodyPr>
          <a:lstStyle/>
          <a:p>
            <a:r>
              <a:rPr lang="en-GB" sz="4400" dirty="0">
                <a:solidFill>
                  <a:srgbClr val="FFC000"/>
                </a:solidFill>
                <a:latin typeface="Papyrus" panose="03070502060502030205" pitchFamily="66" charset="0"/>
                <a:cs typeface="Arial" panose="020B0604020202020204" pitchFamily="34" charset="0"/>
              </a:rPr>
              <a:t>Insulin required=</a:t>
            </a:r>
          </a:p>
          <a:p>
            <a:r>
              <a:rPr lang="en-GB" sz="4400" dirty="0">
                <a:solidFill>
                  <a:srgbClr val="FFC000"/>
                </a:solidFill>
                <a:latin typeface="Papyrus" panose="03070502060502030205" pitchFamily="66" charset="0"/>
                <a:cs typeface="Arial" panose="020B0604020202020204" pitchFamily="34" charset="0"/>
              </a:rPr>
              <a:t>(Blood sugar - 125) / 24) * 0.5)+ Carbohydrates consumed * 0.05</a:t>
            </a:r>
          </a:p>
        </p:txBody>
      </p:sp>
      <p:sp>
        <p:nvSpPr>
          <p:cNvPr id="19" name="TextBox 18">
            <a:extLst>
              <a:ext uri="{FF2B5EF4-FFF2-40B4-BE49-F238E27FC236}">
                <a16:creationId xmlns:a16="http://schemas.microsoft.com/office/drawing/2014/main" id="{D5AA863F-E540-4EA5-9C1E-9853381EE43A}"/>
              </a:ext>
            </a:extLst>
          </p:cNvPr>
          <p:cNvSpPr txBox="1"/>
          <p:nvPr/>
        </p:nvSpPr>
        <p:spPr>
          <a:xfrm>
            <a:off x="1084088" y="26259143"/>
            <a:ext cx="7839693" cy="1292662"/>
          </a:xfrm>
          <a:prstGeom prst="rect">
            <a:avLst/>
          </a:prstGeom>
          <a:noFill/>
        </p:spPr>
        <p:txBody>
          <a:bodyPr wrap="square" rtlCol="0">
            <a:spAutoFit/>
          </a:bodyPr>
          <a:lstStyle/>
          <a:p>
            <a:r>
              <a:rPr lang="en-US" sz="6000" b="1" dirty="0">
                <a:solidFill>
                  <a:srgbClr val="00B0F0"/>
                </a:solidFill>
                <a:latin typeface="Script MT Bold" panose="03040602040607080904" pitchFamily="66" charset="0"/>
                <a:cs typeface="Arial" pitchFamily="34" charset="0"/>
              </a:rPr>
              <a:t>Formula used</a:t>
            </a:r>
          </a:p>
          <a:p>
            <a:endParaRPr lang="en-GB" dirty="0"/>
          </a:p>
        </p:txBody>
      </p:sp>
      <p:sp>
        <p:nvSpPr>
          <p:cNvPr id="20" name="Rectangle 19">
            <a:extLst>
              <a:ext uri="{FF2B5EF4-FFF2-40B4-BE49-F238E27FC236}">
                <a16:creationId xmlns:a16="http://schemas.microsoft.com/office/drawing/2014/main" id="{4D0E59B4-B521-4486-A01D-D98E7EEEF987}"/>
              </a:ext>
            </a:extLst>
          </p:cNvPr>
          <p:cNvSpPr/>
          <p:nvPr/>
        </p:nvSpPr>
        <p:spPr>
          <a:xfrm>
            <a:off x="1047884" y="9567189"/>
            <a:ext cx="11571154" cy="4832092"/>
          </a:xfrm>
          <a:prstGeom prst="rect">
            <a:avLst/>
          </a:prstGeom>
        </p:spPr>
        <p:txBody>
          <a:bodyPr wrap="square">
            <a:spAutoFit/>
          </a:bodyPr>
          <a:lstStyle/>
          <a:p>
            <a:r>
              <a:rPr lang="en-IN" sz="4400" dirty="0">
                <a:solidFill>
                  <a:srgbClr val="FFC000"/>
                </a:solidFill>
                <a:latin typeface="Papyrus" panose="03070502060502030205" pitchFamily="66" charset="0"/>
              </a:rPr>
              <a:t>The seriousness of Juvenile diabetes can be seen as around 7 lakh people suffer from juvenile diabetes only in top 10 countries.</a:t>
            </a:r>
            <a:r>
              <a:rPr lang="en-GB" sz="4400" dirty="0">
                <a:solidFill>
                  <a:srgbClr val="FFC000"/>
                </a:solidFill>
                <a:latin typeface="Papyrus" panose="03070502060502030205" pitchFamily="66" charset="0"/>
              </a:rPr>
              <a:t> Also as 77% are from developing economies , the poor education level results in generally giving a standardised insulin dosage  causing more harm  to the body than helping it</a:t>
            </a:r>
            <a:endParaRPr lang="en-IN" sz="4400" dirty="0">
              <a:solidFill>
                <a:srgbClr val="FFC000"/>
              </a:solidFill>
              <a:latin typeface="Papyrus" panose="03070502060502030205" pitchFamily="66" charset="0"/>
            </a:endParaRPr>
          </a:p>
        </p:txBody>
      </p:sp>
      <p:pic>
        <p:nvPicPr>
          <p:cNvPr id="25" name="Picture 24">
            <a:extLst>
              <a:ext uri="{FF2B5EF4-FFF2-40B4-BE49-F238E27FC236}">
                <a16:creationId xmlns:a16="http://schemas.microsoft.com/office/drawing/2014/main" id="{9667B46C-FDD8-4847-BCBC-6B7AE7403243}"/>
              </a:ext>
            </a:extLst>
          </p:cNvPr>
          <p:cNvPicPr>
            <a:picLocks noChangeAspect="1"/>
          </p:cNvPicPr>
          <p:nvPr/>
        </p:nvPicPr>
        <p:blipFill>
          <a:blip r:embed="rId8"/>
          <a:stretch>
            <a:fillRect/>
          </a:stretch>
        </p:blipFill>
        <p:spPr>
          <a:xfrm>
            <a:off x="15199607" y="5796946"/>
            <a:ext cx="6953250" cy="3476625"/>
          </a:xfrm>
          <a:prstGeom prst="rect">
            <a:avLst/>
          </a:prstGeom>
        </p:spPr>
      </p:pic>
      <p:sp>
        <p:nvSpPr>
          <p:cNvPr id="32" name="Rectangle 31">
            <a:extLst>
              <a:ext uri="{FF2B5EF4-FFF2-40B4-BE49-F238E27FC236}">
                <a16:creationId xmlns:a16="http://schemas.microsoft.com/office/drawing/2014/main" id="{0B8F3C3C-CF87-4DAD-A4DF-7131303DD4AB}"/>
              </a:ext>
            </a:extLst>
          </p:cNvPr>
          <p:cNvSpPr/>
          <p:nvPr/>
        </p:nvSpPr>
        <p:spPr>
          <a:xfrm>
            <a:off x="11126491" y="32417267"/>
            <a:ext cx="10143420" cy="923330"/>
          </a:xfrm>
          <a:prstGeom prst="rect">
            <a:avLst/>
          </a:prstGeom>
        </p:spPr>
        <p:txBody>
          <a:bodyPr wrap="square">
            <a:spAutoFit/>
          </a:bodyPr>
          <a:lstStyle/>
          <a:p>
            <a:r>
              <a:rPr lang="en-US" sz="5400" b="1" dirty="0">
                <a:solidFill>
                  <a:srgbClr val="00B0F0"/>
                </a:solidFill>
                <a:latin typeface="Script MT Bold" panose="03040602040607080904" pitchFamily="66" charset="0"/>
                <a:cs typeface="Arial" pitchFamily="34" charset="0"/>
              </a:rPr>
              <a:t>User Interface/Demo Snapshots</a:t>
            </a:r>
          </a:p>
        </p:txBody>
      </p:sp>
      <p:pic>
        <p:nvPicPr>
          <p:cNvPr id="35" name="Picture 34">
            <a:extLst>
              <a:ext uri="{FF2B5EF4-FFF2-40B4-BE49-F238E27FC236}">
                <a16:creationId xmlns:a16="http://schemas.microsoft.com/office/drawing/2014/main" id="{0C3AC5DC-102D-4519-8359-165FC187FC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873" y="14704223"/>
            <a:ext cx="11345994" cy="4797734"/>
          </a:xfrm>
          <a:prstGeom prst="rect">
            <a:avLst/>
          </a:prstGeom>
        </p:spPr>
      </p:pic>
      <p:pic>
        <p:nvPicPr>
          <p:cNvPr id="41" name="Picture 40">
            <a:extLst>
              <a:ext uri="{FF2B5EF4-FFF2-40B4-BE49-F238E27FC236}">
                <a16:creationId xmlns:a16="http://schemas.microsoft.com/office/drawing/2014/main" id="{D7388DB9-0C6E-4D2A-A645-B95CCBB44E83}"/>
              </a:ext>
            </a:extLst>
          </p:cNvPr>
          <p:cNvPicPr>
            <a:picLocks noChangeAspect="1"/>
          </p:cNvPicPr>
          <p:nvPr/>
        </p:nvPicPr>
        <p:blipFill rotWithShape="1">
          <a:blip r:embed="rId10">
            <a:extLst>
              <a:ext uri="{28A0092B-C50C-407E-A947-70E740481C1C}">
                <a14:useLocalDpi xmlns:a14="http://schemas.microsoft.com/office/drawing/2010/main" val="0"/>
              </a:ext>
            </a:extLst>
          </a:blip>
          <a:srcRect l="9559" r="10646"/>
          <a:stretch/>
        </p:blipFill>
        <p:spPr>
          <a:xfrm>
            <a:off x="14978122" y="23879332"/>
            <a:ext cx="11500158" cy="7560987"/>
          </a:xfrm>
          <a:prstGeom prst="rect">
            <a:avLst/>
          </a:prstGeom>
        </p:spPr>
      </p:pic>
    </p:spTree>
    <p:extLst>
      <p:ext uri="{BB962C8B-B14F-4D97-AF65-F5344CB8AC3E}">
        <p14:creationId xmlns:p14="http://schemas.microsoft.com/office/powerpoint/2010/main" val="25978275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628</TotalTime>
  <Words>379</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Narrow</vt:lpstr>
      <vt:lpstr>Calibri</vt:lpstr>
      <vt:lpstr>Castellar</vt:lpstr>
      <vt:lpstr>Papyrus</vt:lpstr>
      <vt:lpstr>Rockwell</vt:lpstr>
      <vt:lpstr>Script MT Bold</vt:lpstr>
      <vt:lpstr>Gallery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Siddharth Prabhu</cp:lastModifiedBy>
  <cp:revision>72</cp:revision>
  <cp:lastPrinted>2012-08-02T18:03:39Z</cp:lastPrinted>
  <dcterms:modified xsi:type="dcterms:W3CDTF">2019-11-03T07:56:08Z</dcterms:modified>
  <cp:category>scientific poster template</cp:category>
</cp:coreProperties>
</file>