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673" y="7143"/>
            <a:ext cx="9127490" cy="5136515"/>
          </a:xfrm>
          <a:custGeom>
            <a:avLst/>
            <a:gdLst/>
            <a:ahLst/>
            <a:cxnLst/>
            <a:rect l="l" t="t" r="r" b="b"/>
            <a:pathLst>
              <a:path w="9127490" h="5136515">
                <a:moveTo>
                  <a:pt x="0" y="0"/>
                </a:moveTo>
                <a:lnTo>
                  <a:pt x="9127326" y="0"/>
                </a:lnTo>
                <a:lnTo>
                  <a:pt x="9127326" y="5136356"/>
                </a:lnTo>
                <a:lnTo>
                  <a:pt x="0" y="5136356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42871" y="1619134"/>
            <a:ext cx="1001394" cy="1945005"/>
          </a:xfrm>
          <a:custGeom>
            <a:avLst/>
            <a:gdLst/>
            <a:ahLst/>
            <a:cxnLst/>
            <a:rect l="l" t="t" r="r" b="b"/>
            <a:pathLst>
              <a:path w="1001395" h="1945004">
                <a:moveTo>
                  <a:pt x="1001127" y="1944456"/>
                </a:moveTo>
                <a:lnTo>
                  <a:pt x="919065" y="1940365"/>
                </a:lnTo>
                <a:lnTo>
                  <a:pt x="871053" y="1934876"/>
                </a:lnTo>
                <a:lnTo>
                  <a:pt x="823754" y="1927280"/>
                </a:lnTo>
                <a:lnTo>
                  <a:pt x="777219" y="1917627"/>
                </a:lnTo>
                <a:lnTo>
                  <a:pt x="731503" y="1905970"/>
                </a:lnTo>
                <a:lnTo>
                  <a:pt x="686659" y="1892357"/>
                </a:lnTo>
                <a:lnTo>
                  <a:pt x="642739" y="1876842"/>
                </a:lnTo>
                <a:lnTo>
                  <a:pt x="599798" y="1859474"/>
                </a:lnTo>
                <a:lnTo>
                  <a:pt x="557888" y="1840304"/>
                </a:lnTo>
                <a:lnTo>
                  <a:pt x="517063" y="1819384"/>
                </a:lnTo>
                <a:lnTo>
                  <a:pt x="477376" y="1796764"/>
                </a:lnTo>
                <a:lnTo>
                  <a:pt x="438880" y="1772495"/>
                </a:lnTo>
                <a:lnTo>
                  <a:pt x="401629" y="1746629"/>
                </a:lnTo>
                <a:lnTo>
                  <a:pt x="365675" y="1719215"/>
                </a:lnTo>
                <a:lnTo>
                  <a:pt x="331073" y="1690306"/>
                </a:lnTo>
                <a:lnTo>
                  <a:pt x="297875" y="1659952"/>
                </a:lnTo>
                <a:lnTo>
                  <a:pt x="266134" y="1628204"/>
                </a:lnTo>
                <a:lnTo>
                  <a:pt x="235905" y="1595113"/>
                </a:lnTo>
                <a:lnTo>
                  <a:pt x="207240" y="1560730"/>
                </a:lnTo>
                <a:lnTo>
                  <a:pt x="180192" y="1525106"/>
                </a:lnTo>
                <a:lnTo>
                  <a:pt x="154815" y="1488291"/>
                </a:lnTo>
                <a:lnTo>
                  <a:pt x="131162" y="1450337"/>
                </a:lnTo>
                <a:lnTo>
                  <a:pt x="109286" y="1411295"/>
                </a:lnTo>
                <a:lnTo>
                  <a:pt x="89241" y="1371216"/>
                </a:lnTo>
                <a:lnTo>
                  <a:pt x="71079" y="1330150"/>
                </a:lnTo>
                <a:lnTo>
                  <a:pt x="54855" y="1288149"/>
                </a:lnTo>
                <a:lnTo>
                  <a:pt x="40621" y="1245263"/>
                </a:lnTo>
                <a:lnTo>
                  <a:pt x="28431" y="1201544"/>
                </a:lnTo>
                <a:lnTo>
                  <a:pt x="18338" y="1157042"/>
                </a:lnTo>
                <a:lnTo>
                  <a:pt x="10395" y="1111809"/>
                </a:lnTo>
                <a:lnTo>
                  <a:pt x="4655" y="1065894"/>
                </a:lnTo>
                <a:lnTo>
                  <a:pt x="1172" y="1019350"/>
                </a:lnTo>
                <a:lnTo>
                  <a:pt x="0" y="972228"/>
                </a:lnTo>
                <a:lnTo>
                  <a:pt x="1172" y="925105"/>
                </a:lnTo>
                <a:lnTo>
                  <a:pt x="4655" y="878561"/>
                </a:lnTo>
                <a:lnTo>
                  <a:pt x="10395" y="832646"/>
                </a:lnTo>
                <a:lnTo>
                  <a:pt x="18338" y="787413"/>
                </a:lnTo>
                <a:lnTo>
                  <a:pt x="28431" y="742911"/>
                </a:lnTo>
                <a:lnTo>
                  <a:pt x="40621" y="699192"/>
                </a:lnTo>
                <a:lnTo>
                  <a:pt x="54855" y="656306"/>
                </a:lnTo>
                <a:lnTo>
                  <a:pt x="71079" y="614305"/>
                </a:lnTo>
                <a:lnTo>
                  <a:pt x="89241" y="573239"/>
                </a:lnTo>
                <a:lnTo>
                  <a:pt x="109286" y="533160"/>
                </a:lnTo>
                <a:lnTo>
                  <a:pt x="131162" y="494118"/>
                </a:lnTo>
                <a:lnTo>
                  <a:pt x="154815" y="456164"/>
                </a:lnTo>
                <a:lnTo>
                  <a:pt x="180192" y="419349"/>
                </a:lnTo>
                <a:lnTo>
                  <a:pt x="207240" y="383725"/>
                </a:lnTo>
                <a:lnTo>
                  <a:pt x="235905" y="349342"/>
                </a:lnTo>
                <a:lnTo>
                  <a:pt x="266134" y="316251"/>
                </a:lnTo>
                <a:lnTo>
                  <a:pt x="297875" y="284503"/>
                </a:lnTo>
                <a:lnTo>
                  <a:pt x="331073" y="254149"/>
                </a:lnTo>
                <a:lnTo>
                  <a:pt x="365675" y="225240"/>
                </a:lnTo>
                <a:lnTo>
                  <a:pt x="401629" y="197826"/>
                </a:lnTo>
                <a:lnTo>
                  <a:pt x="438880" y="171960"/>
                </a:lnTo>
                <a:lnTo>
                  <a:pt x="477376" y="147691"/>
                </a:lnTo>
                <a:lnTo>
                  <a:pt x="517063" y="125071"/>
                </a:lnTo>
                <a:lnTo>
                  <a:pt x="557888" y="104151"/>
                </a:lnTo>
                <a:lnTo>
                  <a:pt x="599798" y="84981"/>
                </a:lnTo>
                <a:lnTo>
                  <a:pt x="642739" y="67613"/>
                </a:lnTo>
                <a:lnTo>
                  <a:pt x="686659" y="52098"/>
                </a:lnTo>
                <a:lnTo>
                  <a:pt x="731503" y="38485"/>
                </a:lnTo>
                <a:lnTo>
                  <a:pt x="777219" y="26828"/>
                </a:lnTo>
                <a:lnTo>
                  <a:pt x="823754" y="17175"/>
                </a:lnTo>
                <a:lnTo>
                  <a:pt x="871053" y="9579"/>
                </a:lnTo>
                <a:lnTo>
                  <a:pt x="919065" y="4090"/>
                </a:lnTo>
                <a:lnTo>
                  <a:pt x="967734" y="760"/>
                </a:lnTo>
                <a:lnTo>
                  <a:pt x="1001127" y="0"/>
                </a:lnTo>
                <a:lnTo>
                  <a:pt x="1001127" y="1944456"/>
                </a:lnTo>
                <a:close/>
              </a:path>
            </a:pathLst>
          </a:custGeom>
          <a:solidFill>
            <a:srgbClr val="FA5F7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13772" cy="5143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7137"/>
            <a:ext cx="8615045" cy="5136515"/>
          </a:xfrm>
          <a:custGeom>
            <a:avLst/>
            <a:gdLst/>
            <a:ahLst/>
            <a:cxnLst/>
            <a:rect l="l" t="t" r="r" b="b"/>
            <a:pathLst>
              <a:path w="8615045" h="5136515">
                <a:moveTo>
                  <a:pt x="0" y="0"/>
                </a:moveTo>
                <a:lnTo>
                  <a:pt x="8615014" y="0"/>
                </a:lnTo>
                <a:lnTo>
                  <a:pt x="8615014" y="5136362"/>
                </a:lnTo>
                <a:lnTo>
                  <a:pt x="0" y="5136362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618655" y="1618766"/>
            <a:ext cx="995680" cy="1945639"/>
          </a:xfrm>
          <a:custGeom>
            <a:avLst/>
            <a:gdLst/>
            <a:ahLst/>
            <a:cxnLst/>
            <a:rect l="l" t="t" r="r" b="b"/>
            <a:pathLst>
              <a:path w="995679" h="1945639">
                <a:moveTo>
                  <a:pt x="995584" y="1945178"/>
                </a:moveTo>
                <a:lnTo>
                  <a:pt x="947347" y="1944057"/>
                </a:lnTo>
                <a:lnTo>
                  <a:pt x="899703" y="1940726"/>
                </a:lnTo>
                <a:lnTo>
                  <a:pt x="852703" y="1935237"/>
                </a:lnTo>
                <a:lnTo>
                  <a:pt x="806400" y="1927641"/>
                </a:lnTo>
                <a:lnTo>
                  <a:pt x="760846" y="1917989"/>
                </a:lnTo>
                <a:lnTo>
                  <a:pt x="716093" y="1906331"/>
                </a:lnTo>
                <a:lnTo>
                  <a:pt x="672193" y="1892719"/>
                </a:lnTo>
                <a:lnTo>
                  <a:pt x="629199" y="1877203"/>
                </a:lnTo>
                <a:lnTo>
                  <a:pt x="587162" y="1859835"/>
                </a:lnTo>
                <a:lnTo>
                  <a:pt x="546135" y="1840665"/>
                </a:lnTo>
                <a:lnTo>
                  <a:pt x="506170" y="1819745"/>
                </a:lnTo>
                <a:lnTo>
                  <a:pt x="467319" y="1797125"/>
                </a:lnTo>
                <a:lnTo>
                  <a:pt x="429634" y="1772857"/>
                </a:lnTo>
                <a:lnTo>
                  <a:pt x="393168" y="1746990"/>
                </a:lnTo>
                <a:lnTo>
                  <a:pt x="357972" y="1719577"/>
                </a:lnTo>
                <a:lnTo>
                  <a:pt x="324098" y="1690668"/>
                </a:lnTo>
                <a:lnTo>
                  <a:pt x="291599" y="1660314"/>
                </a:lnTo>
                <a:lnTo>
                  <a:pt x="260528" y="1628566"/>
                </a:lnTo>
                <a:lnTo>
                  <a:pt x="230935" y="1595474"/>
                </a:lnTo>
                <a:lnTo>
                  <a:pt x="202874" y="1561091"/>
                </a:lnTo>
                <a:lnTo>
                  <a:pt x="176396" y="1525467"/>
                </a:lnTo>
                <a:lnTo>
                  <a:pt x="151553" y="1488653"/>
                </a:lnTo>
                <a:lnTo>
                  <a:pt x="128398" y="1450699"/>
                </a:lnTo>
                <a:lnTo>
                  <a:pt x="106984" y="1411657"/>
                </a:lnTo>
                <a:lnTo>
                  <a:pt x="87361" y="1371577"/>
                </a:lnTo>
                <a:lnTo>
                  <a:pt x="69582" y="1330512"/>
                </a:lnTo>
                <a:lnTo>
                  <a:pt x="53699" y="1288510"/>
                </a:lnTo>
                <a:lnTo>
                  <a:pt x="39765" y="1245625"/>
                </a:lnTo>
                <a:lnTo>
                  <a:pt x="27832" y="1201905"/>
                </a:lnTo>
                <a:lnTo>
                  <a:pt x="17951" y="1157404"/>
                </a:lnTo>
                <a:lnTo>
                  <a:pt x="10176" y="1112170"/>
                </a:lnTo>
                <a:lnTo>
                  <a:pt x="4557" y="1066256"/>
                </a:lnTo>
                <a:lnTo>
                  <a:pt x="1148" y="1019712"/>
                </a:lnTo>
                <a:lnTo>
                  <a:pt x="0" y="972589"/>
                </a:lnTo>
                <a:lnTo>
                  <a:pt x="1148" y="925466"/>
                </a:lnTo>
                <a:lnTo>
                  <a:pt x="4557" y="878922"/>
                </a:lnTo>
                <a:lnTo>
                  <a:pt x="10176" y="833008"/>
                </a:lnTo>
                <a:lnTo>
                  <a:pt x="17951" y="787774"/>
                </a:lnTo>
                <a:lnTo>
                  <a:pt x="27832" y="743272"/>
                </a:lnTo>
                <a:lnTo>
                  <a:pt x="39765" y="699553"/>
                </a:lnTo>
                <a:lnTo>
                  <a:pt x="53699" y="656668"/>
                </a:lnTo>
                <a:lnTo>
                  <a:pt x="69582" y="614666"/>
                </a:lnTo>
                <a:lnTo>
                  <a:pt x="87361" y="573601"/>
                </a:lnTo>
                <a:lnTo>
                  <a:pt x="106984" y="533521"/>
                </a:lnTo>
                <a:lnTo>
                  <a:pt x="128398" y="494479"/>
                </a:lnTo>
                <a:lnTo>
                  <a:pt x="151553" y="456525"/>
                </a:lnTo>
                <a:lnTo>
                  <a:pt x="176396" y="419711"/>
                </a:lnTo>
                <a:lnTo>
                  <a:pt x="202874" y="384087"/>
                </a:lnTo>
                <a:lnTo>
                  <a:pt x="230935" y="349704"/>
                </a:lnTo>
                <a:lnTo>
                  <a:pt x="260528" y="316612"/>
                </a:lnTo>
                <a:lnTo>
                  <a:pt x="291599" y="284864"/>
                </a:lnTo>
                <a:lnTo>
                  <a:pt x="324098" y="254510"/>
                </a:lnTo>
                <a:lnTo>
                  <a:pt x="357972" y="225601"/>
                </a:lnTo>
                <a:lnTo>
                  <a:pt x="393168" y="198188"/>
                </a:lnTo>
                <a:lnTo>
                  <a:pt x="429634" y="172321"/>
                </a:lnTo>
                <a:lnTo>
                  <a:pt x="467319" y="148053"/>
                </a:lnTo>
                <a:lnTo>
                  <a:pt x="506170" y="125433"/>
                </a:lnTo>
                <a:lnTo>
                  <a:pt x="546135" y="104513"/>
                </a:lnTo>
                <a:lnTo>
                  <a:pt x="587162" y="85343"/>
                </a:lnTo>
                <a:lnTo>
                  <a:pt x="629199" y="67975"/>
                </a:lnTo>
                <a:lnTo>
                  <a:pt x="672193" y="52459"/>
                </a:lnTo>
                <a:lnTo>
                  <a:pt x="716093" y="38847"/>
                </a:lnTo>
                <a:lnTo>
                  <a:pt x="760846" y="27189"/>
                </a:lnTo>
                <a:lnTo>
                  <a:pt x="806400" y="17537"/>
                </a:lnTo>
                <a:lnTo>
                  <a:pt x="852703" y="9941"/>
                </a:lnTo>
                <a:lnTo>
                  <a:pt x="899703" y="4452"/>
                </a:lnTo>
                <a:lnTo>
                  <a:pt x="947347" y="1121"/>
                </a:lnTo>
                <a:lnTo>
                  <a:pt x="995584" y="0"/>
                </a:lnTo>
                <a:lnTo>
                  <a:pt x="995584" y="1945178"/>
                </a:lnTo>
                <a:close/>
              </a:path>
            </a:pathLst>
          </a:custGeom>
          <a:solidFill>
            <a:srgbClr val="03C1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673" y="7143"/>
            <a:ext cx="9127490" cy="5136515"/>
          </a:xfrm>
          <a:custGeom>
            <a:avLst/>
            <a:gdLst/>
            <a:ahLst/>
            <a:cxnLst/>
            <a:rect l="l" t="t" r="r" b="b"/>
            <a:pathLst>
              <a:path w="9127490" h="5136515">
                <a:moveTo>
                  <a:pt x="0" y="0"/>
                </a:moveTo>
                <a:lnTo>
                  <a:pt x="9127326" y="0"/>
                </a:lnTo>
                <a:lnTo>
                  <a:pt x="9127326" y="5136356"/>
                </a:lnTo>
                <a:lnTo>
                  <a:pt x="0" y="5136356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42871" y="1619134"/>
            <a:ext cx="1001394" cy="1945005"/>
          </a:xfrm>
          <a:custGeom>
            <a:avLst/>
            <a:gdLst/>
            <a:ahLst/>
            <a:cxnLst/>
            <a:rect l="l" t="t" r="r" b="b"/>
            <a:pathLst>
              <a:path w="1001395" h="1945004">
                <a:moveTo>
                  <a:pt x="1001127" y="1944456"/>
                </a:moveTo>
                <a:lnTo>
                  <a:pt x="919065" y="1940365"/>
                </a:lnTo>
                <a:lnTo>
                  <a:pt x="871053" y="1934876"/>
                </a:lnTo>
                <a:lnTo>
                  <a:pt x="823754" y="1927280"/>
                </a:lnTo>
                <a:lnTo>
                  <a:pt x="777219" y="1917627"/>
                </a:lnTo>
                <a:lnTo>
                  <a:pt x="731503" y="1905970"/>
                </a:lnTo>
                <a:lnTo>
                  <a:pt x="686659" y="1892357"/>
                </a:lnTo>
                <a:lnTo>
                  <a:pt x="642739" y="1876842"/>
                </a:lnTo>
                <a:lnTo>
                  <a:pt x="599798" y="1859474"/>
                </a:lnTo>
                <a:lnTo>
                  <a:pt x="557888" y="1840304"/>
                </a:lnTo>
                <a:lnTo>
                  <a:pt x="517063" y="1819384"/>
                </a:lnTo>
                <a:lnTo>
                  <a:pt x="477376" y="1796764"/>
                </a:lnTo>
                <a:lnTo>
                  <a:pt x="438880" y="1772495"/>
                </a:lnTo>
                <a:lnTo>
                  <a:pt x="401629" y="1746629"/>
                </a:lnTo>
                <a:lnTo>
                  <a:pt x="365675" y="1719215"/>
                </a:lnTo>
                <a:lnTo>
                  <a:pt x="331073" y="1690306"/>
                </a:lnTo>
                <a:lnTo>
                  <a:pt x="297875" y="1659952"/>
                </a:lnTo>
                <a:lnTo>
                  <a:pt x="266134" y="1628204"/>
                </a:lnTo>
                <a:lnTo>
                  <a:pt x="235905" y="1595113"/>
                </a:lnTo>
                <a:lnTo>
                  <a:pt x="207240" y="1560730"/>
                </a:lnTo>
                <a:lnTo>
                  <a:pt x="180192" y="1525106"/>
                </a:lnTo>
                <a:lnTo>
                  <a:pt x="154815" y="1488291"/>
                </a:lnTo>
                <a:lnTo>
                  <a:pt x="131162" y="1450337"/>
                </a:lnTo>
                <a:lnTo>
                  <a:pt x="109286" y="1411295"/>
                </a:lnTo>
                <a:lnTo>
                  <a:pt x="89241" y="1371216"/>
                </a:lnTo>
                <a:lnTo>
                  <a:pt x="71079" y="1330150"/>
                </a:lnTo>
                <a:lnTo>
                  <a:pt x="54855" y="1288149"/>
                </a:lnTo>
                <a:lnTo>
                  <a:pt x="40621" y="1245263"/>
                </a:lnTo>
                <a:lnTo>
                  <a:pt x="28431" y="1201544"/>
                </a:lnTo>
                <a:lnTo>
                  <a:pt x="18338" y="1157042"/>
                </a:lnTo>
                <a:lnTo>
                  <a:pt x="10395" y="1111809"/>
                </a:lnTo>
                <a:lnTo>
                  <a:pt x="4655" y="1065894"/>
                </a:lnTo>
                <a:lnTo>
                  <a:pt x="1172" y="1019350"/>
                </a:lnTo>
                <a:lnTo>
                  <a:pt x="0" y="972228"/>
                </a:lnTo>
                <a:lnTo>
                  <a:pt x="1172" y="925105"/>
                </a:lnTo>
                <a:lnTo>
                  <a:pt x="4655" y="878561"/>
                </a:lnTo>
                <a:lnTo>
                  <a:pt x="10395" y="832646"/>
                </a:lnTo>
                <a:lnTo>
                  <a:pt x="18338" y="787413"/>
                </a:lnTo>
                <a:lnTo>
                  <a:pt x="28431" y="742911"/>
                </a:lnTo>
                <a:lnTo>
                  <a:pt x="40621" y="699192"/>
                </a:lnTo>
                <a:lnTo>
                  <a:pt x="54855" y="656306"/>
                </a:lnTo>
                <a:lnTo>
                  <a:pt x="71079" y="614305"/>
                </a:lnTo>
                <a:lnTo>
                  <a:pt x="89241" y="573239"/>
                </a:lnTo>
                <a:lnTo>
                  <a:pt x="109286" y="533160"/>
                </a:lnTo>
                <a:lnTo>
                  <a:pt x="131162" y="494118"/>
                </a:lnTo>
                <a:lnTo>
                  <a:pt x="154815" y="456164"/>
                </a:lnTo>
                <a:lnTo>
                  <a:pt x="180192" y="419349"/>
                </a:lnTo>
                <a:lnTo>
                  <a:pt x="207240" y="383725"/>
                </a:lnTo>
                <a:lnTo>
                  <a:pt x="235905" y="349342"/>
                </a:lnTo>
                <a:lnTo>
                  <a:pt x="266134" y="316251"/>
                </a:lnTo>
                <a:lnTo>
                  <a:pt x="297875" y="284503"/>
                </a:lnTo>
                <a:lnTo>
                  <a:pt x="331073" y="254149"/>
                </a:lnTo>
                <a:lnTo>
                  <a:pt x="365675" y="225240"/>
                </a:lnTo>
                <a:lnTo>
                  <a:pt x="401629" y="197826"/>
                </a:lnTo>
                <a:lnTo>
                  <a:pt x="438880" y="171960"/>
                </a:lnTo>
                <a:lnTo>
                  <a:pt x="477376" y="147691"/>
                </a:lnTo>
                <a:lnTo>
                  <a:pt x="517063" y="125071"/>
                </a:lnTo>
                <a:lnTo>
                  <a:pt x="557888" y="104151"/>
                </a:lnTo>
                <a:lnTo>
                  <a:pt x="599798" y="84981"/>
                </a:lnTo>
                <a:lnTo>
                  <a:pt x="642739" y="67613"/>
                </a:lnTo>
                <a:lnTo>
                  <a:pt x="686659" y="52098"/>
                </a:lnTo>
                <a:lnTo>
                  <a:pt x="731503" y="38485"/>
                </a:lnTo>
                <a:lnTo>
                  <a:pt x="777219" y="26828"/>
                </a:lnTo>
                <a:lnTo>
                  <a:pt x="823754" y="17175"/>
                </a:lnTo>
                <a:lnTo>
                  <a:pt x="871053" y="9579"/>
                </a:lnTo>
                <a:lnTo>
                  <a:pt x="919065" y="4090"/>
                </a:lnTo>
                <a:lnTo>
                  <a:pt x="967734" y="760"/>
                </a:lnTo>
                <a:lnTo>
                  <a:pt x="1001127" y="0"/>
                </a:lnTo>
                <a:lnTo>
                  <a:pt x="1001127" y="1944456"/>
                </a:lnTo>
                <a:close/>
              </a:path>
            </a:pathLst>
          </a:custGeom>
          <a:solidFill>
            <a:srgbClr val="FA5F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7624" y="510014"/>
            <a:ext cx="225742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549" y="1405942"/>
            <a:ext cx="8816900" cy="234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10.png"/><Relationship Id="rId8" Type="http://schemas.openxmlformats.org/officeDocument/2006/relationships/image" Target="../media/image3.png"/><Relationship Id="rId9" Type="http://schemas.openxmlformats.org/officeDocument/2006/relationships/hyperlink" Target="https://med-call.herokuapp.com/" TargetMode="External"/><Relationship Id="rId10" Type="http://schemas.openxmlformats.org/officeDocument/2006/relationships/hyperlink" Target="https://github.com/Mayank18-dotcom/Bytecoders-Stratethon" TargetMode="External"/><Relationship Id="rId11" Type="http://schemas.openxmlformats.org/officeDocument/2006/relationships/hyperlink" Target="https://share.streamlit.io/iamamankumar22/eda-automator/main/app.py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g"/><Relationship Id="rId8" Type="http://schemas.openxmlformats.org/officeDocument/2006/relationships/image" Target="../media/image10.png"/><Relationship Id="rId9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image" Target="../media/image20.png"/><Relationship Id="rId9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25.jpg"/><Relationship Id="rId8" Type="http://schemas.openxmlformats.org/officeDocument/2006/relationships/image" Target="../media/image26.jpg"/><Relationship Id="rId9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Relationship Id="rId7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21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10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2175" y="4212924"/>
            <a:ext cx="6892290" cy="802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700" spc="-35" b="1">
                <a:latin typeface="Arial"/>
                <a:cs typeface="Arial"/>
              </a:rPr>
              <a:t>Team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ByteCoders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–</a:t>
            </a:r>
            <a:r>
              <a:rPr dirty="0" sz="1700" spc="-7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Aman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20" b="1">
                <a:latin typeface="Arial"/>
                <a:cs typeface="Arial"/>
              </a:rPr>
              <a:t>kumar,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Mayank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Chittora,</a:t>
            </a:r>
            <a:r>
              <a:rPr dirty="0" sz="1700" spc="-1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Shivam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Singhal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algn="ctr" marL="2540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SRMIST</a:t>
            </a:r>
            <a:r>
              <a:rPr dirty="0" sz="1700" spc="-5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KTR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1500" y="1268515"/>
            <a:ext cx="68586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Optum</a:t>
            </a:r>
            <a:r>
              <a:rPr dirty="0" sz="4800" spc="-30">
                <a:latin typeface="Calibri"/>
                <a:cs typeface="Calibri"/>
              </a:rPr>
              <a:t> Stratethon </a:t>
            </a:r>
            <a:r>
              <a:rPr dirty="0" sz="4800" spc="-5">
                <a:latin typeface="Calibri"/>
                <a:cs typeface="Calibri"/>
              </a:rPr>
              <a:t>Season</a:t>
            </a:r>
            <a:r>
              <a:rPr dirty="0" sz="4800" spc="-25">
                <a:latin typeface="Calibri"/>
                <a:cs typeface="Calibri"/>
              </a:rPr>
              <a:t> </a:t>
            </a:r>
            <a:r>
              <a:rPr dirty="0" sz="4800"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25" y="4511025"/>
            <a:ext cx="1541924" cy="4681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523" y="12468"/>
              <a:ext cx="9019540" cy="5131435"/>
            </a:xfrm>
            <a:custGeom>
              <a:avLst/>
              <a:gdLst/>
              <a:ahLst/>
              <a:cxnLst/>
              <a:rect l="l" t="t" r="r" b="b"/>
              <a:pathLst>
                <a:path w="9019540" h="5131435">
                  <a:moveTo>
                    <a:pt x="0" y="0"/>
                  </a:moveTo>
                  <a:lnTo>
                    <a:pt x="9019476" y="0"/>
                  </a:lnTo>
                  <a:lnTo>
                    <a:pt x="9019476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50721" y="1631498"/>
              <a:ext cx="893444" cy="1930400"/>
            </a:xfrm>
            <a:custGeom>
              <a:avLst/>
              <a:gdLst/>
              <a:ahLst/>
              <a:cxnLst/>
              <a:rect l="l" t="t" r="r" b="b"/>
              <a:pathLst>
                <a:path w="893445" h="1930400">
                  <a:moveTo>
                    <a:pt x="893277" y="1930378"/>
                  </a:moveTo>
                  <a:lnTo>
                    <a:pt x="823754" y="1920241"/>
                  </a:lnTo>
                  <a:lnTo>
                    <a:pt x="777219" y="1910588"/>
                  </a:lnTo>
                  <a:lnTo>
                    <a:pt x="731503" y="1898931"/>
                  </a:lnTo>
                  <a:lnTo>
                    <a:pt x="686659" y="1885319"/>
                  </a:lnTo>
                  <a:lnTo>
                    <a:pt x="642739" y="1869803"/>
                  </a:lnTo>
                  <a:lnTo>
                    <a:pt x="599798" y="1852435"/>
                  </a:lnTo>
                  <a:lnTo>
                    <a:pt x="557888" y="1833265"/>
                  </a:lnTo>
                  <a:lnTo>
                    <a:pt x="517063" y="1812345"/>
                  </a:lnTo>
                  <a:lnTo>
                    <a:pt x="477376" y="1789725"/>
                  </a:lnTo>
                  <a:lnTo>
                    <a:pt x="438880" y="1765456"/>
                  </a:lnTo>
                  <a:lnTo>
                    <a:pt x="401629" y="1739590"/>
                  </a:lnTo>
                  <a:lnTo>
                    <a:pt x="365675" y="1712176"/>
                  </a:lnTo>
                  <a:lnTo>
                    <a:pt x="331073" y="1683267"/>
                  </a:lnTo>
                  <a:lnTo>
                    <a:pt x="297875" y="1652913"/>
                  </a:lnTo>
                  <a:lnTo>
                    <a:pt x="266134" y="1621165"/>
                  </a:lnTo>
                  <a:lnTo>
                    <a:pt x="235905" y="1588074"/>
                  </a:lnTo>
                  <a:lnTo>
                    <a:pt x="207240" y="1553691"/>
                  </a:lnTo>
                  <a:lnTo>
                    <a:pt x="180192" y="1518067"/>
                  </a:lnTo>
                  <a:lnTo>
                    <a:pt x="154815" y="1481252"/>
                  </a:lnTo>
                  <a:lnTo>
                    <a:pt x="131162" y="1443298"/>
                  </a:lnTo>
                  <a:lnTo>
                    <a:pt x="109286" y="1404256"/>
                  </a:lnTo>
                  <a:lnTo>
                    <a:pt x="89241" y="1364177"/>
                  </a:lnTo>
                  <a:lnTo>
                    <a:pt x="71079" y="1323111"/>
                  </a:lnTo>
                  <a:lnTo>
                    <a:pt x="54855" y="1281110"/>
                  </a:lnTo>
                  <a:lnTo>
                    <a:pt x="40621" y="1238224"/>
                  </a:lnTo>
                  <a:lnTo>
                    <a:pt x="28431" y="1194505"/>
                  </a:lnTo>
                  <a:lnTo>
                    <a:pt x="18338" y="1150003"/>
                  </a:lnTo>
                  <a:lnTo>
                    <a:pt x="10395" y="1104770"/>
                  </a:lnTo>
                  <a:lnTo>
                    <a:pt x="4655" y="1058855"/>
                  </a:lnTo>
                  <a:lnTo>
                    <a:pt x="1172" y="1012311"/>
                  </a:lnTo>
                  <a:lnTo>
                    <a:pt x="0" y="965189"/>
                  </a:lnTo>
                  <a:lnTo>
                    <a:pt x="1172" y="918066"/>
                  </a:lnTo>
                  <a:lnTo>
                    <a:pt x="4655" y="871522"/>
                  </a:lnTo>
                  <a:lnTo>
                    <a:pt x="10395" y="825608"/>
                  </a:lnTo>
                  <a:lnTo>
                    <a:pt x="18338" y="780374"/>
                  </a:lnTo>
                  <a:lnTo>
                    <a:pt x="28431" y="735872"/>
                  </a:lnTo>
                  <a:lnTo>
                    <a:pt x="40621" y="692153"/>
                  </a:lnTo>
                  <a:lnTo>
                    <a:pt x="54855" y="649267"/>
                  </a:lnTo>
                  <a:lnTo>
                    <a:pt x="71079" y="607266"/>
                  </a:lnTo>
                  <a:lnTo>
                    <a:pt x="89241" y="566200"/>
                  </a:lnTo>
                  <a:lnTo>
                    <a:pt x="109286" y="526121"/>
                  </a:lnTo>
                  <a:lnTo>
                    <a:pt x="131162" y="487079"/>
                  </a:lnTo>
                  <a:lnTo>
                    <a:pt x="154815" y="449125"/>
                  </a:lnTo>
                  <a:lnTo>
                    <a:pt x="180192" y="412311"/>
                  </a:lnTo>
                  <a:lnTo>
                    <a:pt x="207240" y="376686"/>
                  </a:lnTo>
                  <a:lnTo>
                    <a:pt x="235905" y="342303"/>
                  </a:lnTo>
                  <a:lnTo>
                    <a:pt x="266134" y="309212"/>
                  </a:lnTo>
                  <a:lnTo>
                    <a:pt x="297875" y="277464"/>
                  </a:lnTo>
                  <a:lnTo>
                    <a:pt x="331073" y="247110"/>
                  </a:lnTo>
                  <a:lnTo>
                    <a:pt x="365675" y="218201"/>
                  </a:lnTo>
                  <a:lnTo>
                    <a:pt x="401629" y="190788"/>
                  </a:lnTo>
                  <a:lnTo>
                    <a:pt x="438880" y="164921"/>
                  </a:lnTo>
                  <a:lnTo>
                    <a:pt x="477376" y="140652"/>
                  </a:lnTo>
                  <a:lnTo>
                    <a:pt x="517063" y="118032"/>
                  </a:lnTo>
                  <a:lnTo>
                    <a:pt x="557888" y="97112"/>
                  </a:lnTo>
                  <a:lnTo>
                    <a:pt x="599798" y="77943"/>
                  </a:lnTo>
                  <a:lnTo>
                    <a:pt x="642739" y="60574"/>
                  </a:lnTo>
                  <a:lnTo>
                    <a:pt x="686659" y="45059"/>
                  </a:lnTo>
                  <a:lnTo>
                    <a:pt x="731503" y="31447"/>
                  </a:lnTo>
                  <a:lnTo>
                    <a:pt x="777219" y="19789"/>
                  </a:lnTo>
                  <a:lnTo>
                    <a:pt x="823754" y="10136"/>
                  </a:lnTo>
                  <a:lnTo>
                    <a:pt x="871053" y="2540"/>
                  </a:lnTo>
                  <a:lnTo>
                    <a:pt x="893277" y="0"/>
                  </a:lnTo>
                  <a:lnTo>
                    <a:pt x="893277" y="1930378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22695" y="2171369"/>
            <a:ext cx="210185" cy="848994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535"/>
              </a:lnSpc>
            </a:pPr>
            <a:r>
              <a:rPr dirty="0" sz="1300" spc="-5" b="1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4576" y="2091950"/>
            <a:ext cx="210185" cy="100901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535"/>
              </a:lnSpc>
            </a:pPr>
            <a:r>
              <a:rPr dirty="0" sz="1300" spc="-30" b="1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979535" cy="5143500"/>
            <a:chOff x="0" y="0"/>
            <a:chExt cx="897953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978997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4287"/>
              <a:ext cx="8680450" cy="5129530"/>
            </a:xfrm>
            <a:custGeom>
              <a:avLst/>
              <a:gdLst/>
              <a:ahLst/>
              <a:cxnLst/>
              <a:rect l="l" t="t" r="r" b="b"/>
              <a:pathLst>
                <a:path w="8680450" h="5129530">
                  <a:moveTo>
                    <a:pt x="0" y="0"/>
                  </a:moveTo>
                  <a:lnTo>
                    <a:pt x="8680239" y="0"/>
                  </a:lnTo>
                  <a:lnTo>
                    <a:pt x="8680239" y="5129212"/>
                  </a:lnTo>
                  <a:lnTo>
                    <a:pt x="0" y="5129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83880" y="162591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4" y="1945178"/>
                  </a:moveTo>
                  <a:lnTo>
                    <a:pt x="947347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7" y="1121"/>
                  </a:lnTo>
                  <a:lnTo>
                    <a:pt x="995584" y="0"/>
                  </a:lnTo>
                  <a:lnTo>
                    <a:pt x="995584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346861" y="2269972"/>
            <a:ext cx="224154" cy="65786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844" y="719442"/>
            <a:ext cx="5388610" cy="625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38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250,000</a:t>
            </a:r>
            <a:endParaRPr sz="1400">
              <a:latin typeface="Arial"/>
              <a:cs typeface="Arial"/>
            </a:endParaRPr>
          </a:p>
          <a:p>
            <a:pPr marL="3402965">
              <a:lnSpc>
                <a:spcPts val="1515"/>
              </a:lnSpc>
              <a:tabLst>
                <a:tab pos="5032375" algn="l"/>
              </a:tabLst>
            </a:pPr>
            <a:r>
              <a:rPr dirty="0" baseline="-9920" sz="2100" spc="-7" b="1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dirty="0" baseline="-9920" sz="2100" b="1">
                <a:solidFill>
                  <a:srgbClr val="FFFFFF"/>
                </a:solidFill>
                <a:latin typeface="Arial"/>
                <a:cs typeface="Arial"/>
              </a:rPr>
              <a:t>%	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30%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DEATHS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0"/>
            <a:ext cx="7959725" cy="5143500"/>
            <a:chOff x="0" y="0"/>
            <a:chExt cx="7959725" cy="51435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7959519" cy="5143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3620"/>
              <a:ext cx="7672474" cy="51198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37124"/>
              <a:ext cx="7657465" cy="5106670"/>
            </a:xfrm>
            <a:custGeom>
              <a:avLst/>
              <a:gdLst/>
              <a:ahLst/>
              <a:cxnLst/>
              <a:rect l="l" t="t" r="r" b="b"/>
              <a:pathLst>
                <a:path w="7657465" h="5106670">
                  <a:moveTo>
                    <a:pt x="0" y="0"/>
                  </a:moveTo>
                  <a:lnTo>
                    <a:pt x="7656879" y="0"/>
                  </a:lnTo>
                  <a:lnTo>
                    <a:pt x="7656879" y="5106374"/>
                  </a:lnTo>
                  <a:lnTo>
                    <a:pt x="0" y="5106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656244" y="1634478"/>
              <a:ext cx="1016635" cy="1945639"/>
            </a:xfrm>
            <a:custGeom>
              <a:avLst/>
              <a:gdLst/>
              <a:ahLst/>
              <a:cxnLst/>
              <a:rect l="l" t="t" r="r" b="b"/>
              <a:pathLst>
                <a:path w="1016634" h="1945639">
                  <a:moveTo>
                    <a:pt x="1016230" y="1945179"/>
                  </a:moveTo>
                  <a:lnTo>
                    <a:pt x="966993" y="1944057"/>
                  </a:lnTo>
                  <a:lnTo>
                    <a:pt x="918360" y="1940726"/>
                  </a:lnTo>
                  <a:lnTo>
                    <a:pt x="870386" y="1935238"/>
                  </a:lnTo>
                  <a:lnTo>
                    <a:pt x="823123" y="1927641"/>
                  </a:lnTo>
                  <a:lnTo>
                    <a:pt x="776624" y="1917989"/>
                  </a:lnTo>
                  <a:lnTo>
                    <a:pt x="730943" y="1906331"/>
                  </a:lnTo>
                  <a:lnTo>
                    <a:pt x="686133" y="1892719"/>
                  </a:lnTo>
                  <a:lnTo>
                    <a:pt x="642247" y="1877203"/>
                  </a:lnTo>
                  <a:lnTo>
                    <a:pt x="599339" y="1859835"/>
                  </a:lnTo>
                  <a:lnTo>
                    <a:pt x="557461" y="1840666"/>
                  </a:lnTo>
                  <a:lnTo>
                    <a:pt x="516667" y="1819745"/>
                  </a:lnTo>
                  <a:lnTo>
                    <a:pt x="477010" y="1797125"/>
                  </a:lnTo>
                  <a:lnTo>
                    <a:pt x="438544" y="1772857"/>
                  </a:lnTo>
                  <a:lnTo>
                    <a:pt x="401321" y="1746990"/>
                  </a:lnTo>
                  <a:lnTo>
                    <a:pt x="365395" y="1719577"/>
                  </a:lnTo>
                  <a:lnTo>
                    <a:pt x="330819" y="1690668"/>
                  </a:lnTo>
                  <a:lnTo>
                    <a:pt x="297647" y="1660314"/>
                  </a:lnTo>
                  <a:lnTo>
                    <a:pt x="265930" y="1628566"/>
                  </a:lnTo>
                  <a:lnTo>
                    <a:pt x="235724" y="1595475"/>
                  </a:lnTo>
                  <a:lnTo>
                    <a:pt x="207081" y="1561091"/>
                  </a:lnTo>
                  <a:lnTo>
                    <a:pt x="180054" y="1525467"/>
                  </a:lnTo>
                  <a:lnTo>
                    <a:pt x="154696" y="1488653"/>
                  </a:lnTo>
                  <a:lnTo>
                    <a:pt x="131061" y="1450699"/>
                  </a:lnTo>
                  <a:lnTo>
                    <a:pt x="109202" y="1411657"/>
                  </a:lnTo>
                  <a:lnTo>
                    <a:pt x="89172" y="1371577"/>
                  </a:lnTo>
                  <a:lnTo>
                    <a:pt x="71025" y="1330512"/>
                  </a:lnTo>
                  <a:lnTo>
                    <a:pt x="54813" y="1288511"/>
                  </a:lnTo>
                  <a:lnTo>
                    <a:pt x="40590" y="1245625"/>
                  </a:lnTo>
                  <a:lnTo>
                    <a:pt x="28409" y="1201906"/>
                  </a:lnTo>
                  <a:lnTo>
                    <a:pt x="18324" y="1157404"/>
                  </a:lnTo>
                  <a:lnTo>
                    <a:pt x="10387" y="1112170"/>
                  </a:lnTo>
                  <a:lnTo>
                    <a:pt x="4652" y="1066256"/>
                  </a:lnTo>
                  <a:lnTo>
                    <a:pt x="1171" y="1019712"/>
                  </a:lnTo>
                  <a:lnTo>
                    <a:pt x="0" y="972589"/>
                  </a:lnTo>
                  <a:lnTo>
                    <a:pt x="1171" y="925466"/>
                  </a:lnTo>
                  <a:lnTo>
                    <a:pt x="4652" y="878922"/>
                  </a:lnTo>
                  <a:lnTo>
                    <a:pt x="10387" y="833008"/>
                  </a:lnTo>
                  <a:lnTo>
                    <a:pt x="18324" y="787774"/>
                  </a:lnTo>
                  <a:lnTo>
                    <a:pt x="28409" y="743272"/>
                  </a:lnTo>
                  <a:lnTo>
                    <a:pt x="40590" y="699553"/>
                  </a:lnTo>
                  <a:lnTo>
                    <a:pt x="54813" y="656668"/>
                  </a:lnTo>
                  <a:lnTo>
                    <a:pt x="71025" y="614666"/>
                  </a:lnTo>
                  <a:lnTo>
                    <a:pt x="89172" y="573601"/>
                  </a:lnTo>
                  <a:lnTo>
                    <a:pt x="109202" y="533521"/>
                  </a:lnTo>
                  <a:lnTo>
                    <a:pt x="131061" y="494479"/>
                  </a:lnTo>
                  <a:lnTo>
                    <a:pt x="154696" y="456525"/>
                  </a:lnTo>
                  <a:lnTo>
                    <a:pt x="180054" y="419711"/>
                  </a:lnTo>
                  <a:lnTo>
                    <a:pt x="207081" y="384087"/>
                  </a:lnTo>
                  <a:lnTo>
                    <a:pt x="235724" y="349704"/>
                  </a:lnTo>
                  <a:lnTo>
                    <a:pt x="265930" y="316612"/>
                  </a:lnTo>
                  <a:lnTo>
                    <a:pt x="297647" y="284864"/>
                  </a:lnTo>
                  <a:lnTo>
                    <a:pt x="330819" y="254510"/>
                  </a:lnTo>
                  <a:lnTo>
                    <a:pt x="365395" y="225601"/>
                  </a:lnTo>
                  <a:lnTo>
                    <a:pt x="401321" y="198188"/>
                  </a:lnTo>
                  <a:lnTo>
                    <a:pt x="438544" y="172321"/>
                  </a:lnTo>
                  <a:lnTo>
                    <a:pt x="477010" y="148053"/>
                  </a:lnTo>
                  <a:lnTo>
                    <a:pt x="516667" y="125433"/>
                  </a:lnTo>
                  <a:lnTo>
                    <a:pt x="557461" y="104513"/>
                  </a:lnTo>
                  <a:lnTo>
                    <a:pt x="599339" y="85343"/>
                  </a:lnTo>
                  <a:lnTo>
                    <a:pt x="642247" y="67975"/>
                  </a:lnTo>
                  <a:lnTo>
                    <a:pt x="686133" y="52459"/>
                  </a:lnTo>
                  <a:lnTo>
                    <a:pt x="730943" y="38847"/>
                  </a:lnTo>
                  <a:lnTo>
                    <a:pt x="776624" y="27189"/>
                  </a:lnTo>
                  <a:lnTo>
                    <a:pt x="823123" y="17537"/>
                  </a:lnTo>
                  <a:lnTo>
                    <a:pt x="870386" y="9941"/>
                  </a:lnTo>
                  <a:lnTo>
                    <a:pt x="918360" y="4452"/>
                  </a:lnTo>
                  <a:lnTo>
                    <a:pt x="966993" y="1121"/>
                  </a:lnTo>
                  <a:lnTo>
                    <a:pt x="1016230" y="0"/>
                  </a:lnTo>
                  <a:lnTo>
                    <a:pt x="1016230" y="1945179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8939" y="2383955"/>
              <a:ext cx="552796" cy="55279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346785" y="2313696"/>
            <a:ext cx="224154" cy="6934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IMPO</a:t>
            </a:r>
            <a:r>
              <a:rPr dirty="0" spc="55"/>
              <a:t>R</a:t>
            </a:r>
            <a:r>
              <a:rPr dirty="0" spc="-120"/>
              <a:t>T</a:t>
            </a:r>
            <a:r>
              <a:rPr dirty="0" spc="114"/>
              <a:t>ANT</a:t>
            </a:r>
            <a:r>
              <a:rPr dirty="0" spc="-240"/>
              <a:t> </a:t>
            </a:r>
            <a:r>
              <a:rPr dirty="0" spc="40"/>
              <a:t>LINKS</a:t>
            </a: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53375"/>
            <a:ext cx="1104599" cy="33537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63549" y="1405942"/>
            <a:ext cx="6258560" cy="234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Project</a:t>
            </a:r>
            <a:r>
              <a:rPr dirty="0" sz="180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link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dirty="0" sz="1800" spc="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u="heavy" sz="1800" spc="-5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  <a:hlinkClick r:id="rId9"/>
              </a:rPr>
              <a:t>https://med-call.herokuapp.com/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79095" indent="-367030">
              <a:lnSpc>
                <a:spcPts val="1889"/>
              </a:lnSpc>
              <a:spcBef>
                <a:spcPts val="118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Github</a:t>
            </a:r>
            <a:r>
              <a:rPr dirty="0" sz="18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379095">
              <a:lnSpc>
                <a:spcPts val="1889"/>
              </a:lnSpc>
            </a:pPr>
            <a:r>
              <a:rPr dirty="0" u="heavy" sz="1800" spc="-1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Calibri"/>
                <a:cs typeface="Calibri"/>
                <a:hlinkClick r:id="rId10"/>
              </a:rPr>
              <a:t>https://github.com/Mayank18-dotcom/Bytecoders-Stratethon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libri"/>
              <a:cs typeface="Calibri"/>
            </a:endParaRPr>
          </a:p>
          <a:p>
            <a:pPr marL="379095" marR="5080" indent="-367030">
              <a:lnSpc>
                <a:spcPct val="75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EDA Automator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: </a:t>
            </a:r>
            <a:r>
              <a:rPr dirty="0" sz="1800" spc="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u="heavy" sz="1800" spc="-1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Calibri"/>
                <a:cs typeface="Calibri"/>
                <a:hlinkClick r:id="rId11"/>
              </a:rPr>
              <a:t>https://share.streamlit.io/iamamankumar22/eda-automator/m </a:t>
            </a:r>
            <a:r>
              <a:rPr dirty="0" sz="1800" spc="-39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u="heavy" sz="1800" spc="-5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Calibri"/>
                <a:cs typeface="Calibri"/>
                <a:hlinkClick r:id="rId11"/>
              </a:rPr>
              <a:t>ain/app.py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120" y="278779"/>
            <a:ext cx="8672830" cy="4590415"/>
            <a:chOff x="243120" y="278779"/>
            <a:chExt cx="8672830" cy="4590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843" y="280991"/>
              <a:ext cx="8666558" cy="4581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3120" y="280981"/>
              <a:ext cx="3969385" cy="4578985"/>
            </a:xfrm>
            <a:custGeom>
              <a:avLst/>
              <a:gdLst/>
              <a:ahLst/>
              <a:cxnLst/>
              <a:rect l="l" t="t" r="r" b="b"/>
              <a:pathLst>
                <a:path w="3969385" h="4578985">
                  <a:moveTo>
                    <a:pt x="6357" y="4578465"/>
                  </a:moveTo>
                  <a:lnTo>
                    <a:pt x="0" y="5518"/>
                  </a:lnTo>
                  <a:lnTo>
                    <a:pt x="3969066" y="0"/>
                  </a:lnTo>
                  <a:lnTo>
                    <a:pt x="2476161" y="4575032"/>
                  </a:lnTo>
                  <a:lnTo>
                    <a:pt x="6357" y="4578465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4851" y="278779"/>
              <a:ext cx="3962156" cy="459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3792" y="3692725"/>
              <a:ext cx="2113915" cy="285115"/>
            </a:xfrm>
            <a:custGeom>
              <a:avLst/>
              <a:gdLst/>
              <a:ahLst/>
              <a:cxnLst/>
              <a:rect l="l" t="t" r="r" b="b"/>
              <a:pathLst>
                <a:path w="2113915" h="285114">
                  <a:moveTo>
                    <a:pt x="2113800" y="284699"/>
                  </a:moveTo>
                  <a:lnTo>
                    <a:pt x="0" y="284699"/>
                  </a:lnTo>
                  <a:lnTo>
                    <a:pt x="0" y="0"/>
                  </a:lnTo>
                  <a:lnTo>
                    <a:pt x="2113800" y="0"/>
                  </a:lnTo>
                  <a:lnTo>
                    <a:pt x="2113800" y="284699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3809" y="4091438"/>
              <a:ext cx="2113915" cy="285115"/>
            </a:xfrm>
            <a:custGeom>
              <a:avLst/>
              <a:gdLst/>
              <a:ahLst/>
              <a:cxnLst/>
              <a:rect l="l" t="t" r="r" b="b"/>
              <a:pathLst>
                <a:path w="2113915" h="285114">
                  <a:moveTo>
                    <a:pt x="2113800" y="284699"/>
                  </a:moveTo>
                  <a:lnTo>
                    <a:pt x="0" y="284699"/>
                  </a:lnTo>
                  <a:lnTo>
                    <a:pt x="0" y="0"/>
                  </a:lnTo>
                  <a:lnTo>
                    <a:pt x="2113800" y="0"/>
                  </a:lnTo>
                  <a:lnTo>
                    <a:pt x="2113800" y="284699"/>
                  </a:lnTo>
                  <a:close/>
                </a:path>
              </a:pathLst>
            </a:custGeom>
            <a:solidFill>
              <a:srgbClr val="FFFFFF">
                <a:alpha val="447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12934" y="2019431"/>
              <a:ext cx="2741930" cy="2678430"/>
            </a:xfrm>
            <a:custGeom>
              <a:avLst/>
              <a:gdLst/>
              <a:ahLst/>
              <a:cxnLst/>
              <a:rect l="l" t="t" r="r" b="b"/>
              <a:pathLst>
                <a:path w="2741929" h="2678429">
                  <a:moveTo>
                    <a:pt x="1370924" y="2677949"/>
                  </a:moveTo>
                  <a:lnTo>
                    <a:pt x="0" y="1338974"/>
                  </a:lnTo>
                  <a:lnTo>
                    <a:pt x="1370924" y="0"/>
                  </a:lnTo>
                  <a:lnTo>
                    <a:pt x="2741849" y="1338974"/>
                  </a:lnTo>
                  <a:lnTo>
                    <a:pt x="1370924" y="2677949"/>
                  </a:lnTo>
                  <a:close/>
                </a:path>
              </a:pathLst>
            </a:custGeom>
            <a:solidFill>
              <a:srgbClr val="FFFFFF">
                <a:alpha val="784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12934" y="2019431"/>
              <a:ext cx="2741930" cy="2678430"/>
            </a:xfrm>
            <a:custGeom>
              <a:avLst/>
              <a:gdLst/>
              <a:ahLst/>
              <a:cxnLst/>
              <a:rect l="l" t="t" r="r" b="b"/>
              <a:pathLst>
                <a:path w="2741929" h="2678429">
                  <a:moveTo>
                    <a:pt x="0" y="1338974"/>
                  </a:moveTo>
                  <a:lnTo>
                    <a:pt x="1370924" y="0"/>
                  </a:lnTo>
                  <a:lnTo>
                    <a:pt x="2741849" y="1338974"/>
                  </a:lnTo>
                  <a:lnTo>
                    <a:pt x="1370924" y="2677949"/>
                  </a:lnTo>
                  <a:lnTo>
                    <a:pt x="0" y="1338974"/>
                  </a:lnTo>
                  <a:close/>
                </a:path>
              </a:pathLst>
            </a:custGeom>
            <a:ln w="1904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20749" y="2027048"/>
              <a:ext cx="2726690" cy="2663190"/>
            </a:xfrm>
            <a:custGeom>
              <a:avLst/>
              <a:gdLst/>
              <a:ahLst/>
              <a:cxnLst/>
              <a:rect l="l" t="t" r="r" b="b"/>
              <a:pathLst>
                <a:path w="2726690" h="2663190">
                  <a:moveTo>
                    <a:pt x="1506037" y="2662649"/>
                  </a:moveTo>
                  <a:lnTo>
                    <a:pt x="0" y="1477799"/>
                  </a:lnTo>
                  <a:lnTo>
                    <a:pt x="1220062" y="0"/>
                  </a:lnTo>
                  <a:lnTo>
                    <a:pt x="2726099" y="1184849"/>
                  </a:lnTo>
                  <a:lnTo>
                    <a:pt x="1506037" y="2662649"/>
                  </a:lnTo>
                  <a:close/>
                </a:path>
              </a:pathLst>
            </a:custGeom>
            <a:solidFill>
              <a:srgbClr val="FFFFFF">
                <a:alpha val="784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20749" y="2027048"/>
              <a:ext cx="2726690" cy="2663190"/>
            </a:xfrm>
            <a:custGeom>
              <a:avLst/>
              <a:gdLst/>
              <a:ahLst/>
              <a:cxnLst/>
              <a:rect l="l" t="t" r="r" b="b"/>
              <a:pathLst>
                <a:path w="2726690" h="2663190">
                  <a:moveTo>
                    <a:pt x="0" y="1477799"/>
                  </a:moveTo>
                  <a:lnTo>
                    <a:pt x="1220062" y="0"/>
                  </a:lnTo>
                  <a:lnTo>
                    <a:pt x="2726099" y="1184849"/>
                  </a:lnTo>
                  <a:lnTo>
                    <a:pt x="1506037" y="2662649"/>
                  </a:lnTo>
                  <a:lnTo>
                    <a:pt x="0" y="1477799"/>
                  </a:lnTo>
                  <a:close/>
                </a:path>
              </a:pathLst>
            </a:custGeom>
            <a:ln w="1904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76542" y="1973020"/>
              <a:ext cx="2720340" cy="2746375"/>
            </a:xfrm>
            <a:custGeom>
              <a:avLst/>
              <a:gdLst/>
              <a:ahLst/>
              <a:cxnLst/>
              <a:rect l="l" t="t" r="r" b="b"/>
              <a:pathLst>
                <a:path w="2720340" h="2746375">
                  <a:moveTo>
                    <a:pt x="1266862" y="2746349"/>
                  </a:moveTo>
                  <a:lnTo>
                    <a:pt x="0" y="1280812"/>
                  </a:lnTo>
                  <a:lnTo>
                    <a:pt x="1453387" y="0"/>
                  </a:lnTo>
                  <a:lnTo>
                    <a:pt x="2720250" y="1465537"/>
                  </a:lnTo>
                  <a:lnTo>
                    <a:pt x="1266862" y="2746349"/>
                  </a:lnTo>
                  <a:close/>
                </a:path>
              </a:pathLst>
            </a:custGeom>
            <a:solidFill>
              <a:srgbClr val="FFFFFF">
                <a:alpha val="784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76542" y="1973020"/>
              <a:ext cx="2720340" cy="2746375"/>
            </a:xfrm>
            <a:custGeom>
              <a:avLst/>
              <a:gdLst/>
              <a:ahLst/>
              <a:cxnLst/>
              <a:rect l="l" t="t" r="r" b="b"/>
              <a:pathLst>
                <a:path w="2720340" h="2746375">
                  <a:moveTo>
                    <a:pt x="0" y="1280812"/>
                  </a:moveTo>
                  <a:lnTo>
                    <a:pt x="1453387" y="0"/>
                  </a:lnTo>
                  <a:lnTo>
                    <a:pt x="2720250" y="1465537"/>
                  </a:lnTo>
                  <a:lnTo>
                    <a:pt x="1266862" y="2746349"/>
                  </a:lnTo>
                  <a:lnTo>
                    <a:pt x="0" y="1280812"/>
                  </a:lnTo>
                  <a:close/>
                </a:path>
              </a:pathLst>
            </a:custGeom>
            <a:ln w="19049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746633" y="3191980"/>
            <a:ext cx="1377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dirty="0" sz="1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3792" y="4490175"/>
            <a:ext cx="2113915" cy="285115"/>
          </a:xfrm>
          <a:custGeom>
            <a:avLst/>
            <a:gdLst/>
            <a:ahLst/>
            <a:cxnLst/>
            <a:rect l="l" t="t" r="r" b="b"/>
            <a:pathLst>
              <a:path w="2113915" h="285114">
                <a:moveTo>
                  <a:pt x="2113800" y="284699"/>
                </a:moveTo>
                <a:lnTo>
                  <a:pt x="0" y="284699"/>
                </a:lnTo>
                <a:lnTo>
                  <a:pt x="0" y="0"/>
                </a:lnTo>
                <a:lnTo>
                  <a:pt x="2113800" y="0"/>
                </a:lnTo>
                <a:lnTo>
                  <a:pt x="2113800" y="284699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7767" y="3701488"/>
            <a:ext cx="1319530" cy="1036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Aman</a:t>
            </a:r>
            <a:r>
              <a:rPr dirty="0" sz="14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95959"/>
                </a:solidFill>
                <a:latin typeface="Arial MT"/>
                <a:cs typeface="Arial MT"/>
              </a:rPr>
              <a:t>kumar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86900"/>
              </a:lnSpc>
            </a:pPr>
            <a:r>
              <a:rPr dirty="0" sz="1400">
                <a:solidFill>
                  <a:srgbClr val="595959"/>
                </a:solidFill>
                <a:latin typeface="Arial MT"/>
                <a:cs typeface="Arial MT"/>
              </a:rPr>
              <a:t>Mayank</a:t>
            </a:r>
            <a:r>
              <a:rPr dirty="0" sz="1400" spc="-9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Chittora </a:t>
            </a:r>
            <a:r>
              <a:rPr dirty="0" sz="1400" spc="-37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Shivam</a:t>
            </a:r>
            <a:r>
              <a:rPr dirty="0" sz="1400" spc="-4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Arial MT"/>
                <a:cs typeface="Arial MT"/>
              </a:rPr>
              <a:t>Singhal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2877483" y="0"/>
              <a:ext cx="6266815" cy="5143500"/>
            </a:xfrm>
            <a:custGeom>
              <a:avLst/>
              <a:gdLst/>
              <a:ahLst/>
              <a:cxnLst/>
              <a:rect l="l" t="t" r="r" b="b"/>
              <a:pathLst>
                <a:path w="6266815" h="5143500">
                  <a:moveTo>
                    <a:pt x="0" y="5143499"/>
                  </a:moveTo>
                  <a:lnTo>
                    <a:pt x="0" y="0"/>
                  </a:lnTo>
                  <a:lnTo>
                    <a:pt x="6266516" y="0"/>
                  </a:lnTo>
                  <a:lnTo>
                    <a:pt x="6266516" y="5143499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15286" cy="5143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922"/>
              <a:ext cx="4690072" cy="51255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7922"/>
              <a:ext cx="4681220" cy="5125720"/>
            </a:xfrm>
            <a:custGeom>
              <a:avLst/>
              <a:gdLst/>
              <a:ahLst/>
              <a:cxnLst/>
              <a:rect l="l" t="t" r="r" b="b"/>
              <a:pathLst>
                <a:path w="4681220" h="5125720">
                  <a:moveTo>
                    <a:pt x="0" y="0"/>
                  </a:moveTo>
                  <a:lnTo>
                    <a:pt x="4681072" y="0"/>
                  </a:lnTo>
                  <a:lnTo>
                    <a:pt x="4681072" y="5125577"/>
                  </a:lnTo>
                  <a:lnTo>
                    <a:pt x="0" y="5125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81500" y="1740374"/>
              <a:ext cx="996315" cy="1779905"/>
            </a:xfrm>
            <a:custGeom>
              <a:avLst/>
              <a:gdLst/>
              <a:ahLst/>
              <a:cxnLst/>
              <a:rect l="l" t="t" r="r" b="b"/>
              <a:pathLst>
                <a:path w="996314" h="1779904">
                  <a:moveTo>
                    <a:pt x="995968" y="1779838"/>
                  </a:moveTo>
                  <a:lnTo>
                    <a:pt x="944716" y="1778680"/>
                  </a:lnTo>
                  <a:lnTo>
                    <a:pt x="894136" y="1775244"/>
                  </a:lnTo>
                  <a:lnTo>
                    <a:pt x="844292" y="1769584"/>
                  </a:lnTo>
                  <a:lnTo>
                    <a:pt x="795246" y="1761758"/>
                  </a:lnTo>
                  <a:lnTo>
                    <a:pt x="747060" y="1751821"/>
                  </a:lnTo>
                  <a:lnTo>
                    <a:pt x="699797" y="1739829"/>
                  </a:lnTo>
                  <a:lnTo>
                    <a:pt x="653521" y="1725838"/>
                  </a:lnTo>
                  <a:lnTo>
                    <a:pt x="608292" y="1709904"/>
                  </a:lnTo>
                  <a:lnTo>
                    <a:pt x="564174" y="1692083"/>
                  </a:lnTo>
                  <a:lnTo>
                    <a:pt x="521230" y="1672430"/>
                  </a:lnTo>
                  <a:lnTo>
                    <a:pt x="479522" y="1651002"/>
                  </a:lnTo>
                  <a:lnTo>
                    <a:pt x="439113" y="1627854"/>
                  </a:lnTo>
                  <a:lnTo>
                    <a:pt x="400064" y="1603043"/>
                  </a:lnTo>
                  <a:lnTo>
                    <a:pt x="362440" y="1576624"/>
                  </a:lnTo>
                  <a:lnTo>
                    <a:pt x="326301" y="1548653"/>
                  </a:lnTo>
                  <a:lnTo>
                    <a:pt x="291712" y="1519187"/>
                  </a:lnTo>
                  <a:lnTo>
                    <a:pt x="258734" y="1488281"/>
                  </a:lnTo>
                  <a:lnTo>
                    <a:pt x="227430" y="1455990"/>
                  </a:lnTo>
                  <a:lnTo>
                    <a:pt x="197863" y="1422372"/>
                  </a:lnTo>
                  <a:lnTo>
                    <a:pt x="170095" y="1387481"/>
                  </a:lnTo>
                  <a:lnTo>
                    <a:pt x="144189" y="1351374"/>
                  </a:lnTo>
                  <a:lnTo>
                    <a:pt x="120208" y="1314107"/>
                  </a:lnTo>
                  <a:lnTo>
                    <a:pt x="98213" y="1275736"/>
                  </a:lnTo>
                  <a:lnTo>
                    <a:pt x="78268" y="1236316"/>
                  </a:lnTo>
                  <a:lnTo>
                    <a:pt x="60435" y="1195903"/>
                  </a:lnTo>
                  <a:lnTo>
                    <a:pt x="44776" y="1154554"/>
                  </a:lnTo>
                  <a:lnTo>
                    <a:pt x="31355" y="1112324"/>
                  </a:lnTo>
                  <a:lnTo>
                    <a:pt x="20234" y="1069269"/>
                  </a:lnTo>
                  <a:lnTo>
                    <a:pt x="11475" y="1025445"/>
                  </a:lnTo>
                  <a:lnTo>
                    <a:pt x="5142" y="980908"/>
                  </a:lnTo>
                  <a:lnTo>
                    <a:pt x="1295" y="935714"/>
                  </a:lnTo>
                  <a:lnTo>
                    <a:pt x="0" y="889919"/>
                  </a:lnTo>
                  <a:lnTo>
                    <a:pt x="1295" y="844124"/>
                  </a:lnTo>
                  <a:lnTo>
                    <a:pt x="5142" y="798930"/>
                  </a:lnTo>
                  <a:lnTo>
                    <a:pt x="11475" y="754393"/>
                  </a:lnTo>
                  <a:lnTo>
                    <a:pt x="20234" y="710569"/>
                  </a:lnTo>
                  <a:lnTo>
                    <a:pt x="31355" y="667514"/>
                  </a:lnTo>
                  <a:lnTo>
                    <a:pt x="44776" y="625284"/>
                  </a:lnTo>
                  <a:lnTo>
                    <a:pt x="60435" y="583935"/>
                  </a:lnTo>
                  <a:lnTo>
                    <a:pt x="78268" y="543522"/>
                  </a:lnTo>
                  <a:lnTo>
                    <a:pt x="98213" y="504102"/>
                  </a:lnTo>
                  <a:lnTo>
                    <a:pt x="120208" y="465731"/>
                  </a:lnTo>
                  <a:lnTo>
                    <a:pt x="144189" y="428463"/>
                  </a:lnTo>
                  <a:lnTo>
                    <a:pt x="170095" y="392357"/>
                  </a:lnTo>
                  <a:lnTo>
                    <a:pt x="197863" y="357466"/>
                  </a:lnTo>
                  <a:lnTo>
                    <a:pt x="227430" y="323848"/>
                  </a:lnTo>
                  <a:lnTo>
                    <a:pt x="258734" y="291557"/>
                  </a:lnTo>
                  <a:lnTo>
                    <a:pt x="291712" y="260651"/>
                  </a:lnTo>
                  <a:lnTo>
                    <a:pt x="326301" y="231185"/>
                  </a:lnTo>
                  <a:lnTo>
                    <a:pt x="362440" y="203214"/>
                  </a:lnTo>
                  <a:lnTo>
                    <a:pt x="400064" y="176795"/>
                  </a:lnTo>
                  <a:lnTo>
                    <a:pt x="439113" y="151984"/>
                  </a:lnTo>
                  <a:lnTo>
                    <a:pt x="479522" y="128836"/>
                  </a:lnTo>
                  <a:lnTo>
                    <a:pt x="521230" y="107408"/>
                  </a:lnTo>
                  <a:lnTo>
                    <a:pt x="564174" y="87755"/>
                  </a:lnTo>
                  <a:lnTo>
                    <a:pt x="608292" y="69934"/>
                  </a:lnTo>
                  <a:lnTo>
                    <a:pt x="653521" y="54000"/>
                  </a:lnTo>
                  <a:lnTo>
                    <a:pt x="699797" y="40009"/>
                  </a:lnTo>
                  <a:lnTo>
                    <a:pt x="747060" y="28017"/>
                  </a:lnTo>
                  <a:lnTo>
                    <a:pt x="795246" y="18080"/>
                  </a:lnTo>
                  <a:lnTo>
                    <a:pt x="844292" y="10253"/>
                  </a:lnTo>
                  <a:lnTo>
                    <a:pt x="894136" y="4594"/>
                  </a:lnTo>
                  <a:lnTo>
                    <a:pt x="944716" y="1157"/>
                  </a:lnTo>
                  <a:lnTo>
                    <a:pt x="995968" y="0"/>
                  </a:lnTo>
                  <a:lnTo>
                    <a:pt x="995968" y="1779838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2688652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7650"/>
              <a:ext cx="2390140" cy="5116195"/>
            </a:xfrm>
            <a:custGeom>
              <a:avLst/>
              <a:gdLst/>
              <a:ahLst/>
              <a:cxnLst/>
              <a:rect l="l" t="t" r="r" b="b"/>
              <a:pathLst>
                <a:path w="2390140" h="5116195">
                  <a:moveTo>
                    <a:pt x="0" y="0"/>
                  </a:moveTo>
                  <a:lnTo>
                    <a:pt x="2389639" y="0"/>
                  </a:lnTo>
                  <a:lnTo>
                    <a:pt x="2389639" y="5115849"/>
                  </a:lnTo>
                  <a:lnTo>
                    <a:pt x="0" y="5115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87580" y="1639279"/>
              <a:ext cx="1001394" cy="1945639"/>
            </a:xfrm>
            <a:custGeom>
              <a:avLst/>
              <a:gdLst/>
              <a:ahLst/>
              <a:cxnLst/>
              <a:rect l="l" t="t" r="r" b="b"/>
              <a:pathLst>
                <a:path w="1001394" h="1945639">
                  <a:moveTo>
                    <a:pt x="1001280" y="1945178"/>
                  </a:moveTo>
                  <a:lnTo>
                    <a:pt x="952767" y="1944057"/>
                  </a:lnTo>
                  <a:lnTo>
                    <a:pt x="904850" y="1940726"/>
                  </a:lnTo>
                  <a:lnTo>
                    <a:pt x="857581" y="1935237"/>
                  </a:lnTo>
                  <a:lnTo>
                    <a:pt x="811013" y="1927641"/>
                  </a:lnTo>
                  <a:lnTo>
                    <a:pt x="765199" y="1917989"/>
                  </a:lnTo>
                  <a:lnTo>
                    <a:pt x="720190" y="1906331"/>
                  </a:lnTo>
                  <a:lnTo>
                    <a:pt x="676039" y="1892719"/>
                  </a:lnTo>
                  <a:lnTo>
                    <a:pt x="632799" y="1877203"/>
                  </a:lnTo>
                  <a:lnTo>
                    <a:pt x="590521" y="1859835"/>
                  </a:lnTo>
                  <a:lnTo>
                    <a:pt x="549260" y="1840665"/>
                  </a:lnTo>
                  <a:lnTo>
                    <a:pt x="509066" y="1819745"/>
                  </a:lnTo>
                  <a:lnTo>
                    <a:pt x="469993" y="1797125"/>
                  </a:lnTo>
                  <a:lnTo>
                    <a:pt x="432092" y="1772857"/>
                  </a:lnTo>
                  <a:lnTo>
                    <a:pt x="395417" y="1746990"/>
                  </a:lnTo>
                  <a:lnTo>
                    <a:pt x="360020" y="1719577"/>
                  </a:lnTo>
                  <a:lnTo>
                    <a:pt x="325952" y="1690668"/>
                  </a:lnTo>
                  <a:lnTo>
                    <a:pt x="293268" y="1660314"/>
                  </a:lnTo>
                  <a:lnTo>
                    <a:pt x="262018" y="1628566"/>
                  </a:lnTo>
                  <a:lnTo>
                    <a:pt x="232256" y="1595474"/>
                  </a:lnTo>
                  <a:lnTo>
                    <a:pt x="204034" y="1561091"/>
                  </a:lnTo>
                  <a:lnTo>
                    <a:pt x="177405" y="1525467"/>
                  </a:lnTo>
                  <a:lnTo>
                    <a:pt x="152420" y="1488653"/>
                  </a:lnTo>
                  <a:lnTo>
                    <a:pt x="129133" y="1450699"/>
                  </a:lnTo>
                  <a:lnTo>
                    <a:pt x="107596" y="1411657"/>
                  </a:lnTo>
                  <a:lnTo>
                    <a:pt x="87860" y="1371577"/>
                  </a:lnTo>
                  <a:lnTo>
                    <a:pt x="69980" y="1330512"/>
                  </a:lnTo>
                  <a:lnTo>
                    <a:pt x="54007" y="1288510"/>
                  </a:lnTo>
                  <a:lnTo>
                    <a:pt x="39993" y="1245625"/>
                  </a:lnTo>
                  <a:lnTo>
                    <a:pt x="27991" y="1201905"/>
                  </a:lnTo>
                  <a:lnTo>
                    <a:pt x="18054" y="1157404"/>
                  </a:lnTo>
                  <a:lnTo>
                    <a:pt x="10234" y="1112170"/>
                  </a:lnTo>
                  <a:lnTo>
                    <a:pt x="4583" y="1066256"/>
                  </a:lnTo>
                  <a:lnTo>
                    <a:pt x="1154" y="1019712"/>
                  </a:lnTo>
                  <a:lnTo>
                    <a:pt x="0" y="972589"/>
                  </a:lnTo>
                  <a:lnTo>
                    <a:pt x="1154" y="925466"/>
                  </a:lnTo>
                  <a:lnTo>
                    <a:pt x="4583" y="878922"/>
                  </a:lnTo>
                  <a:lnTo>
                    <a:pt x="10234" y="833008"/>
                  </a:lnTo>
                  <a:lnTo>
                    <a:pt x="18054" y="787774"/>
                  </a:lnTo>
                  <a:lnTo>
                    <a:pt x="27991" y="743272"/>
                  </a:lnTo>
                  <a:lnTo>
                    <a:pt x="39993" y="699553"/>
                  </a:lnTo>
                  <a:lnTo>
                    <a:pt x="54007" y="656668"/>
                  </a:lnTo>
                  <a:lnTo>
                    <a:pt x="69980" y="614666"/>
                  </a:lnTo>
                  <a:lnTo>
                    <a:pt x="87860" y="573601"/>
                  </a:lnTo>
                  <a:lnTo>
                    <a:pt x="107596" y="533521"/>
                  </a:lnTo>
                  <a:lnTo>
                    <a:pt x="129133" y="494479"/>
                  </a:lnTo>
                  <a:lnTo>
                    <a:pt x="152420" y="456525"/>
                  </a:lnTo>
                  <a:lnTo>
                    <a:pt x="177405" y="419711"/>
                  </a:lnTo>
                  <a:lnTo>
                    <a:pt x="204034" y="384087"/>
                  </a:lnTo>
                  <a:lnTo>
                    <a:pt x="232256" y="349704"/>
                  </a:lnTo>
                  <a:lnTo>
                    <a:pt x="262018" y="316612"/>
                  </a:lnTo>
                  <a:lnTo>
                    <a:pt x="293268" y="284864"/>
                  </a:lnTo>
                  <a:lnTo>
                    <a:pt x="325952" y="254510"/>
                  </a:lnTo>
                  <a:lnTo>
                    <a:pt x="360020" y="225601"/>
                  </a:lnTo>
                  <a:lnTo>
                    <a:pt x="395417" y="198188"/>
                  </a:lnTo>
                  <a:lnTo>
                    <a:pt x="432092" y="172321"/>
                  </a:lnTo>
                  <a:lnTo>
                    <a:pt x="469993" y="148053"/>
                  </a:lnTo>
                  <a:lnTo>
                    <a:pt x="509066" y="125433"/>
                  </a:lnTo>
                  <a:lnTo>
                    <a:pt x="549260" y="104513"/>
                  </a:lnTo>
                  <a:lnTo>
                    <a:pt x="590521" y="85343"/>
                  </a:lnTo>
                  <a:lnTo>
                    <a:pt x="632799" y="67975"/>
                  </a:lnTo>
                  <a:lnTo>
                    <a:pt x="676039" y="52459"/>
                  </a:lnTo>
                  <a:lnTo>
                    <a:pt x="720190" y="38847"/>
                  </a:lnTo>
                  <a:lnTo>
                    <a:pt x="765199" y="27189"/>
                  </a:lnTo>
                  <a:lnTo>
                    <a:pt x="811013" y="17537"/>
                  </a:lnTo>
                  <a:lnTo>
                    <a:pt x="857581" y="9941"/>
                  </a:lnTo>
                  <a:lnTo>
                    <a:pt x="904850" y="4452"/>
                  </a:lnTo>
                  <a:lnTo>
                    <a:pt x="952767" y="1121"/>
                  </a:lnTo>
                  <a:lnTo>
                    <a:pt x="1001280" y="0"/>
                  </a:lnTo>
                  <a:lnTo>
                    <a:pt x="1001280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055781" y="2087837"/>
            <a:ext cx="804545" cy="1084580"/>
          </a:xfrm>
          <a:prstGeom prst="rect">
            <a:avLst/>
          </a:prstGeom>
        </p:spPr>
        <p:txBody>
          <a:bodyPr wrap="square" lIns="0" tIns="2540" rIns="0" bIns="0" rtlCol="0" vert="vert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-105" b="1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115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2231390" cy="5143500"/>
            <a:chOff x="0" y="0"/>
            <a:chExt cx="2231390" cy="51435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231285" cy="51434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27637"/>
              <a:ext cx="1932939" cy="5116195"/>
            </a:xfrm>
            <a:custGeom>
              <a:avLst/>
              <a:gdLst/>
              <a:ahLst/>
              <a:cxnLst/>
              <a:rect l="l" t="t" r="r" b="b"/>
              <a:pathLst>
                <a:path w="1932939" h="5116195">
                  <a:moveTo>
                    <a:pt x="0" y="0"/>
                  </a:moveTo>
                  <a:lnTo>
                    <a:pt x="1932529" y="0"/>
                  </a:lnTo>
                  <a:lnTo>
                    <a:pt x="1932529" y="5115862"/>
                  </a:lnTo>
                  <a:lnTo>
                    <a:pt x="0" y="5115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6169" y="163926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80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600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600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599149" y="2085708"/>
            <a:ext cx="224154" cy="10528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1777364" cy="5143500"/>
            <a:chOff x="0" y="0"/>
            <a:chExt cx="1777364" cy="514350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776805" cy="51434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0" y="9"/>
              <a:ext cx="1477645" cy="5143500"/>
            </a:xfrm>
            <a:custGeom>
              <a:avLst/>
              <a:gdLst/>
              <a:ahLst/>
              <a:cxnLst/>
              <a:rect l="l" t="t" r="r" b="b"/>
              <a:pathLst>
                <a:path w="1477645" h="5143500">
                  <a:moveTo>
                    <a:pt x="0" y="0"/>
                  </a:moveTo>
                  <a:lnTo>
                    <a:pt x="1477085" y="0"/>
                  </a:lnTo>
                  <a:lnTo>
                    <a:pt x="1477085" y="5143489"/>
                  </a:lnTo>
                  <a:lnTo>
                    <a:pt x="0" y="5143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9284" y="161163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3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3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138924" y="2237606"/>
            <a:ext cx="224154" cy="6934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5839" y="0"/>
            <a:ext cx="6248160" cy="514349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679839" y="1558581"/>
            <a:ext cx="353758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NON</a:t>
            </a:r>
            <a:r>
              <a:rPr dirty="0" sz="18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ADHERENCE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MEDICATION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94839" y="2373929"/>
            <a:ext cx="367093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300" spc="-65" b="1">
                <a:latin typeface="Tahoma"/>
                <a:cs typeface="Tahoma"/>
              </a:rPr>
              <a:t>When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100" b="1">
                <a:latin typeface="Tahoma"/>
                <a:cs typeface="Tahoma"/>
              </a:rPr>
              <a:t>a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75" b="1">
                <a:latin typeface="Tahoma"/>
                <a:cs typeface="Tahoma"/>
              </a:rPr>
              <a:t>patient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75" b="1">
                <a:latin typeface="Tahoma"/>
                <a:cs typeface="Tahoma"/>
              </a:rPr>
              <a:t>is</a:t>
            </a:r>
            <a:r>
              <a:rPr dirty="0" sz="1300" spc="-125" b="1">
                <a:latin typeface="Tahoma"/>
                <a:cs typeface="Tahoma"/>
              </a:rPr>
              <a:t> </a:t>
            </a:r>
            <a:r>
              <a:rPr dirty="0" sz="1300" spc="-85" b="1">
                <a:latin typeface="Tahoma"/>
                <a:cs typeface="Tahoma"/>
              </a:rPr>
              <a:t>unable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55" b="1">
                <a:latin typeface="Tahoma"/>
                <a:cs typeface="Tahoma"/>
              </a:rPr>
              <a:t>to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80" b="1">
                <a:latin typeface="Tahoma"/>
                <a:cs typeface="Tahoma"/>
              </a:rPr>
              <a:t>take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60" b="1">
                <a:latin typeface="Tahoma"/>
                <a:cs typeface="Tahoma"/>
              </a:rPr>
              <a:t>their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80" b="1">
                <a:latin typeface="Tahoma"/>
                <a:cs typeface="Tahoma"/>
              </a:rPr>
              <a:t>medication, </a:t>
            </a:r>
            <a:r>
              <a:rPr dirty="0" sz="1300" spc="-365" b="1">
                <a:latin typeface="Tahoma"/>
                <a:cs typeface="Tahoma"/>
              </a:rPr>
              <a:t> </a:t>
            </a:r>
            <a:r>
              <a:rPr dirty="0" sz="1300" spc="-70" b="1">
                <a:latin typeface="Tahoma"/>
                <a:cs typeface="Tahoma"/>
              </a:rPr>
              <a:t>the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70" b="1">
                <a:latin typeface="Tahoma"/>
                <a:cs typeface="Tahoma"/>
              </a:rPr>
              <a:t>effect</a:t>
            </a:r>
            <a:r>
              <a:rPr dirty="0" sz="1300" spc="-70" b="1">
                <a:latin typeface="Tahoma"/>
                <a:cs typeface="Tahoma"/>
              </a:rPr>
              <a:t>s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90" b="1">
                <a:latin typeface="Tahoma"/>
                <a:cs typeface="Tahoma"/>
              </a:rPr>
              <a:t>can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80" b="1">
                <a:latin typeface="Tahoma"/>
                <a:cs typeface="Tahoma"/>
              </a:rPr>
              <a:t>be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80" b="1">
                <a:latin typeface="Tahoma"/>
                <a:cs typeface="Tahoma"/>
              </a:rPr>
              <a:t>d</a:t>
            </a:r>
            <a:r>
              <a:rPr dirty="0" sz="1300" spc="-100" b="1">
                <a:latin typeface="Tahoma"/>
                <a:cs typeface="Tahoma"/>
              </a:rPr>
              <a:t>e</a:t>
            </a:r>
            <a:r>
              <a:rPr dirty="0" sz="1300" spc="-90" b="1">
                <a:latin typeface="Tahoma"/>
                <a:cs typeface="Tahoma"/>
              </a:rPr>
              <a:t>vastating.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6689" y="2311298"/>
            <a:ext cx="3458210" cy="2752090"/>
            <a:chOff x="616689" y="2311298"/>
            <a:chExt cx="3458210" cy="275209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689" y="2311298"/>
              <a:ext cx="552796" cy="5527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4225" y="4717125"/>
              <a:ext cx="1140228" cy="3461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976200" y="3573609"/>
            <a:ext cx="3688079" cy="129349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280"/>
              </a:spcBef>
            </a:pPr>
            <a:r>
              <a:rPr dirty="0" sz="1300" spc="-35" b="1">
                <a:latin typeface="Tahoma"/>
                <a:cs typeface="Tahoma"/>
              </a:rPr>
              <a:t>Our </a:t>
            </a:r>
            <a:r>
              <a:rPr dirty="0" sz="1300" spc="-65" b="1">
                <a:latin typeface="Tahoma"/>
                <a:cs typeface="Tahoma"/>
              </a:rPr>
              <a:t>country </a:t>
            </a:r>
            <a:r>
              <a:rPr dirty="0" sz="1300" spc="-75" b="1">
                <a:latin typeface="Tahoma"/>
                <a:cs typeface="Tahoma"/>
              </a:rPr>
              <a:t>is </a:t>
            </a:r>
            <a:r>
              <a:rPr dirty="0" sz="1300" spc="-85" b="1">
                <a:latin typeface="Tahoma"/>
                <a:cs typeface="Tahoma"/>
              </a:rPr>
              <a:t>facing </a:t>
            </a:r>
            <a:r>
              <a:rPr dirty="0" sz="1300" spc="-100" b="1">
                <a:latin typeface="Tahoma"/>
                <a:cs typeface="Tahoma"/>
              </a:rPr>
              <a:t>a </a:t>
            </a:r>
            <a:r>
              <a:rPr dirty="0" sz="1300" spc="-80" b="1">
                <a:latin typeface="Tahoma"/>
                <a:cs typeface="Tahoma"/>
              </a:rPr>
              <a:t>healthcare </a:t>
            </a:r>
            <a:r>
              <a:rPr dirty="0" sz="1300" spc="-65" b="1">
                <a:latin typeface="Tahoma"/>
                <a:cs typeface="Tahoma"/>
              </a:rPr>
              <a:t>affordability </a:t>
            </a:r>
            <a:r>
              <a:rPr dirty="0" sz="1300" spc="-60" b="1">
                <a:latin typeface="Tahoma"/>
                <a:cs typeface="Tahoma"/>
              </a:rPr>
              <a:t> </a:t>
            </a:r>
            <a:r>
              <a:rPr dirty="0" sz="1300" spc="-65" b="1">
                <a:latin typeface="Tahoma"/>
                <a:cs typeface="Tahoma"/>
              </a:rPr>
              <a:t>crisis</a:t>
            </a:r>
            <a:r>
              <a:rPr dirty="0" sz="1300" spc="-125" b="1">
                <a:latin typeface="Tahoma"/>
                <a:cs typeface="Tahoma"/>
              </a:rPr>
              <a:t> </a:t>
            </a:r>
            <a:r>
              <a:rPr dirty="0" sz="1300" spc="-70" b="1">
                <a:latin typeface="Tahoma"/>
                <a:cs typeface="Tahoma"/>
              </a:rPr>
              <a:t>that</a:t>
            </a:r>
            <a:r>
              <a:rPr dirty="0" sz="1300" spc="-125" b="1">
                <a:latin typeface="Tahoma"/>
                <a:cs typeface="Tahoma"/>
              </a:rPr>
              <a:t> </a:t>
            </a:r>
            <a:r>
              <a:rPr dirty="0" sz="1300" spc="-85" b="1">
                <a:latin typeface="Tahoma"/>
                <a:cs typeface="Tahoma"/>
              </a:rPr>
              <a:t>places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70" b="1">
                <a:latin typeface="Tahoma"/>
                <a:cs typeface="Tahoma"/>
              </a:rPr>
              <a:t>the</a:t>
            </a:r>
            <a:r>
              <a:rPr dirty="0" sz="1300" spc="-120" b="1">
                <a:latin typeface="Tahoma"/>
                <a:cs typeface="Tahoma"/>
              </a:rPr>
              <a:t> </a:t>
            </a:r>
            <a:r>
              <a:rPr dirty="0" sz="1300" spc="-80" b="1">
                <a:latin typeface="Tahoma"/>
                <a:cs typeface="Tahoma"/>
              </a:rPr>
              <a:t>burden</a:t>
            </a:r>
            <a:r>
              <a:rPr dirty="0" sz="1300" spc="-125" b="1">
                <a:latin typeface="Tahoma"/>
                <a:cs typeface="Tahoma"/>
              </a:rPr>
              <a:t> </a:t>
            </a:r>
            <a:r>
              <a:rPr dirty="0" sz="1300" spc="-55" b="1">
                <a:latin typeface="Tahoma"/>
                <a:cs typeface="Tahoma"/>
              </a:rPr>
              <a:t>of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100" b="1">
                <a:latin typeface="Tahoma"/>
                <a:cs typeface="Tahoma"/>
              </a:rPr>
              <a:t>high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80" b="1">
                <a:latin typeface="Tahoma"/>
                <a:cs typeface="Tahoma"/>
              </a:rPr>
              <a:t>out-of-pocket </a:t>
            </a:r>
            <a:r>
              <a:rPr dirty="0" sz="1300" spc="-365" b="1">
                <a:latin typeface="Tahoma"/>
                <a:cs typeface="Tahoma"/>
              </a:rPr>
              <a:t> </a:t>
            </a:r>
            <a:r>
              <a:rPr dirty="0" sz="1300" spc="-75" b="1">
                <a:latin typeface="Tahoma"/>
                <a:cs typeface="Tahoma"/>
              </a:rPr>
              <a:t>costs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85" b="1">
                <a:latin typeface="Tahoma"/>
                <a:cs typeface="Tahoma"/>
              </a:rPr>
              <a:t>o</a:t>
            </a:r>
            <a:r>
              <a:rPr dirty="0" sz="1300" spc="-80" b="1">
                <a:latin typeface="Tahoma"/>
                <a:cs typeface="Tahoma"/>
              </a:rPr>
              <a:t>n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70" b="1">
                <a:latin typeface="Tahoma"/>
                <a:cs typeface="Tahoma"/>
              </a:rPr>
              <a:t>seriously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40" b="1">
                <a:latin typeface="Tahoma"/>
                <a:cs typeface="Tahoma"/>
              </a:rPr>
              <a:t>ill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85" b="1">
                <a:latin typeface="Tahoma"/>
                <a:cs typeface="Tahoma"/>
              </a:rPr>
              <a:t>patients</a:t>
            </a:r>
            <a:r>
              <a:rPr dirty="0" sz="1300" spc="-50" b="1">
                <a:latin typeface="Tahoma"/>
                <a:cs typeface="Tahoma"/>
              </a:rPr>
              <a:t>,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90" b="1">
                <a:latin typeface="Tahoma"/>
                <a:cs typeface="Tahoma"/>
              </a:rPr>
              <a:t>impeding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75" b="1">
                <a:latin typeface="Tahoma"/>
                <a:cs typeface="Tahoma"/>
              </a:rPr>
              <a:t>adherence  </a:t>
            </a:r>
            <a:r>
              <a:rPr dirty="0" sz="1300" spc="-55" b="1">
                <a:latin typeface="Tahoma"/>
                <a:cs typeface="Tahoma"/>
              </a:rPr>
              <a:t>to </a:t>
            </a:r>
            <a:r>
              <a:rPr dirty="0" sz="1300" spc="-60" b="1">
                <a:latin typeface="Tahoma"/>
                <a:cs typeface="Tahoma"/>
              </a:rPr>
              <a:t>their </a:t>
            </a:r>
            <a:r>
              <a:rPr dirty="0" sz="1300" spc="-75" b="1">
                <a:latin typeface="Tahoma"/>
                <a:cs typeface="Tahoma"/>
              </a:rPr>
              <a:t>prescribed </a:t>
            </a:r>
            <a:r>
              <a:rPr dirty="0" sz="1300" spc="-80" b="1">
                <a:latin typeface="Tahoma"/>
                <a:cs typeface="Tahoma"/>
              </a:rPr>
              <a:t>treatments. </a:t>
            </a:r>
            <a:r>
              <a:rPr dirty="0" sz="1300" spc="-75" b="1">
                <a:latin typeface="Tahoma"/>
                <a:cs typeface="Tahoma"/>
              </a:rPr>
              <a:t>Patients </a:t>
            </a:r>
            <a:r>
              <a:rPr dirty="0" sz="1300" spc="-70" b="1">
                <a:latin typeface="Tahoma"/>
                <a:cs typeface="Tahoma"/>
              </a:rPr>
              <a:t>often </a:t>
            </a:r>
            <a:r>
              <a:rPr dirty="0" sz="1300" spc="-65" b="1">
                <a:latin typeface="Tahoma"/>
                <a:cs typeface="Tahoma"/>
              </a:rPr>
              <a:t> resort </a:t>
            </a:r>
            <a:r>
              <a:rPr dirty="0" sz="1300" spc="-55" b="1">
                <a:latin typeface="Tahoma"/>
                <a:cs typeface="Tahoma"/>
              </a:rPr>
              <a:t>to </a:t>
            </a:r>
            <a:r>
              <a:rPr dirty="0" sz="1300" spc="-90" b="1">
                <a:latin typeface="Tahoma"/>
                <a:cs typeface="Tahoma"/>
              </a:rPr>
              <a:t>cost-saving measures—such </a:t>
            </a:r>
            <a:r>
              <a:rPr dirty="0" sz="1300" spc="-105" b="1">
                <a:latin typeface="Tahoma"/>
                <a:cs typeface="Tahoma"/>
              </a:rPr>
              <a:t>as </a:t>
            </a:r>
            <a:r>
              <a:rPr dirty="0" sz="1300" spc="-75" b="1">
                <a:latin typeface="Tahoma"/>
                <a:cs typeface="Tahoma"/>
              </a:rPr>
              <a:t>cutting </a:t>
            </a:r>
            <a:r>
              <a:rPr dirty="0" sz="1300" spc="-70" b="1">
                <a:latin typeface="Tahoma"/>
                <a:cs typeface="Tahoma"/>
              </a:rPr>
              <a:t> </a:t>
            </a:r>
            <a:r>
              <a:rPr dirty="0" sz="1300" spc="-65" b="1">
                <a:latin typeface="Tahoma"/>
                <a:cs typeface="Tahoma"/>
              </a:rPr>
              <a:t>pills </a:t>
            </a:r>
            <a:r>
              <a:rPr dirty="0" sz="1300" spc="-55" b="1">
                <a:latin typeface="Tahoma"/>
                <a:cs typeface="Tahoma"/>
              </a:rPr>
              <a:t>or </a:t>
            </a:r>
            <a:r>
              <a:rPr dirty="0" sz="1300" spc="-85" b="1">
                <a:latin typeface="Tahoma"/>
                <a:cs typeface="Tahoma"/>
              </a:rPr>
              <a:t>delaying </a:t>
            </a:r>
            <a:r>
              <a:rPr dirty="0" sz="1300" spc="-60" b="1">
                <a:latin typeface="Tahoma"/>
                <a:cs typeface="Tahoma"/>
              </a:rPr>
              <a:t>their </a:t>
            </a:r>
            <a:r>
              <a:rPr dirty="0" sz="1300" spc="-85" b="1">
                <a:latin typeface="Tahoma"/>
                <a:cs typeface="Tahoma"/>
              </a:rPr>
              <a:t>next </a:t>
            </a:r>
            <a:r>
              <a:rPr dirty="0" sz="1300" spc="-70" b="1">
                <a:latin typeface="Tahoma"/>
                <a:cs typeface="Tahoma"/>
              </a:rPr>
              <a:t>prescription </a:t>
            </a:r>
            <a:r>
              <a:rPr dirty="0" sz="1300" spc="-80" b="1">
                <a:latin typeface="Tahoma"/>
                <a:cs typeface="Tahoma"/>
              </a:rPr>
              <a:t>reﬁll—just </a:t>
            </a:r>
            <a:r>
              <a:rPr dirty="0" sz="1300" spc="-370" b="1">
                <a:latin typeface="Tahoma"/>
                <a:cs typeface="Tahoma"/>
              </a:rPr>
              <a:t> </a:t>
            </a:r>
            <a:r>
              <a:rPr dirty="0" sz="1300" spc="-55" b="1">
                <a:latin typeface="Tahoma"/>
                <a:cs typeface="Tahoma"/>
              </a:rPr>
              <a:t>to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114" b="1">
                <a:latin typeface="Tahoma"/>
                <a:cs typeface="Tahoma"/>
              </a:rPr>
              <a:t>ma</a:t>
            </a:r>
            <a:r>
              <a:rPr dirty="0" sz="1300" spc="-130" b="1">
                <a:latin typeface="Tahoma"/>
                <a:cs typeface="Tahoma"/>
              </a:rPr>
              <a:t>k</a:t>
            </a:r>
            <a:r>
              <a:rPr dirty="0" sz="1300" spc="-80" b="1">
                <a:latin typeface="Tahoma"/>
                <a:cs typeface="Tahoma"/>
              </a:rPr>
              <a:t>e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100" b="1">
                <a:latin typeface="Tahoma"/>
                <a:cs typeface="Tahoma"/>
              </a:rPr>
              <a:t>end</a:t>
            </a:r>
            <a:r>
              <a:rPr dirty="0" sz="1300" spc="-80" b="1">
                <a:latin typeface="Tahoma"/>
                <a:cs typeface="Tahoma"/>
              </a:rPr>
              <a:t>s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90" b="1">
                <a:latin typeface="Tahoma"/>
                <a:cs typeface="Tahoma"/>
              </a:rPr>
              <a:t>meet.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73" y="7143"/>
            <a:ext cx="9127490" cy="5136515"/>
          </a:xfrm>
          <a:custGeom>
            <a:avLst/>
            <a:gdLst/>
            <a:ahLst/>
            <a:cxnLst/>
            <a:rect l="l" t="t" r="r" b="b"/>
            <a:pathLst>
              <a:path w="9127490" h="5136515">
                <a:moveTo>
                  <a:pt x="0" y="0"/>
                </a:moveTo>
                <a:lnTo>
                  <a:pt x="9127326" y="0"/>
                </a:lnTo>
                <a:lnTo>
                  <a:pt x="9127326" y="5136356"/>
                </a:lnTo>
                <a:lnTo>
                  <a:pt x="0" y="5136356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42871" y="1619134"/>
            <a:ext cx="1001394" cy="1945005"/>
          </a:xfrm>
          <a:custGeom>
            <a:avLst/>
            <a:gdLst/>
            <a:ahLst/>
            <a:cxnLst/>
            <a:rect l="l" t="t" r="r" b="b"/>
            <a:pathLst>
              <a:path w="1001395" h="1945004">
                <a:moveTo>
                  <a:pt x="1001127" y="1944456"/>
                </a:moveTo>
                <a:lnTo>
                  <a:pt x="919065" y="1940365"/>
                </a:lnTo>
                <a:lnTo>
                  <a:pt x="871053" y="1934876"/>
                </a:lnTo>
                <a:lnTo>
                  <a:pt x="823754" y="1927280"/>
                </a:lnTo>
                <a:lnTo>
                  <a:pt x="777219" y="1917627"/>
                </a:lnTo>
                <a:lnTo>
                  <a:pt x="731503" y="1905970"/>
                </a:lnTo>
                <a:lnTo>
                  <a:pt x="686659" y="1892357"/>
                </a:lnTo>
                <a:lnTo>
                  <a:pt x="642739" y="1876842"/>
                </a:lnTo>
                <a:lnTo>
                  <a:pt x="599798" y="1859474"/>
                </a:lnTo>
                <a:lnTo>
                  <a:pt x="557888" y="1840304"/>
                </a:lnTo>
                <a:lnTo>
                  <a:pt x="517063" y="1819384"/>
                </a:lnTo>
                <a:lnTo>
                  <a:pt x="477376" y="1796764"/>
                </a:lnTo>
                <a:lnTo>
                  <a:pt x="438880" y="1772495"/>
                </a:lnTo>
                <a:lnTo>
                  <a:pt x="401629" y="1746629"/>
                </a:lnTo>
                <a:lnTo>
                  <a:pt x="365675" y="1719215"/>
                </a:lnTo>
                <a:lnTo>
                  <a:pt x="331073" y="1690306"/>
                </a:lnTo>
                <a:lnTo>
                  <a:pt x="297875" y="1659952"/>
                </a:lnTo>
                <a:lnTo>
                  <a:pt x="266134" y="1628204"/>
                </a:lnTo>
                <a:lnTo>
                  <a:pt x="235905" y="1595113"/>
                </a:lnTo>
                <a:lnTo>
                  <a:pt x="207240" y="1560730"/>
                </a:lnTo>
                <a:lnTo>
                  <a:pt x="180192" y="1525106"/>
                </a:lnTo>
                <a:lnTo>
                  <a:pt x="154815" y="1488291"/>
                </a:lnTo>
                <a:lnTo>
                  <a:pt x="131162" y="1450337"/>
                </a:lnTo>
                <a:lnTo>
                  <a:pt x="109286" y="1411295"/>
                </a:lnTo>
                <a:lnTo>
                  <a:pt x="89241" y="1371216"/>
                </a:lnTo>
                <a:lnTo>
                  <a:pt x="71079" y="1330150"/>
                </a:lnTo>
                <a:lnTo>
                  <a:pt x="54855" y="1288149"/>
                </a:lnTo>
                <a:lnTo>
                  <a:pt x="40621" y="1245263"/>
                </a:lnTo>
                <a:lnTo>
                  <a:pt x="28431" y="1201544"/>
                </a:lnTo>
                <a:lnTo>
                  <a:pt x="18338" y="1157042"/>
                </a:lnTo>
                <a:lnTo>
                  <a:pt x="10395" y="1111809"/>
                </a:lnTo>
                <a:lnTo>
                  <a:pt x="4655" y="1065894"/>
                </a:lnTo>
                <a:lnTo>
                  <a:pt x="1172" y="1019350"/>
                </a:lnTo>
                <a:lnTo>
                  <a:pt x="0" y="972228"/>
                </a:lnTo>
                <a:lnTo>
                  <a:pt x="1172" y="925105"/>
                </a:lnTo>
                <a:lnTo>
                  <a:pt x="4655" y="878561"/>
                </a:lnTo>
                <a:lnTo>
                  <a:pt x="10395" y="832646"/>
                </a:lnTo>
                <a:lnTo>
                  <a:pt x="18338" y="787413"/>
                </a:lnTo>
                <a:lnTo>
                  <a:pt x="28431" y="742911"/>
                </a:lnTo>
                <a:lnTo>
                  <a:pt x="40621" y="699192"/>
                </a:lnTo>
                <a:lnTo>
                  <a:pt x="54855" y="656306"/>
                </a:lnTo>
                <a:lnTo>
                  <a:pt x="71079" y="614305"/>
                </a:lnTo>
                <a:lnTo>
                  <a:pt x="89241" y="573239"/>
                </a:lnTo>
                <a:lnTo>
                  <a:pt x="109286" y="533160"/>
                </a:lnTo>
                <a:lnTo>
                  <a:pt x="131162" y="494118"/>
                </a:lnTo>
                <a:lnTo>
                  <a:pt x="154815" y="456164"/>
                </a:lnTo>
                <a:lnTo>
                  <a:pt x="180192" y="419349"/>
                </a:lnTo>
                <a:lnTo>
                  <a:pt x="207240" y="383725"/>
                </a:lnTo>
                <a:lnTo>
                  <a:pt x="235905" y="349342"/>
                </a:lnTo>
                <a:lnTo>
                  <a:pt x="266134" y="316251"/>
                </a:lnTo>
                <a:lnTo>
                  <a:pt x="297875" y="284503"/>
                </a:lnTo>
                <a:lnTo>
                  <a:pt x="331073" y="254149"/>
                </a:lnTo>
                <a:lnTo>
                  <a:pt x="365675" y="225240"/>
                </a:lnTo>
                <a:lnTo>
                  <a:pt x="401629" y="197826"/>
                </a:lnTo>
                <a:lnTo>
                  <a:pt x="438880" y="171960"/>
                </a:lnTo>
                <a:lnTo>
                  <a:pt x="477376" y="147691"/>
                </a:lnTo>
                <a:lnTo>
                  <a:pt x="517063" y="125071"/>
                </a:lnTo>
                <a:lnTo>
                  <a:pt x="557888" y="104151"/>
                </a:lnTo>
                <a:lnTo>
                  <a:pt x="599798" y="84981"/>
                </a:lnTo>
                <a:lnTo>
                  <a:pt x="642739" y="67613"/>
                </a:lnTo>
                <a:lnTo>
                  <a:pt x="686659" y="52098"/>
                </a:lnTo>
                <a:lnTo>
                  <a:pt x="731503" y="38485"/>
                </a:lnTo>
                <a:lnTo>
                  <a:pt x="777219" y="26828"/>
                </a:lnTo>
                <a:lnTo>
                  <a:pt x="823754" y="17175"/>
                </a:lnTo>
                <a:lnTo>
                  <a:pt x="871053" y="9579"/>
                </a:lnTo>
                <a:lnTo>
                  <a:pt x="919065" y="4090"/>
                </a:lnTo>
                <a:lnTo>
                  <a:pt x="967734" y="760"/>
                </a:lnTo>
                <a:lnTo>
                  <a:pt x="1001127" y="0"/>
                </a:lnTo>
                <a:lnTo>
                  <a:pt x="1001127" y="1944456"/>
                </a:lnTo>
                <a:close/>
              </a:path>
            </a:pathLst>
          </a:custGeom>
          <a:solidFill>
            <a:srgbClr val="FA5F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63674" y="2048908"/>
            <a:ext cx="437515" cy="1084580"/>
          </a:xfrm>
          <a:prstGeom prst="rect">
            <a:avLst/>
          </a:prstGeom>
        </p:spPr>
        <p:txBody>
          <a:bodyPr wrap="square" lIns="0" tIns="2540" rIns="0" bIns="0" rtlCol="0" vert="vert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-105" b="1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8912860" cy="5143500"/>
            <a:chOff x="0" y="0"/>
            <a:chExt cx="8912860" cy="51435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12812" cy="5143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28574"/>
              <a:ext cx="8614410" cy="5114925"/>
            </a:xfrm>
            <a:custGeom>
              <a:avLst/>
              <a:gdLst/>
              <a:ahLst/>
              <a:cxnLst/>
              <a:rect l="l" t="t" r="r" b="b"/>
              <a:pathLst>
                <a:path w="8614410" h="5114925">
                  <a:moveTo>
                    <a:pt x="0" y="0"/>
                  </a:moveTo>
                  <a:lnTo>
                    <a:pt x="8614311" y="0"/>
                  </a:lnTo>
                  <a:lnTo>
                    <a:pt x="8614311" y="5114925"/>
                  </a:lnTo>
                  <a:lnTo>
                    <a:pt x="0" y="511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481" y="5195"/>
              <a:ext cx="7248044" cy="51383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61778" y="18699"/>
              <a:ext cx="7169784" cy="5125085"/>
            </a:xfrm>
            <a:custGeom>
              <a:avLst/>
              <a:gdLst/>
              <a:ahLst/>
              <a:cxnLst/>
              <a:rect l="l" t="t" r="r" b="b"/>
              <a:pathLst>
                <a:path w="7169784" h="5125085">
                  <a:moveTo>
                    <a:pt x="0" y="0"/>
                  </a:moveTo>
                  <a:lnTo>
                    <a:pt x="7169234" y="0"/>
                  </a:lnTo>
                  <a:lnTo>
                    <a:pt x="7169234" y="5124800"/>
                  </a:lnTo>
                  <a:lnTo>
                    <a:pt x="0" y="512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23667" y="1640204"/>
              <a:ext cx="990600" cy="1945639"/>
            </a:xfrm>
            <a:custGeom>
              <a:avLst/>
              <a:gdLst/>
              <a:ahLst/>
              <a:cxnLst/>
              <a:rect l="l" t="t" r="r" b="b"/>
              <a:pathLst>
                <a:path w="990600" h="1945639">
                  <a:moveTo>
                    <a:pt x="990258" y="1945179"/>
                  </a:moveTo>
                  <a:lnTo>
                    <a:pt x="942279" y="1944057"/>
                  </a:lnTo>
                  <a:lnTo>
                    <a:pt x="894889" y="1940726"/>
                  </a:lnTo>
                  <a:lnTo>
                    <a:pt x="848141" y="1935238"/>
                  </a:lnTo>
                  <a:lnTo>
                    <a:pt x="802085" y="1927641"/>
                  </a:lnTo>
                  <a:lnTo>
                    <a:pt x="756775" y="1917989"/>
                  </a:lnTo>
                  <a:lnTo>
                    <a:pt x="712261" y="1906331"/>
                  </a:lnTo>
                  <a:lnTo>
                    <a:pt x="668596" y="1892719"/>
                  </a:lnTo>
                  <a:lnTo>
                    <a:pt x="625832" y="1877203"/>
                  </a:lnTo>
                  <a:lnTo>
                    <a:pt x="584020" y="1859835"/>
                  </a:lnTo>
                  <a:lnTo>
                    <a:pt x="543213" y="1840666"/>
                  </a:lnTo>
                  <a:lnTo>
                    <a:pt x="503462" y="1819745"/>
                  </a:lnTo>
                  <a:lnTo>
                    <a:pt x="464818" y="1797125"/>
                  </a:lnTo>
                  <a:lnTo>
                    <a:pt x="427335" y="1772857"/>
                  </a:lnTo>
                  <a:lnTo>
                    <a:pt x="391064" y="1746990"/>
                  </a:lnTo>
                  <a:lnTo>
                    <a:pt x="356056" y="1719577"/>
                  </a:lnTo>
                  <a:lnTo>
                    <a:pt x="322364" y="1690668"/>
                  </a:lnTo>
                  <a:lnTo>
                    <a:pt x="290039" y="1660314"/>
                  </a:lnTo>
                  <a:lnTo>
                    <a:pt x="259133" y="1628566"/>
                  </a:lnTo>
                  <a:lnTo>
                    <a:pt x="229699" y="1595475"/>
                  </a:lnTo>
                  <a:lnTo>
                    <a:pt x="201788" y="1561091"/>
                  </a:lnTo>
                  <a:lnTo>
                    <a:pt x="175452" y="1525467"/>
                  </a:lnTo>
                  <a:lnTo>
                    <a:pt x="150742" y="1488653"/>
                  </a:lnTo>
                  <a:lnTo>
                    <a:pt x="127711" y="1450699"/>
                  </a:lnTo>
                  <a:lnTo>
                    <a:pt x="106411" y="1411657"/>
                  </a:lnTo>
                  <a:lnTo>
                    <a:pt x="86893" y="1371577"/>
                  </a:lnTo>
                  <a:lnTo>
                    <a:pt x="69209" y="1330512"/>
                  </a:lnTo>
                  <a:lnTo>
                    <a:pt x="53412" y="1288511"/>
                  </a:lnTo>
                  <a:lnTo>
                    <a:pt x="39553" y="1245625"/>
                  </a:lnTo>
                  <a:lnTo>
                    <a:pt x="27683" y="1201906"/>
                  </a:lnTo>
                  <a:lnTo>
                    <a:pt x="17855" y="1157404"/>
                  </a:lnTo>
                  <a:lnTo>
                    <a:pt x="10121" y="1112170"/>
                  </a:lnTo>
                  <a:lnTo>
                    <a:pt x="4533" y="1066256"/>
                  </a:lnTo>
                  <a:lnTo>
                    <a:pt x="1141" y="1019712"/>
                  </a:lnTo>
                  <a:lnTo>
                    <a:pt x="0" y="972589"/>
                  </a:lnTo>
                  <a:lnTo>
                    <a:pt x="1141" y="925466"/>
                  </a:lnTo>
                  <a:lnTo>
                    <a:pt x="4533" y="878922"/>
                  </a:lnTo>
                  <a:lnTo>
                    <a:pt x="10121" y="833008"/>
                  </a:lnTo>
                  <a:lnTo>
                    <a:pt x="17855" y="787775"/>
                  </a:lnTo>
                  <a:lnTo>
                    <a:pt x="27683" y="743273"/>
                  </a:lnTo>
                  <a:lnTo>
                    <a:pt x="39553" y="699553"/>
                  </a:lnTo>
                  <a:lnTo>
                    <a:pt x="53412" y="656668"/>
                  </a:lnTo>
                  <a:lnTo>
                    <a:pt x="69209" y="614666"/>
                  </a:lnTo>
                  <a:lnTo>
                    <a:pt x="86893" y="573601"/>
                  </a:lnTo>
                  <a:lnTo>
                    <a:pt x="106411" y="533521"/>
                  </a:lnTo>
                  <a:lnTo>
                    <a:pt x="127711" y="494479"/>
                  </a:lnTo>
                  <a:lnTo>
                    <a:pt x="150742" y="456526"/>
                  </a:lnTo>
                  <a:lnTo>
                    <a:pt x="175452" y="419711"/>
                  </a:lnTo>
                  <a:lnTo>
                    <a:pt x="201788" y="384087"/>
                  </a:lnTo>
                  <a:lnTo>
                    <a:pt x="229699" y="349704"/>
                  </a:lnTo>
                  <a:lnTo>
                    <a:pt x="259133" y="316613"/>
                  </a:lnTo>
                  <a:lnTo>
                    <a:pt x="290039" y="284864"/>
                  </a:lnTo>
                  <a:lnTo>
                    <a:pt x="322364" y="254510"/>
                  </a:lnTo>
                  <a:lnTo>
                    <a:pt x="356056" y="225601"/>
                  </a:lnTo>
                  <a:lnTo>
                    <a:pt x="391064" y="198188"/>
                  </a:lnTo>
                  <a:lnTo>
                    <a:pt x="427335" y="172322"/>
                  </a:lnTo>
                  <a:lnTo>
                    <a:pt x="464818" y="148053"/>
                  </a:lnTo>
                  <a:lnTo>
                    <a:pt x="503462" y="125433"/>
                  </a:lnTo>
                  <a:lnTo>
                    <a:pt x="543213" y="104513"/>
                  </a:lnTo>
                  <a:lnTo>
                    <a:pt x="584020" y="85343"/>
                  </a:lnTo>
                  <a:lnTo>
                    <a:pt x="625832" y="67975"/>
                  </a:lnTo>
                  <a:lnTo>
                    <a:pt x="668596" y="52459"/>
                  </a:lnTo>
                  <a:lnTo>
                    <a:pt x="712261" y="38847"/>
                  </a:lnTo>
                  <a:lnTo>
                    <a:pt x="756775" y="27189"/>
                  </a:lnTo>
                  <a:lnTo>
                    <a:pt x="802085" y="17537"/>
                  </a:lnTo>
                  <a:lnTo>
                    <a:pt x="848141" y="9941"/>
                  </a:lnTo>
                  <a:lnTo>
                    <a:pt x="894889" y="4452"/>
                  </a:lnTo>
                  <a:lnTo>
                    <a:pt x="942279" y="1121"/>
                  </a:lnTo>
                  <a:lnTo>
                    <a:pt x="990258" y="0"/>
                  </a:lnTo>
                  <a:lnTo>
                    <a:pt x="990258" y="1945179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281419" y="2141092"/>
            <a:ext cx="224154" cy="94297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2239645" cy="5143500"/>
            <a:chOff x="0" y="0"/>
            <a:chExt cx="2239645" cy="51435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2239285" cy="51434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12468"/>
              <a:ext cx="1940560" cy="5131435"/>
            </a:xfrm>
            <a:custGeom>
              <a:avLst/>
              <a:gdLst/>
              <a:ahLst/>
              <a:cxnLst/>
              <a:rect l="l" t="t" r="r" b="b"/>
              <a:pathLst>
                <a:path w="1940560" h="5131435">
                  <a:moveTo>
                    <a:pt x="0" y="0"/>
                  </a:moveTo>
                  <a:lnTo>
                    <a:pt x="1940528" y="0"/>
                  </a:lnTo>
                  <a:lnTo>
                    <a:pt x="194052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44168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80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4" y="1892719"/>
                  </a:lnTo>
                  <a:lnTo>
                    <a:pt x="629199" y="1877203"/>
                  </a:lnTo>
                  <a:lnTo>
                    <a:pt x="587163" y="1859835"/>
                  </a:lnTo>
                  <a:lnTo>
                    <a:pt x="546136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600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9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9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600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6" y="104513"/>
                  </a:lnTo>
                  <a:lnTo>
                    <a:pt x="587163" y="85343"/>
                  </a:lnTo>
                  <a:lnTo>
                    <a:pt x="629199" y="67975"/>
                  </a:lnTo>
                  <a:lnTo>
                    <a:pt x="672194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07149" y="2070539"/>
            <a:ext cx="224154" cy="10528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1536" y="1881831"/>
            <a:ext cx="862330" cy="274320"/>
          </a:xfrm>
          <a:prstGeom prst="rect">
            <a:avLst/>
          </a:prstGeom>
          <a:solidFill>
            <a:srgbClr val="03C1D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60" b="1">
                <a:solidFill>
                  <a:srgbClr val="FFFFFF"/>
                </a:solidFill>
                <a:latin typeface="Tahoma"/>
                <a:cs typeface="Tahoma"/>
              </a:rPr>
              <a:t>MedCall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344899" y="1859987"/>
            <a:ext cx="240093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 b="1">
                <a:latin typeface="Tahoma"/>
                <a:cs typeface="Tahoma"/>
              </a:rPr>
              <a:t>does</a:t>
            </a:r>
            <a:r>
              <a:rPr dirty="0" sz="1800" spc="-180" b="1">
                <a:latin typeface="Tahoma"/>
                <a:cs typeface="Tahoma"/>
              </a:rPr>
              <a:t> </a:t>
            </a:r>
            <a:r>
              <a:rPr dirty="0" sz="1800" spc="-100" b="1">
                <a:latin typeface="Tahoma"/>
                <a:cs typeface="Tahoma"/>
              </a:rPr>
              <a:t>the</a:t>
            </a:r>
            <a:r>
              <a:rPr dirty="0" sz="1800" spc="-180" b="1">
                <a:latin typeface="Tahoma"/>
                <a:cs typeface="Tahoma"/>
              </a:rPr>
              <a:t> </a:t>
            </a:r>
            <a:r>
              <a:rPr dirty="0" sz="1800" spc="-105" b="1">
                <a:latin typeface="Tahoma"/>
                <a:cs typeface="Tahoma"/>
              </a:rPr>
              <a:t>work</a:t>
            </a:r>
            <a:r>
              <a:rPr dirty="0" sz="1800" spc="-180" b="1">
                <a:latin typeface="Tahoma"/>
                <a:cs typeface="Tahoma"/>
              </a:rPr>
              <a:t> </a:t>
            </a:r>
            <a:r>
              <a:rPr dirty="0" sz="1800" spc="-75" b="1">
                <a:latin typeface="Tahoma"/>
                <a:cs typeface="Tahoma"/>
              </a:rPr>
              <a:t>fo</a:t>
            </a:r>
            <a:r>
              <a:rPr dirty="0" sz="1800" spc="-60" b="1">
                <a:latin typeface="Tahoma"/>
                <a:cs typeface="Tahoma"/>
              </a:rPr>
              <a:t>r</a:t>
            </a:r>
            <a:r>
              <a:rPr dirty="0" sz="1800" spc="-185" b="1">
                <a:latin typeface="Tahoma"/>
                <a:cs typeface="Tahoma"/>
              </a:rPr>
              <a:t> </a:t>
            </a:r>
            <a:r>
              <a:rPr dirty="0" sz="1800" spc="-110" b="1">
                <a:latin typeface="Tahoma"/>
                <a:cs typeface="Tahoma"/>
              </a:rPr>
              <a:t>y</a:t>
            </a:r>
            <a:r>
              <a:rPr dirty="0" sz="1800" spc="-45" b="1">
                <a:latin typeface="Tahoma"/>
                <a:cs typeface="Tahoma"/>
              </a:rPr>
              <a:t>ou!!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9503" y="2327301"/>
            <a:ext cx="7734934" cy="2720975"/>
            <a:chOff x="559503" y="2327301"/>
            <a:chExt cx="7734934" cy="2720975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3674" y="2336396"/>
              <a:ext cx="470706" cy="47070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5200" y="4701575"/>
              <a:ext cx="1140213" cy="3461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215148" y="2439204"/>
            <a:ext cx="3770629" cy="153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5725" marR="95885">
              <a:lnSpc>
                <a:spcPct val="100000"/>
              </a:lnSpc>
              <a:spcBef>
                <a:spcPts val="100"/>
              </a:spcBef>
            </a:pPr>
            <a:r>
              <a:rPr dirty="0" sz="1300" spc="30" b="1">
                <a:latin typeface="Tahoma"/>
                <a:cs typeface="Tahoma"/>
              </a:rPr>
              <a:t>A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85" b="1">
                <a:latin typeface="Tahoma"/>
                <a:cs typeface="Tahoma"/>
              </a:rPr>
              <a:t>pre-schedule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65" b="1">
                <a:latin typeface="Tahoma"/>
                <a:cs typeface="Tahoma"/>
              </a:rPr>
              <a:t>call</a:t>
            </a:r>
            <a:r>
              <a:rPr dirty="0" sz="1300" spc="-125" b="1">
                <a:latin typeface="Tahoma"/>
                <a:cs typeface="Tahoma"/>
              </a:rPr>
              <a:t> </a:t>
            </a:r>
            <a:r>
              <a:rPr dirty="0" sz="1300" spc="-75" b="1">
                <a:latin typeface="Tahoma"/>
                <a:cs typeface="Tahoma"/>
              </a:rPr>
              <a:t>set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70" b="1">
                <a:latin typeface="Tahoma"/>
                <a:cs typeface="Tahoma"/>
              </a:rPr>
              <a:t>at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70" b="1">
                <a:latin typeface="Tahoma"/>
                <a:cs typeface="Tahoma"/>
              </a:rPr>
              <a:t>your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65" b="1">
                <a:latin typeface="Tahoma"/>
                <a:cs typeface="Tahoma"/>
              </a:rPr>
              <a:t>comfort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55" b="1">
                <a:latin typeface="Tahoma"/>
                <a:cs typeface="Tahoma"/>
              </a:rPr>
              <a:t>to</a:t>
            </a:r>
            <a:r>
              <a:rPr dirty="0" sz="1300" spc="-125" b="1">
                <a:latin typeface="Tahoma"/>
                <a:cs typeface="Tahoma"/>
              </a:rPr>
              <a:t> </a:t>
            </a:r>
            <a:r>
              <a:rPr dirty="0" sz="1300" spc="-85" b="1">
                <a:latin typeface="Tahoma"/>
                <a:cs typeface="Tahoma"/>
              </a:rPr>
              <a:t>remind </a:t>
            </a:r>
            <a:r>
              <a:rPr dirty="0" sz="1300" spc="-365" b="1">
                <a:latin typeface="Tahoma"/>
                <a:cs typeface="Tahoma"/>
              </a:rPr>
              <a:t> </a:t>
            </a:r>
            <a:r>
              <a:rPr dirty="0" sz="1300" spc="-80" b="1">
                <a:latin typeface="Tahoma"/>
                <a:cs typeface="Tahoma"/>
              </a:rPr>
              <a:t>y</a:t>
            </a:r>
            <a:r>
              <a:rPr dirty="0" sz="1300" spc="-85" b="1">
                <a:latin typeface="Tahoma"/>
                <a:cs typeface="Tahoma"/>
              </a:rPr>
              <a:t>o</a:t>
            </a:r>
            <a:r>
              <a:rPr dirty="0" sz="1300" spc="-80" b="1">
                <a:latin typeface="Tahoma"/>
                <a:cs typeface="Tahoma"/>
              </a:rPr>
              <a:t>u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70" b="1">
                <a:latin typeface="Tahoma"/>
                <a:cs typeface="Tahoma"/>
              </a:rPr>
              <a:t>o</a:t>
            </a:r>
            <a:r>
              <a:rPr dirty="0" sz="1300" spc="-40" b="1">
                <a:latin typeface="Tahoma"/>
                <a:cs typeface="Tahoma"/>
              </a:rPr>
              <a:t>f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80" b="1">
                <a:latin typeface="Tahoma"/>
                <a:cs typeface="Tahoma"/>
              </a:rPr>
              <a:t>y</a:t>
            </a:r>
            <a:r>
              <a:rPr dirty="0" sz="1300" spc="-80" b="1">
                <a:latin typeface="Tahoma"/>
                <a:cs typeface="Tahoma"/>
              </a:rPr>
              <a:t>ou</a:t>
            </a:r>
            <a:r>
              <a:rPr dirty="0" sz="1300" spc="-50" b="1">
                <a:latin typeface="Tahoma"/>
                <a:cs typeface="Tahoma"/>
              </a:rPr>
              <a:t>r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105" b="1">
                <a:latin typeface="Tahoma"/>
                <a:cs typeface="Tahoma"/>
              </a:rPr>
              <a:t>meds.</a:t>
            </a:r>
            <a:endParaRPr sz="1300">
              <a:latin typeface="Tahoma"/>
              <a:cs typeface="Tahoma"/>
            </a:endParaRPr>
          </a:p>
          <a:p>
            <a:pPr algn="ctr" marL="12700" marR="20320">
              <a:lnSpc>
                <a:spcPct val="100000"/>
              </a:lnSpc>
              <a:spcBef>
                <a:spcPts val="1155"/>
              </a:spcBef>
            </a:pPr>
            <a:r>
              <a:rPr dirty="0" sz="1300" spc="30" b="1">
                <a:latin typeface="Tahoma"/>
                <a:cs typeface="Tahoma"/>
              </a:rPr>
              <a:t>A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90" b="1">
                <a:latin typeface="Tahoma"/>
                <a:cs typeface="Tahoma"/>
              </a:rPr>
              <a:t>ﬁve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95" b="1">
                <a:latin typeface="Tahoma"/>
                <a:cs typeface="Tahoma"/>
              </a:rPr>
              <a:t>min</a:t>
            </a:r>
            <a:r>
              <a:rPr dirty="0" sz="1300" spc="-125" b="1">
                <a:latin typeface="Tahoma"/>
                <a:cs typeface="Tahoma"/>
              </a:rPr>
              <a:t> </a:t>
            </a:r>
            <a:r>
              <a:rPr dirty="0" sz="1300" spc="-80" b="1">
                <a:latin typeface="Tahoma"/>
                <a:cs typeface="Tahoma"/>
              </a:rPr>
              <a:t>delayed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95" b="1">
                <a:latin typeface="Tahoma"/>
                <a:cs typeface="Tahoma"/>
              </a:rPr>
              <a:t>whatsapp</a:t>
            </a:r>
            <a:r>
              <a:rPr dirty="0" sz="1300" spc="-125" b="1">
                <a:latin typeface="Tahoma"/>
                <a:cs typeface="Tahoma"/>
              </a:rPr>
              <a:t> </a:t>
            </a:r>
            <a:r>
              <a:rPr dirty="0" sz="1300" spc="-110" b="1">
                <a:latin typeface="Tahoma"/>
                <a:cs typeface="Tahoma"/>
              </a:rPr>
              <a:t>message</a:t>
            </a:r>
            <a:r>
              <a:rPr dirty="0" sz="1300" spc="-125" b="1">
                <a:latin typeface="Tahoma"/>
                <a:cs typeface="Tahoma"/>
              </a:rPr>
              <a:t> </a:t>
            </a:r>
            <a:r>
              <a:rPr dirty="0" sz="1300" spc="-80" b="1">
                <a:latin typeface="Tahoma"/>
                <a:cs typeface="Tahoma"/>
              </a:rPr>
              <a:t>reminder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114" b="1">
                <a:latin typeface="Tahoma"/>
                <a:cs typeface="Tahoma"/>
              </a:rPr>
              <a:t>,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55" b="1">
                <a:latin typeface="Tahoma"/>
                <a:cs typeface="Tahoma"/>
              </a:rPr>
              <a:t>to </a:t>
            </a:r>
            <a:r>
              <a:rPr dirty="0" sz="1300" spc="-365" b="1">
                <a:latin typeface="Tahoma"/>
                <a:cs typeface="Tahoma"/>
              </a:rPr>
              <a:t> </a:t>
            </a:r>
            <a:r>
              <a:rPr dirty="0" sz="1300" spc="-110" b="1">
                <a:latin typeface="Tahoma"/>
                <a:cs typeface="Tahoma"/>
              </a:rPr>
              <a:t>k</a:t>
            </a:r>
            <a:r>
              <a:rPr dirty="0" sz="1300" spc="-85" b="1">
                <a:latin typeface="Tahoma"/>
                <a:cs typeface="Tahoma"/>
              </a:rPr>
              <a:t>ee</a:t>
            </a:r>
            <a:r>
              <a:rPr dirty="0" sz="1300" spc="-85" b="1">
                <a:latin typeface="Tahoma"/>
                <a:cs typeface="Tahoma"/>
              </a:rPr>
              <a:t>p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100" b="1">
                <a:latin typeface="Tahoma"/>
                <a:cs typeface="Tahoma"/>
              </a:rPr>
              <a:t>a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75" b="1">
                <a:latin typeface="Tahoma"/>
                <a:cs typeface="Tahoma"/>
              </a:rPr>
              <a:t>check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85" b="1">
                <a:latin typeface="Tahoma"/>
                <a:cs typeface="Tahoma"/>
              </a:rPr>
              <a:t>o</a:t>
            </a:r>
            <a:r>
              <a:rPr dirty="0" sz="1300" spc="-80" b="1">
                <a:latin typeface="Tahoma"/>
                <a:cs typeface="Tahoma"/>
              </a:rPr>
              <a:t>n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70" b="1">
                <a:latin typeface="Tahoma"/>
                <a:cs typeface="Tahoma"/>
              </a:rPr>
              <a:t>the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60" b="1">
                <a:latin typeface="Tahoma"/>
                <a:cs typeface="Tahoma"/>
              </a:rPr>
              <a:t>initial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65" b="1">
                <a:latin typeface="Tahoma"/>
                <a:cs typeface="Tahoma"/>
              </a:rPr>
              <a:t>call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ahoma"/>
              <a:cs typeface="Tahoma"/>
            </a:endParaRPr>
          </a:p>
          <a:p>
            <a:pPr marL="1763395" marR="5080" indent="-1521460">
              <a:lnSpc>
                <a:spcPct val="100000"/>
              </a:lnSpc>
            </a:pPr>
            <a:r>
              <a:rPr dirty="0" sz="1300" spc="-80" b="1">
                <a:latin typeface="Tahoma"/>
                <a:cs typeface="Tahoma"/>
              </a:rPr>
              <a:t>Bookin</a:t>
            </a:r>
            <a:r>
              <a:rPr dirty="0" sz="1300" spc="-80" b="1">
                <a:latin typeface="Tahoma"/>
                <a:cs typeface="Tahoma"/>
              </a:rPr>
              <a:t>g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85" b="1">
                <a:latin typeface="Tahoma"/>
                <a:cs typeface="Tahoma"/>
              </a:rPr>
              <a:t>appointment</a:t>
            </a:r>
            <a:r>
              <a:rPr dirty="0" sz="1300" spc="-75" b="1">
                <a:latin typeface="Tahoma"/>
                <a:cs typeface="Tahoma"/>
              </a:rPr>
              <a:t>s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65" b="1">
                <a:latin typeface="Tahoma"/>
                <a:cs typeface="Tahoma"/>
              </a:rPr>
              <a:t>fro</a:t>
            </a:r>
            <a:r>
              <a:rPr dirty="0" sz="1300" spc="-114" b="1">
                <a:latin typeface="Tahoma"/>
                <a:cs typeface="Tahoma"/>
              </a:rPr>
              <a:t>m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70" b="1">
                <a:latin typeface="Tahoma"/>
                <a:cs typeface="Tahoma"/>
              </a:rPr>
              <a:t>the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65" b="1">
                <a:latin typeface="Tahoma"/>
                <a:cs typeface="Tahoma"/>
              </a:rPr>
              <a:t>comfort</a:t>
            </a:r>
            <a:r>
              <a:rPr dirty="0" sz="1300" spc="-130" b="1">
                <a:latin typeface="Tahoma"/>
                <a:cs typeface="Tahoma"/>
              </a:rPr>
              <a:t> </a:t>
            </a:r>
            <a:r>
              <a:rPr dirty="0" sz="1300" spc="-70" b="1">
                <a:latin typeface="Tahoma"/>
                <a:cs typeface="Tahoma"/>
              </a:rPr>
              <a:t>o</a:t>
            </a:r>
            <a:r>
              <a:rPr dirty="0" sz="1300" spc="-40" b="1">
                <a:latin typeface="Tahoma"/>
                <a:cs typeface="Tahoma"/>
              </a:rPr>
              <a:t>f</a:t>
            </a:r>
            <a:r>
              <a:rPr dirty="0" sz="1300" spc="-135" b="1">
                <a:latin typeface="Tahoma"/>
                <a:cs typeface="Tahoma"/>
              </a:rPr>
              <a:t> </a:t>
            </a:r>
            <a:r>
              <a:rPr dirty="0" sz="1300" spc="-80" b="1">
                <a:latin typeface="Tahoma"/>
                <a:cs typeface="Tahoma"/>
              </a:rPr>
              <a:t>y</a:t>
            </a:r>
            <a:r>
              <a:rPr dirty="0" sz="1300" spc="-60" b="1">
                <a:latin typeface="Tahoma"/>
                <a:cs typeface="Tahoma"/>
              </a:rPr>
              <a:t>our  </a:t>
            </a:r>
            <a:r>
              <a:rPr dirty="0" sz="1300" spc="-85" b="1">
                <a:latin typeface="Tahoma"/>
                <a:cs typeface="Tahoma"/>
              </a:rPr>
              <a:t>couch.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73" y="7143"/>
            <a:ext cx="9127490" cy="5136515"/>
          </a:xfrm>
          <a:custGeom>
            <a:avLst/>
            <a:gdLst/>
            <a:ahLst/>
            <a:cxnLst/>
            <a:rect l="l" t="t" r="r" b="b"/>
            <a:pathLst>
              <a:path w="9127490" h="5136515">
                <a:moveTo>
                  <a:pt x="0" y="0"/>
                </a:moveTo>
                <a:lnTo>
                  <a:pt x="9127326" y="0"/>
                </a:lnTo>
                <a:lnTo>
                  <a:pt x="9127326" y="5136356"/>
                </a:lnTo>
                <a:lnTo>
                  <a:pt x="0" y="5136356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8142871" y="1619134"/>
              <a:ext cx="1001394" cy="1945005"/>
            </a:xfrm>
            <a:custGeom>
              <a:avLst/>
              <a:gdLst/>
              <a:ahLst/>
              <a:cxnLst/>
              <a:rect l="l" t="t" r="r" b="b"/>
              <a:pathLst>
                <a:path w="1001395" h="1945004">
                  <a:moveTo>
                    <a:pt x="1001127" y="1944456"/>
                  </a:moveTo>
                  <a:lnTo>
                    <a:pt x="919065" y="1940365"/>
                  </a:lnTo>
                  <a:lnTo>
                    <a:pt x="871053" y="1934876"/>
                  </a:lnTo>
                  <a:lnTo>
                    <a:pt x="823754" y="1927280"/>
                  </a:lnTo>
                  <a:lnTo>
                    <a:pt x="777219" y="1917627"/>
                  </a:lnTo>
                  <a:lnTo>
                    <a:pt x="731503" y="1905970"/>
                  </a:lnTo>
                  <a:lnTo>
                    <a:pt x="686659" y="1892357"/>
                  </a:lnTo>
                  <a:lnTo>
                    <a:pt x="642739" y="1876842"/>
                  </a:lnTo>
                  <a:lnTo>
                    <a:pt x="599798" y="1859474"/>
                  </a:lnTo>
                  <a:lnTo>
                    <a:pt x="557888" y="1840304"/>
                  </a:lnTo>
                  <a:lnTo>
                    <a:pt x="517063" y="1819384"/>
                  </a:lnTo>
                  <a:lnTo>
                    <a:pt x="477376" y="1796764"/>
                  </a:lnTo>
                  <a:lnTo>
                    <a:pt x="438880" y="1772495"/>
                  </a:lnTo>
                  <a:lnTo>
                    <a:pt x="401629" y="1746629"/>
                  </a:lnTo>
                  <a:lnTo>
                    <a:pt x="365675" y="1719215"/>
                  </a:lnTo>
                  <a:lnTo>
                    <a:pt x="331073" y="1690306"/>
                  </a:lnTo>
                  <a:lnTo>
                    <a:pt x="297875" y="1659952"/>
                  </a:lnTo>
                  <a:lnTo>
                    <a:pt x="266134" y="1628204"/>
                  </a:lnTo>
                  <a:lnTo>
                    <a:pt x="235905" y="1595113"/>
                  </a:lnTo>
                  <a:lnTo>
                    <a:pt x="207240" y="1560730"/>
                  </a:lnTo>
                  <a:lnTo>
                    <a:pt x="180192" y="1525106"/>
                  </a:lnTo>
                  <a:lnTo>
                    <a:pt x="154815" y="1488291"/>
                  </a:lnTo>
                  <a:lnTo>
                    <a:pt x="131162" y="1450337"/>
                  </a:lnTo>
                  <a:lnTo>
                    <a:pt x="109286" y="1411295"/>
                  </a:lnTo>
                  <a:lnTo>
                    <a:pt x="89241" y="1371216"/>
                  </a:lnTo>
                  <a:lnTo>
                    <a:pt x="71079" y="1330150"/>
                  </a:lnTo>
                  <a:lnTo>
                    <a:pt x="54855" y="1288149"/>
                  </a:lnTo>
                  <a:lnTo>
                    <a:pt x="40621" y="1245263"/>
                  </a:lnTo>
                  <a:lnTo>
                    <a:pt x="28431" y="1201544"/>
                  </a:lnTo>
                  <a:lnTo>
                    <a:pt x="18338" y="1157042"/>
                  </a:lnTo>
                  <a:lnTo>
                    <a:pt x="10395" y="1111809"/>
                  </a:lnTo>
                  <a:lnTo>
                    <a:pt x="4655" y="1065894"/>
                  </a:lnTo>
                  <a:lnTo>
                    <a:pt x="1172" y="1019350"/>
                  </a:lnTo>
                  <a:lnTo>
                    <a:pt x="0" y="972228"/>
                  </a:lnTo>
                  <a:lnTo>
                    <a:pt x="1172" y="925105"/>
                  </a:lnTo>
                  <a:lnTo>
                    <a:pt x="4655" y="878561"/>
                  </a:lnTo>
                  <a:lnTo>
                    <a:pt x="10395" y="832646"/>
                  </a:lnTo>
                  <a:lnTo>
                    <a:pt x="18338" y="787413"/>
                  </a:lnTo>
                  <a:lnTo>
                    <a:pt x="28431" y="742911"/>
                  </a:lnTo>
                  <a:lnTo>
                    <a:pt x="40621" y="699192"/>
                  </a:lnTo>
                  <a:lnTo>
                    <a:pt x="54855" y="656306"/>
                  </a:lnTo>
                  <a:lnTo>
                    <a:pt x="71079" y="614305"/>
                  </a:lnTo>
                  <a:lnTo>
                    <a:pt x="89241" y="573239"/>
                  </a:lnTo>
                  <a:lnTo>
                    <a:pt x="109286" y="533160"/>
                  </a:lnTo>
                  <a:lnTo>
                    <a:pt x="131162" y="494118"/>
                  </a:lnTo>
                  <a:lnTo>
                    <a:pt x="154815" y="456164"/>
                  </a:lnTo>
                  <a:lnTo>
                    <a:pt x="180192" y="419349"/>
                  </a:lnTo>
                  <a:lnTo>
                    <a:pt x="207240" y="383725"/>
                  </a:lnTo>
                  <a:lnTo>
                    <a:pt x="235905" y="349342"/>
                  </a:lnTo>
                  <a:lnTo>
                    <a:pt x="266134" y="316251"/>
                  </a:lnTo>
                  <a:lnTo>
                    <a:pt x="297875" y="284503"/>
                  </a:lnTo>
                  <a:lnTo>
                    <a:pt x="331073" y="254149"/>
                  </a:lnTo>
                  <a:lnTo>
                    <a:pt x="365675" y="225240"/>
                  </a:lnTo>
                  <a:lnTo>
                    <a:pt x="401629" y="197826"/>
                  </a:lnTo>
                  <a:lnTo>
                    <a:pt x="438880" y="171960"/>
                  </a:lnTo>
                  <a:lnTo>
                    <a:pt x="477376" y="147691"/>
                  </a:lnTo>
                  <a:lnTo>
                    <a:pt x="517063" y="125071"/>
                  </a:lnTo>
                  <a:lnTo>
                    <a:pt x="557888" y="104151"/>
                  </a:lnTo>
                  <a:lnTo>
                    <a:pt x="599798" y="84981"/>
                  </a:lnTo>
                  <a:lnTo>
                    <a:pt x="642739" y="67613"/>
                  </a:lnTo>
                  <a:lnTo>
                    <a:pt x="686659" y="52098"/>
                  </a:lnTo>
                  <a:lnTo>
                    <a:pt x="731503" y="38485"/>
                  </a:lnTo>
                  <a:lnTo>
                    <a:pt x="777219" y="26828"/>
                  </a:lnTo>
                  <a:lnTo>
                    <a:pt x="823754" y="17175"/>
                  </a:lnTo>
                  <a:lnTo>
                    <a:pt x="871053" y="9579"/>
                  </a:lnTo>
                  <a:lnTo>
                    <a:pt x="919065" y="4090"/>
                  </a:lnTo>
                  <a:lnTo>
                    <a:pt x="967734" y="760"/>
                  </a:lnTo>
                  <a:lnTo>
                    <a:pt x="1001127" y="0"/>
                  </a:lnTo>
                  <a:lnTo>
                    <a:pt x="1001127" y="1944456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13772" cy="5143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137"/>
              <a:ext cx="8615045" cy="5136515"/>
            </a:xfrm>
            <a:custGeom>
              <a:avLst/>
              <a:gdLst/>
              <a:ahLst/>
              <a:cxnLst/>
              <a:rect l="l" t="t" r="r" b="b"/>
              <a:pathLst>
                <a:path w="8615045" h="5136515">
                  <a:moveTo>
                    <a:pt x="0" y="0"/>
                  </a:moveTo>
                  <a:lnTo>
                    <a:pt x="8615014" y="0"/>
                  </a:lnTo>
                  <a:lnTo>
                    <a:pt x="8615014" y="5136362"/>
                  </a:lnTo>
                  <a:lnTo>
                    <a:pt x="0" y="5136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18655" y="161876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4" y="1945178"/>
                  </a:moveTo>
                  <a:lnTo>
                    <a:pt x="947347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7" y="1121"/>
                  </a:lnTo>
                  <a:lnTo>
                    <a:pt x="995584" y="0"/>
                  </a:lnTo>
                  <a:lnTo>
                    <a:pt x="995584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281636" y="2048916"/>
            <a:ext cx="808355" cy="1084580"/>
          </a:xfrm>
          <a:prstGeom prst="rect">
            <a:avLst/>
          </a:prstGeom>
        </p:spPr>
        <p:txBody>
          <a:bodyPr wrap="square" lIns="0" tIns="2540" rIns="0" bIns="0" rtlCol="0" vert="vert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-105" b="1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18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96023" y="578851"/>
            <a:ext cx="5507355" cy="2322195"/>
            <a:chOff x="1696023" y="578851"/>
            <a:chExt cx="5507355" cy="2322195"/>
          </a:xfrm>
        </p:grpSpPr>
        <p:sp>
          <p:nvSpPr>
            <p:cNvPr id="20" name="object 20"/>
            <p:cNvSpPr/>
            <p:nvPr/>
          </p:nvSpPr>
          <p:spPr>
            <a:xfrm>
              <a:off x="1714322" y="614621"/>
              <a:ext cx="2259965" cy="2286000"/>
            </a:xfrm>
            <a:custGeom>
              <a:avLst/>
              <a:gdLst/>
              <a:ahLst/>
              <a:cxnLst/>
              <a:rect l="l" t="t" r="r" b="b"/>
              <a:pathLst>
                <a:path w="2259965" h="2286000">
                  <a:moveTo>
                    <a:pt x="1129949" y="2285999"/>
                  </a:moveTo>
                  <a:lnTo>
                    <a:pt x="1082185" y="2284997"/>
                  </a:lnTo>
                  <a:lnTo>
                    <a:pt x="1034926" y="2282015"/>
                  </a:lnTo>
                  <a:lnTo>
                    <a:pt x="988211" y="2277094"/>
                  </a:lnTo>
                  <a:lnTo>
                    <a:pt x="942080" y="2270273"/>
                  </a:lnTo>
                  <a:lnTo>
                    <a:pt x="896572" y="2261592"/>
                  </a:lnTo>
                  <a:lnTo>
                    <a:pt x="851726" y="2251091"/>
                  </a:lnTo>
                  <a:lnTo>
                    <a:pt x="807582" y="2238809"/>
                  </a:lnTo>
                  <a:lnTo>
                    <a:pt x="764178" y="2224787"/>
                  </a:lnTo>
                  <a:lnTo>
                    <a:pt x="721555" y="2209063"/>
                  </a:lnTo>
                  <a:lnTo>
                    <a:pt x="679750" y="2191677"/>
                  </a:lnTo>
                  <a:lnTo>
                    <a:pt x="638803" y="2172669"/>
                  </a:lnTo>
                  <a:lnTo>
                    <a:pt x="598754" y="2152079"/>
                  </a:lnTo>
                  <a:lnTo>
                    <a:pt x="559642" y="2129946"/>
                  </a:lnTo>
                  <a:lnTo>
                    <a:pt x="521506" y="2106311"/>
                  </a:lnTo>
                  <a:lnTo>
                    <a:pt x="484385" y="2081212"/>
                  </a:lnTo>
                  <a:lnTo>
                    <a:pt x="448318" y="2054689"/>
                  </a:lnTo>
                  <a:lnTo>
                    <a:pt x="413345" y="2026783"/>
                  </a:lnTo>
                  <a:lnTo>
                    <a:pt x="379505" y="1997532"/>
                  </a:lnTo>
                  <a:lnTo>
                    <a:pt x="346837" y="1966977"/>
                  </a:lnTo>
                  <a:lnTo>
                    <a:pt x="315380" y="1935157"/>
                  </a:lnTo>
                  <a:lnTo>
                    <a:pt x="285173" y="1902111"/>
                  </a:lnTo>
                  <a:lnTo>
                    <a:pt x="256256" y="1867880"/>
                  </a:lnTo>
                  <a:lnTo>
                    <a:pt x="228669" y="1832503"/>
                  </a:lnTo>
                  <a:lnTo>
                    <a:pt x="202449" y="1796020"/>
                  </a:lnTo>
                  <a:lnTo>
                    <a:pt x="177637" y="1758470"/>
                  </a:lnTo>
                  <a:lnTo>
                    <a:pt x="154271" y="1719893"/>
                  </a:lnTo>
                  <a:lnTo>
                    <a:pt x="132391" y="1680330"/>
                  </a:lnTo>
                  <a:lnTo>
                    <a:pt x="112036" y="1639818"/>
                  </a:lnTo>
                  <a:lnTo>
                    <a:pt x="93245" y="1598399"/>
                  </a:lnTo>
                  <a:lnTo>
                    <a:pt x="76058" y="1556111"/>
                  </a:lnTo>
                  <a:lnTo>
                    <a:pt x="60513" y="1512995"/>
                  </a:lnTo>
                  <a:lnTo>
                    <a:pt x="46651" y="1469090"/>
                  </a:lnTo>
                  <a:lnTo>
                    <a:pt x="34509" y="1424436"/>
                  </a:lnTo>
                  <a:lnTo>
                    <a:pt x="24128" y="1379072"/>
                  </a:lnTo>
                  <a:lnTo>
                    <a:pt x="15546" y="1333039"/>
                  </a:lnTo>
                  <a:lnTo>
                    <a:pt x="8803" y="1286375"/>
                  </a:lnTo>
                  <a:lnTo>
                    <a:pt x="3938" y="1239121"/>
                  </a:lnTo>
                  <a:lnTo>
                    <a:pt x="991" y="1191316"/>
                  </a:lnTo>
                  <a:lnTo>
                    <a:pt x="0" y="1142999"/>
                  </a:lnTo>
                  <a:lnTo>
                    <a:pt x="991" y="1094683"/>
                  </a:lnTo>
                  <a:lnTo>
                    <a:pt x="3938" y="1046878"/>
                  </a:lnTo>
                  <a:lnTo>
                    <a:pt x="8803" y="999624"/>
                  </a:lnTo>
                  <a:lnTo>
                    <a:pt x="15546" y="952960"/>
                  </a:lnTo>
                  <a:lnTo>
                    <a:pt x="24128" y="906927"/>
                  </a:lnTo>
                  <a:lnTo>
                    <a:pt x="34509" y="861563"/>
                  </a:lnTo>
                  <a:lnTo>
                    <a:pt x="46651" y="816909"/>
                  </a:lnTo>
                  <a:lnTo>
                    <a:pt x="60513" y="773004"/>
                  </a:lnTo>
                  <a:lnTo>
                    <a:pt x="76058" y="729888"/>
                  </a:lnTo>
                  <a:lnTo>
                    <a:pt x="93245" y="687600"/>
                  </a:lnTo>
                  <a:lnTo>
                    <a:pt x="112036" y="646181"/>
                  </a:lnTo>
                  <a:lnTo>
                    <a:pt x="132391" y="605669"/>
                  </a:lnTo>
                  <a:lnTo>
                    <a:pt x="154271" y="566105"/>
                  </a:lnTo>
                  <a:lnTo>
                    <a:pt x="177637" y="527529"/>
                  </a:lnTo>
                  <a:lnTo>
                    <a:pt x="202449" y="489979"/>
                  </a:lnTo>
                  <a:lnTo>
                    <a:pt x="228669" y="453496"/>
                  </a:lnTo>
                  <a:lnTo>
                    <a:pt x="256256" y="418119"/>
                  </a:lnTo>
                  <a:lnTo>
                    <a:pt x="285173" y="383888"/>
                  </a:lnTo>
                  <a:lnTo>
                    <a:pt x="315380" y="350842"/>
                  </a:lnTo>
                  <a:lnTo>
                    <a:pt x="346837" y="319022"/>
                  </a:lnTo>
                  <a:lnTo>
                    <a:pt x="379505" y="288467"/>
                  </a:lnTo>
                  <a:lnTo>
                    <a:pt x="413345" y="259216"/>
                  </a:lnTo>
                  <a:lnTo>
                    <a:pt x="448318" y="231309"/>
                  </a:lnTo>
                  <a:lnTo>
                    <a:pt x="484385" y="204787"/>
                  </a:lnTo>
                  <a:lnTo>
                    <a:pt x="521506" y="179688"/>
                  </a:lnTo>
                  <a:lnTo>
                    <a:pt x="559642" y="156052"/>
                  </a:lnTo>
                  <a:lnTo>
                    <a:pt x="598754" y="133920"/>
                  </a:lnTo>
                  <a:lnTo>
                    <a:pt x="638803" y="113330"/>
                  </a:lnTo>
                  <a:lnTo>
                    <a:pt x="679750" y="94322"/>
                  </a:lnTo>
                  <a:lnTo>
                    <a:pt x="721555" y="76936"/>
                  </a:lnTo>
                  <a:lnTo>
                    <a:pt x="764178" y="61212"/>
                  </a:lnTo>
                  <a:lnTo>
                    <a:pt x="807582" y="47190"/>
                  </a:lnTo>
                  <a:lnTo>
                    <a:pt x="851726" y="34908"/>
                  </a:lnTo>
                  <a:lnTo>
                    <a:pt x="896572" y="24407"/>
                  </a:lnTo>
                  <a:lnTo>
                    <a:pt x="942080" y="15726"/>
                  </a:lnTo>
                  <a:lnTo>
                    <a:pt x="988211" y="8905"/>
                  </a:lnTo>
                  <a:lnTo>
                    <a:pt x="1034926" y="3984"/>
                  </a:lnTo>
                  <a:lnTo>
                    <a:pt x="1082185" y="1002"/>
                  </a:lnTo>
                  <a:lnTo>
                    <a:pt x="1129949" y="0"/>
                  </a:lnTo>
                  <a:lnTo>
                    <a:pt x="1179772" y="1110"/>
                  </a:lnTo>
                  <a:lnTo>
                    <a:pt x="1229302" y="4423"/>
                  </a:lnTo>
                  <a:lnTo>
                    <a:pt x="1278475" y="9912"/>
                  </a:lnTo>
                  <a:lnTo>
                    <a:pt x="1327225" y="17549"/>
                  </a:lnTo>
                  <a:lnTo>
                    <a:pt x="1375488" y="27307"/>
                  </a:lnTo>
                  <a:lnTo>
                    <a:pt x="1423198" y="39159"/>
                  </a:lnTo>
                  <a:lnTo>
                    <a:pt x="1470290" y="53078"/>
                  </a:lnTo>
                  <a:lnTo>
                    <a:pt x="1516700" y="69035"/>
                  </a:lnTo>
                  <a:lnTo>
                    <a:pt x="1562363" y="87005"/>
                  </a:lnTo>
                  <a:lnTo>
                    <a:pt x="1607212" y="106960"/>
                  </a:lnTo>
                  <a:lnTo>
                    <a:pt x="1651184" y="128872"/>
                  </a:lnTo>
                  <a:lnTo>
                    <a:pt x="1694213" y="152714"/>
                  </a:lnTo>
                  <a:lnTo>
                    <a:pt x="1736234" y="178459"/>
                  </a:lnTo>
                  <a:lnTo>
                    <a:pt x="1777182" y="206080"/>
                  </a:lnTo>
                  <a:lnTo>
                    <a:pt x="1816992" y="235550"/>
                  </a:lnTo>
                  <a:lnTo>
                    <a:pt x="1855600" y="266840"/>
                  </a:lnTo>
                  <a:lnTo>
                    <a:pt x="1892939" y="299925"/>
                  </a:lnTo>
                  <a:lnTo>
                    <a:pt x="1928945" y="334776"/>
                  </a:lnTo>
                  <a:lnTo>
                    <a:pt x="1963398" y="371198"/>
                  </a:lnTo>
                  <a:lnTo>
                    <a:pt x="1996105" y="408969"/>
                  </a:lnTo>
                  <a:lnTo>
                    <a:pt x="2027039" y="448022"/>
                  </a:lnTo>
                  <a:lnTo>
                    <a:pt x="2056172" y="488292"/>
                  </a:lnTo>
                  <a:lnTo>
                    <a:pt x="2083477" y="529713"/>
                  </a:lnTo>
                  <a:lnTo>
                    <a:pt x="2108929" y="572219"/>
                  </a:lnTo>
                  <a:lnTo>
                    <a:pt x="2132499" y="615745"/>
                  </a:lnTo>
                  <a:lnTo>
                    <a:pt x="2154160" y="660225"/>
                  </a:lnTo>
                  <a:lnTo>
                    <a:pt x="2173887" y="705592"/>
                  </a:lnTo>
                  <a:lnTo>
                    <a:pt x="2191652" y="751782"/>
                  </a:lnTo>
                  <a:lnTo>
                    <a:pt x="2207427" y="798728"/>
                  </a:lnTo>
                  <a:lnTo>
                    <a:pt x="2221187" y="846364"/>
                  </a:lnTo>
                  <a:lnTo>
                    <a:pt x="2232903" y="894626"/>
                  </a:lnTo>
                  <a:lnTo>
                    <a:pt x="2242550" y="943446"/>
                  </a:lnTo>
                  <a:lnTo>
                    <a:pt x="2250100" y="992759"/>
                  </a:lnTo>
                  <a:lnTo>
                    <a:pt x="2255526" y="1042500"/>
                  </a:lnTo>
                  <a:lnTo>
                    <a:pt x="2258802" y="1092602"/>
                  </a:lnTo>
                  <a:lnTo>
                    <a:pt x="2259899" y="1142999"/>
                  </a:lnTo>
                  <a:lnTo>
                    <a:pt x="2258908" y="1191316"/>
                  </a:lnTo>
                  <a:lnTo>
                    <a:pt x="2255960" y="1239121"/>
                  </a:lnTo>
                  <a:lnTo>
                    <a:pt x="2251096" y="1286375"/>
                  </a:lnTo>
                  <a:lnTo>
                    <a:pt x="2244353" y="1333039"/>
                  </a:lnTo>
                  <a:lnTo>
                    <a:pt x="2235771" y="1379072"/>
                  </a:lnTo>
                  <a:lnTo>
                    <a:pt x="2225390" y="1424436"/>
                  </a:lnTo>
                  <a:lnTo>
                    <a:pt x="2213248" y="1469090"/>
                  </a:lnTo>
                  <a:lnTo>
                    <a:pt x="2199386" y="1512995"/>
                  </a:lnTo>
                  <a:lnTo>
                    <a:pt x="2183841" y="1556111"/>
                  </a:lnTo>
                  <a:lnTo>
                    <a:pt x="2166654" y="1598399"/>
                  </a:lnTo>
                  <a:lnTo>
                    <a:pt x="2147863" y="1639818"/>
                  </a:lnTo>
                  <a:lnTo>
                    <a:pt x="2127508" y="1680330"/>
                  </a:lnTo>
                  <a:lnTo>
                    <a:pt x="2105628" y="1719893"/>
                  </a:lnTo>
                  <a:lnTo>
                    <a:pt x="2082263" y="1758470"/>
                  </a:lnTo>
                  <a:lnTo>
                    <a:pt x="2057450" y="1796020"/>
                  </a:lnTo>
                  <a:lnTo>
                    <a:pt x="2031231" y="1832503"/>
                  </a:lnTo>
                  <a:lnTo>
                    <a:pt x="2003643" y="1867880"/>
                  </a:lnTo>
                  <a:lnTo>
                    <a:pt x="1974726" y="1902111"/>
                  </a:lnTo>
                  <a:lnTo>
                    <a:pt x="1944520" y="1935157"/>
                  </a:lnTo>
                  <a:lnTo>
                    <a:pt x="1913063" y="1966977"/>
                  </a:lnTo>
                  <a:lnTo>
                    <a:pt x="1880394" y="1997532"/>
                  </a:lnTo>
                  <a:lnTo>
                    <a:pt x="1846554" y="2026783"/>
                  </a:lnTo>
                  <a:lnTo>
                    <a:pt x="1811581" y="2054689"/>
                  </a:lnTo>
                  <a:lnTo>
                    <a:pt x="1775514" y="2081212"/>
                  </a:lnTo>
                  <a:lnTo>
                    <a:pt x="1738393" y="2106311"/>
                  </a:lnTo>
                  <a:lnTo>
                    <a:pt x="1700257" y="2129946"/>
                  </a:lnTo>
                  <a:lnTo>
                    <a:pt x="1661145" y="2152079"/>
                  </a:lnTo>
                  <a:lnTo>
                    <a:pt x="1621096" y="2172669"/>
                  </a:lnTo>
                  <a:lnTo>
                    <a:pt x="1580149" y="2191677"/>
                  </a:lnTo>
                  <a:lnTo>
                    <a:pt x="1538345" y="2209063"/>
                  </a:lnTo>
                  <a:lnTo>
                    <a:pt x="1495721" y="2224787"/>
                  </a:lnTo>
                  <a:lnTo>
                    <a:pt x="1452317" y="2238809"/>
                  </a:lnTo>
                  <a:lnTo>
                    <a:pt x="1408173" y="2251091"/>
                  </a:lnTo>
                  <a:lnTo>
                    <a:pt x="1363327" y="2261592"/>
                  </a:lnTo>
                  <a:lnTo>
                    <a:pt x="1317819" y="2270273"/>
                  </a:lnTo>
                  <a:lnTo>
                    <a:pt x="1271688" y="2277094"/>
                  </a:lnTo>
                  <a:lnTo>
                    <a:pt x="1224973" y="2282015"/>
                  </a:lnTo>
                  <a:lnTo>
                    <a:pt x="1177714" y="2284997"/>
                  </a:lnTo>
                  <a:lnTo>
                    <a:pt x="1129949" y="22859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43297" y="614621"/>
              <a:ext cx="2259965" cy="2286000"/>
            </a:xfrm>
            <a:custGeom>
              <a:avLst/>
              <a:gdLst/>
              <a:ahLst/>
              <a:cxnLst/>
              <a:rect l="l" t="t" r="r" b="b"/>
              <a:pathLst>
                <a:path w="2259965" h="2286000">
                  <a:moveTo>
                    <a:pt x="1129949" y="2285999"/>
                  </a:moveTo>
                  <a:lnTo>
                    <a:pt x="1082185" y="2284997"/>
                  </a:lnTo>
                  <a:lnTo>
                    <a:pt x="1034926" y="2282015"/>
                  </a:lnTo>
                  <a:lnTo>
                    <a:pt x="988211" y="2277094"/>
                  </a:lnTo>
                  <a:lnTo>
                    <a:pt x="942080" y="2270273"/>
                  </a:lnTo>
                  <a:lnTo>
                    <a:pt x="896572" y="2261592"/>
                  </a:lnTo>
                  <a:lnTo>
                    <a:pt x="851726" y="2251091"/>
                  </a:lnTo>
                  <a:lnTo>
                    <a:pt x="807582" y="2238809"/>
                  </a:lnTo>
                  <a:lnTo>
                    <a:pt x="764178" y="2224787"/>
                  </a:lnTo>
                  <a:lnTo>
                    <a:pt x="721554" y="2209063"/>
                  </a:lnTo>
                  <a:lnTo>
                    <a:pt x="679750" y="2191677"/>
                  </a:lnTo>
                  <a:lnTo>
                    <a:pt x="638803" y="2172669"/>
                  </a:lnTo>
                  <a:lnTo>
                    <a:pt x="598754" y="2152079"/>
                  </a:lnTo>
                  <a:lnTo>
                    <a:pt x="559642" y="2129946"/>
                  </a:lnTo>
                  <a:lnTo>
                    <a:pt x="521506" y="2106311"/>
                  </a:lnTo>
                  <a:lnTo>
                    <a:pt x="484385" y="2081212"/>
                  </a:lnTo>
                  <a:lnTo>
                    <a:pt x="448318" y="2054689"/>
                  </a:lnTo>
                  <a:lnTo>
                    <a:pt x="413345" y="2026783"/>
                  </a:lnTo>
                  <a:lnTo>
                    <a:pt x="379505" y="1997532"/>
                  </a:lnTo>
                  <a:lnTo>
                    <a:pt x="346836" y="1966977"/>
                  </a:lnTo>
                  <a:lnTo>
                    <a:pt x="315380" y="1935157"/>
                  </a:lnTo>
                  <a:lnTo>
                    <a:pt x="285173" y="1902111"/>
                  </a:lnTo>
                  <a:lnTo>
                    <a:pt x="256256" y="1867880"/>
                  </a:lnTo>
                  <a:lnTo>
                    <a:pt x="228669" y="1832503"/>
                  </a:lnTo>
                  <a:lnTo>
                    <a:pt x="202449" y="1796020"/>
                  </a:lnTo>
                  <a:lnTo>
                    <a:pt x="177637" y="1758470"/>
                  </a:lnTo>
                  <a:lnTo>
                    <a:pt x="154271" y="1719893"/>
                  </a:lnTo>
                  <a:lnTo>
                    <a:pt x="132391" y="1680330"/>
                  </a:lnTo>
                  <a:lnTo>
                    <a:pt x="112036" y="1639818"/>
                  </a:lnTo>
                  <a:lnTo>
                    <a:pt x="93245" y="1598399"/>
                  </a:lnTo>
                  <a:lnTo>
                    <a:pt x="76058" y="1556111"/>
                  </a:lnTo>
                  <a:lnTo>
                    <a:pt x="60513" y="1512995"/>
                  </a:lnTo>
                  <a:lnTo>
                    <a:pt x="46651" y="1469090"/>
                  </a:lnTo>
                  <a:lnTo>
                    <a:pt x="34509" y="1424436"/>
                  </a:lnTo>
                  <a:lnTo>
                    <a:pt x="24128" y="1379072"/>
                  </a:lnTo>
                  <a:lnTo>
                    <a:pt x="15546" y="1333039"/>
                  </a:lnTo>
                  <a:lnTo>
                    <a:pt x="8803" y="1286375"/>
                  </a:lnTo>
                  <a:lnTo>
                    <a:pt x="3938" y="1239121"/>
                  </a:lnTo>
                  <a:lnTo>
                    <a:pt x="991" y="1191316"/>
                  </a:lnTo>
                  <a:lnTo>
                    <a:pt x="0" y="1142999"/>
                  </a:lnTo>
                  <a:lnTo>
                    <a:pt x="991" y="1094683"/>
                  </a:lnTo>
                  <a:lnTo>
                    <a:pt x="3938" y="1046878"/>
                  </a:lnTo>
                  <a:lnTo>
                    <a:pt x="8803" y="999624"/>
                  </a:lnTo>
                  <a:lnTo>
                    <a:pt x="15546" y="952960"/>
                  </a:lnTo>
                  <a:lnTo>
                    <a:pt x="24128" y="906927"/>
                  </a:lnTo>
                  <a:lnTo>
                    <a:pt x="34509" y="861563"/>
                  </a:lnTo>
                  <a:lnTo>
                    <a:pt x="46651" y="816909"/>
                  </a:lnTo>
                  <a:lnTo>
                    <a:pt x="60513" y="773004"/>
                  </a:lnTo>
                  <a:lnTo>
                    <a:pt x="76058" y="729888"/>
                  </a:lnTo>
                  <a:lnTo>
                    <a:pt x="93245" y="687600"/>
                  </a:lnTo>
                  <a:lnTo>
                    <a:pt x="112036" y="646181"/>
                  </a:lnTo>
                  <a:lnTo>
                    <a:pt x="132391" y="605669"/>
                  </a:lnTo>
                  <a:lnTo>
                    <a:pt x="154271" y="566105"/>
                  </a:lnTo>
                  <a:lnTo>
                    <a:pt x="177637" y="527529"/>
                  </a:lnTo>
                  <a:lnTo>
                    <a:pt x="202449" y="489979"/>
                  </a:lnTo>
                  <a:lnTo>
                    <a:pt x="228669" y="453496"/>
                  </a:lnTo>
                  <a:lnTo>
                    <a:pt x="256256" y="418119"/>
                  </a:lnTo>
                  <a:lnTo>
                    <a:pt x="285173" y="383888"/>
                  </a:lnTo>
                  <a:lnTo>
                    <a:pt x="315380" y="350842"/>
                  </a:lnTo>
                  <a:lnTo>
                    <a:pt x="346836" y="319022"/>
                  </a:lnTo>
                  <a:lnTo>
                    <a:pt x="379505" y="288467"/>
                  </a:lnTo>
                  <a:lnTo>
                    <a:pt x="413345" y="259216"/>
                  </a:lnTo>
                  <a:lnTo>
                    <a:pt x="448318" y="231309"/>
                  </a:lnTo>
                  <a:lnTo>
                    <a:pt x="484385" y="204787"/>
                  </a:lnTo>
                  <a:lnTo>
                    <a:pt x="521506" y="179688"/>
                  </a:lnTo>
                  <a:lnTo>
                    <a:pt x="559642" y="156052"/>
                  </a:lnTo>
                  <a:lnTo>
                    <a:pt x="598754" y="133920"/>
                  </a:lnTo>
                  <a:lnTo>
                    <a:pt x="638803" y="113330"/>
                  </a:lnTo>
                  <a:lnTo>
                    <a:pt x="679750" y="94322"/>
                  </a:lnTo>
                  <a:lnTo>
                    <a:pt x="721554" y="76936"/>
                  </a:lnTo>
                  <a:lnTo>
                    <a:pt x="764178" y="61212"/>
                  </a:lnTo>
                  <a:lnTo>
                    <a:pt x="807582" y="47190"/>
                  </a:lnTo>
                  <a:lnTo>
                    <a:pt x="851726" y="34908"/>
                  </a:lnTo>
                  <a:lnTo>
                    <a:pt x="896572" y="24407"/>
                  </a:lnTo>
                  <a:lnTo>
                    <a:pt x="942080" y="15726"/>
                  </a:lnTo>
                  <a:lnTo>
                    <a:pt x="988211" y="8905"/>
                  </a:lnTo>
                  <a:lnTo>
                    <a:pt x="1034926" y="3984"/>
                  </a:lnTo>
                  <a:lnTo>
                    <a:pt x="1082185" y="1002"/>
                  </a:lnTo>
                  <a:lnTo>
                    <a:pt x="1129949" y="0"/>
                  </a:lnTo>
                  <a:lnTo>
                    <a:pt x="1179772" y="1110"/>
                  </a:lnTo>
                  <a:lnTo>
                    <a:pt x="1229302" y="4423"/>
                  </a:lnTo>
                  <a:lnTo>
                    <a:pt x="1278475" y="9912"/>
                  </a:lnTo>
                  <a:lnTo>
                    <a:pt x="1327225" y="17549"/>
                  </a:lnTo>
                  <a:lnTo>
                    <a:pt x="1375488" y="27307"/>
                  </a:lnTo>
                  <a:lnTo>
                    <a:pt x="1423198" y="39159"/>
                  </a:lnTo>
                  <a:lnTo>
                    <a:pt x="1470290" y="53078"/>
                  </a:lnTo>
                  <a:lnTo>
                    <a:pt x="1516700" y="69035"/>
                  </a:lnTo>
                  <a:lnTo>
                    <a:pt x="1562363" y="87005"/>
                  </a:lnTo>
                  <a:lnTo>
                    <a:pt x="1607212" y="106960"/>
                  </a:lnTo>
                  <a:lnTo>
                    <a:pt x="1651184" y="128872"/>
                  </a:lnTo>
                  <a:lnTo>
                    <a:pt x="1694213" y="152714"/>
                  </a:lnTo>
                  <a:lnTo>
                    <a:pt x="1736234" y="178459"/>
                  </a:lnTo>
                  <a:lnTo>
                    <a:pt x="1777182" y="206080"/>
                  </a:lnTo>
                  <a:lnTo>
                    <a:pt x="1816992" y="235550"/>
                  </a:lnTo>
                  <a:lnTo>
                    <a:pt x="1855599" y="266840"/>
                  </a:lnTo>
                  <a:lnTo>
                    <a:pt x="1892939" y="299925"/>
                  </a:lnTo>
                  <a:lnTo>
                    <a:pt x="1928944" y="334776"/>
                  </a:lnTo>
                  <a:lnTo>
                    <a:pt x="1963398" y="371198"/>
                  </a:lnTo>
                  <a:lnTo>
                    <a:pt x="1996105" y="408969"/>
                  </a:lnTo>
                  <a:lnTo>
                    <a:pt x="2027039" y="448022"/>
                  </a:lnTo>
                  <a:lnTo>
                    <a:pt x="2056172" y="488292"/>
                  </a:lnTo>
                  <a:lnTo>
                    <a:pt x="2083477" y="529713"/>
                  </a:lnTo>
                  <a:lnTo>
                    <a:pt x="2108929" y="572219"/>
                  </a:lnTo>
                  <a:lnTo>
                    <a:pt x="2132499" y="615745"/>
                  </a:lnTo>
                  <a:lnTo>
                    <a:pt x="2154161" y="660225"/>
                  </a:lnTo>
                  <a:lnTo>
                    <a:pt x="2173887" y="705592"/>
                  </a:lnTo>
                  <a:lnTo>
                    <a:pt x="2191652" y="751782"/>
                  </a:lnTo>
                  <a:lnTo>
                    <a:pt x="2207428" y="798728"/>
                  </a:lnTo>
                  <a:lnTo>
                    <a:pt x="2221187" y="846364"/>
                  </a:lnTo>
                  <a:lnTo>
                    <a:pt x="2232904" y="894626"/>
                  </a:lnTo>
                  <a:lnTo>
                    <a:pt x="2242551" y="943446"/>
                  </a:lnTo>
                  <a:lnTo>
                    <a:pt x="2250101" y="992759"/>
                  </a:lnTo>
                  <a:lnTo>
                    <a:pt x="2255527" y="1042500"/>
                  </a:lnTo>
                  <a:lnTo>
                    <a:pt x="2258802" y="1092602"/>
                  </a:lnTo>
                  <a:lnTo>
                    <a:pt x="2259900" y="1142999"/>
                  </a:lnTo>
                  <a:lnTo>
                    <a:pt x="2258909" y="1191316"/>
                  </a:lnTo>
                  <a:lnTo>
                    <a:pt x="2255961" y="1239121"/>
                  </a:lnTo>
                  <a:lnTo>
                    <a:pt x="2251096" y="1286375"/>
                  </a:lnTo>
                  <a:lnTo>
                    <a:pt x="2244353" y="1333039"/>
                  </a:lnTo>
                  <a:lnTo>
                    <a:pt x="2235771" y="1379072"/>
                  </a:lnTo>
                  <a:lnTo>
                    <a:pt x="2225390" y="1424436"/>
                  </a:lnTo>
                  <a:lnTo>
                    <a:pt x="2213249" y="1469090"/>
                  </a:lnTo>
                  <a:lnTo>
                    <a:pt x="2199386" y="1512995"/>
                  </a:lnTo>
                  <a:lnTo>
                    <a:pt x="2183841" y="1556111"/>
                  </a:lnTo>
                  <a:lnTo>
                    <a:pt x="2166654" y="1598399"/>
                  </a:lnTo>
                  <a:lnTo>
                    <a:pt x="2147864" y="1639818"/>
                  </a:lnTo>
                  <a:lnTo>
                    <a:pt x="2127509" y="1680330"/>
                  </a:lnTo>
                  <a:lnTo>
                    <a:pt x="2105629" y="1719893"/>
                  </a:lnTo>
                  <a:lnTo>
                    <a:pt x="2082263" y="1758470"/>
                  </a:lnTo>
                  <a:lnTo>
                    <a:pt x="2057451" y="1796020"/>
                  </a:lnTo>
                  <a:lnTo>
                    <a:pt x="2031231" y="1832503"/>
                  </a:lnTo>
                  <a:lnTo>
                    <a:pt x="2003643" y="1867880"/>
                  </a:lnTo>
                  <a:lnTo>
                    <a:pt x="1974726" y="1902111"/>
                  </a:lnTo>
                  <a:lnTo>
                    <a:pt x="1944520" y="1935157"/>
                  </a:lnTo>
                  <a:lnTo>
                    <a:pt x="1913063" y="1966977"/>
                  </a:lnTo>
                  <a:lnTo>
                    <a:pt x="1880395" y="1997532"/>
                  </a:lnTo>
                  <a:lnTo>
                    <a:pt x="1846554" y="2026783"/>
                  </a:lnTo>
                  <a:lnTo>
                    <a:pt x="1811581" y="2054689"/>
                  </a:lnTo>
                  <a:lnTo>
                    <a:pt x="1775515" y="2081212"/>
                  </a:lnTo>
                  <a:lnTo>
                    <a:pt x="1738393" y="2106311"/>
                  </a:lnTo>
                  <a:lnTo>
                    <a:pt x="1700257" y="2129946"/>
                  </a:lnTo>
                  <a:lnTo>
                    <a:pt x="1661145" y="2152079"/>
                  </a:lnTo>
                  <a:lnTo>
                    <a:pt x="1621096" y="2172669"/>
                  </a:lnTo>
                  <a:lnTo>
                    <a:pt x="1580150" y="2191677"/>
                  </a:lnTo>
                  <a:lnTo>
                    <a:pt x="1538345" y="2209063"/>
                  </a:lnTo>
                  <a:lnTo>
                    <a:pt x="1495721" y="2224787"/>
                  </a:lnTo>
                  <a:lnTo>
                    <a:pt x="1452317" y="2238809"/>
                  </a:lnTo>
                  <a:lnTo>
                    <a:pt x="1408173" y="2251091"/>
                  </a:lnTo>
                  <a:lnTo>
                    <a:pt x="1363327" y="2261592"/>
                  </a:lnTo>
                  <a:lnTo>
                    <a:pt x="1317819" y="2270273"/>
                  </a:lnTo>
                  <a:lnTo>
                    <a:pt x="1271688" y="2277094"/>
                  </a:lnTo>
                  <a:lnTo>
                    <a:pt x="1224973" y="2282015"/>
                  </a:lnTo>
                  <a:lnTo>
                    <a:pt x="1177714" y="2284997"/>
                  </a:lnTo>
                  <a:lnTo>
                    <a:pt x="1129949" y="2285999"/>
                  </a:lnTo>
                  <a:close/>
                </a:path>
              </a:pathLst>
            </a:custGeom>
            <a:solidFill>
              <a:srgbClr val="FF438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5499" y="807903"/>
              <a:ext cx="1905599" cy="19055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02373" y="585201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328949" y="666899"/>
                  </a:move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6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49"/>
                  </a:ln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4"/>
                  </a:lnTo>
                  <a:lnTo>
                    <a:pt x="561552" y="97665"/>
                  </a:lnTo>
                  <a:lnTo>
                    <a:pt x="595261" y="137709"/>
                  </a:lnTo>
                  <a:lnTo>
                    <a:pt x="622117" y="182206"/>
                  </a:lnTo>
                  <a:lnTo>
                    <a:pt x="641752" y="230258"/>
                  </a:lnTo>
                  <a:lnTo>
                    <a:pt x="653802" y="280972"/>
                  </a:lnTo>
                  <a:lnTo>
                    <a:pt x="657899" y="333449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6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8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702373" y="585201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0" y="333449"/>
                  </a:move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4"/>
                  </a:lnTo>
                  <a:lnTo>
                    <a:pt x="561552" y="97665"/>
                  </a:lnTo>
                  <a:lnTo>
                    <a:pt x="595261" y="137709"/>
                  </a:lnTo>
                  <a:lnTo>
                    <a:pt x="622117" y="182206"/>
                  </a:lnTo>
                  <a:lnTo>
                    <a:pt x="641752" y="230258"/>
                  </a:lnTo>
                  <a:lnTo>
                    <a:pt x="653802" y="280972"/>
                  </a:lnTo>
                  <a:lnTo>
                    <a:pt x="657899" y="333449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6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899"/>
                  </a:ln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6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49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543042" y="3068013"/>
            <a:ext cx="8642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D</a:t>
            </a:r>
            <a:r>
              <a:rPr dirty="0" sz="1400" spc="-80" b="1">
                <a:latin typeface="Arial"/>
                <a:cs typeface="Arial"/>
              </a:rPr>
              <a:t>r</a:t>
            </a:r>
            <a:r>
              <a:rPr dirty="0" sz="1400" b="1">
                <a:latin typeface="Arial"/>
                <a:cs typeface="Arial"/>
              </a:rPr>
              <a:t>.</a:t>
            </a:r>
            <a:r>
              <a:rPr dirty="0" sz="1400" spc="-5" b="1">
                <a:latin typeface="Arial"/>
                <a:cs typeface="Arial"/>
              </a:rPr>
              <a:t> SMITH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96000" y="3496257"/>
            <a:ext cx="20866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  <a:buChar char="•"/>
              <a:tabLst>
                <a:tab pos="213360" algn="l"/>
                <a:tab pos="213995" algn="l"/>
              </a:tabLst>
            </a:pPr>
            <a:r>
              <a:rPr dirty="0" sz="1100" spc="-5" b="1">
                <a:latin typeface="Arial"/>
                <a:cs typeface="Arial"/>
              </a:rPr>
              <a:t>Head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Medical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practitioner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at </a:t>
            </a:r>
            <a:r>
              <a:rPr dirty="0" sz="1100" spc="-29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multi-speciality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hospital.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6000" y="3999176"/>
            <a:ext cx="212534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  <a:buChar char="•"/>
              <a:tabLst>
                <a:tab pos="213360" algn="l"/>
                <a:tab pos="213995" algn="l"/>
              </a:tabLst>
            </a:pPr>
            <a:r>
              <a:rPr dirty="0" sz="1100" b="1">
                <a:latin typeface="Arial"/>
                <a:cs typeface="Arial"/>
              </a:rPr>
              <a:t>Measures the </a:t>
            </a:r>
            <a:r>
              <a:rPr dirty="0" sz="1100" spc="-5" b="1">
                <a:latin typeface="Arial"/>
                <a:cs typeface="Arial"/>
              </a:rPr>
              <a:t>probability of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patient being non-adherent </a:t>
            </a:r>
            <a:r>
              <a:rPr dirty="0" sz="1100" b="1">
                <a:latin typeface="Arial"/>
                <a:cs typeface="Arial"/>
              </a:rPr>
              <a:t> to </a:t>
            </a:r>
            <a:r>
              <a:rPr dirty="0" sz="1100" spc="-5" b="1">
                <a:latin typeface="Arial"/>
                <a:cs typeface="Arial"/>
              </a:rPr>
              <a:t>medication and listing out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reasons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for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07214" y="3114213"/>
            <a:ext cx="429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LISA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4651" y="3496736"/>
            <a:ext cx="15443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  <a:buChar char="•"/>
              <a:tabLst>
                <a:tab pos="213360" algn="l"/>
                <a:tab pos="213995" algn="l"/>
              </a:tabLst>
            </a:pPr>
            <a:r>
              <a:rPr dirty="0" sz="1100" spc="-5" b="1">
                <a:latin typeface="Arial"/>
                <a:cs typeface="Arial"/>
              </a:rPr>
              <a:t>Lisa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is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70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year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old </a:t>
            </a:r>
            <a:r>
              <a:rPr dirty="0" sz="1100" spc="-29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woman.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04651" y="3998641"/>
            <a:ext cx="180086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  <a:buSzPct val="84615"/>
              <a:buFont typeface="Arial"/>
              <a:buChar char="•"/>
              <a:tabLst>
                <a:tab pos="213360" algn="l"/>
                <a:tab pos="213995" algn="l"/>
              </a:tabLst>
            </a:pPr>
            <a:r>
              <a:rPr dirty="0" sz="1300" spc="-5" b="1">
                <a:latin typeface="Calibri"/>
                <a:cs typeface="Calibri"/>
              </a:rPr>
              <a:t>Lisa can </a:t>
            </a:r>
            <a:r>
              <a:rPr dirty="0" sz="1300" spc="-15" b="1">
                <a:latin typeface="Calibri"/>
                <a:cs typeface="Calibri"/>
              </a:rPr>
              <a:t>take </a:t>
            </a:r>
            <a:r>
              <a:rPr dirty="0" sz="1300" spc="-10" b="1">
                <a:latin typeface="Calibri"/>
                <a:cs typeface="Calibri"/>
              </a:rPr>
              <a:t>self-care </a:t>
            </a:r>
            <a:r>
              <a:rPr dirty="0" sz="1300" spc="-5" b="1">
                <a:latin typeface="Calibri"/>
                <a:cs typeface="Calibri"/>
              </a:rPr>
              <a:t> by </a:t>
            </a:r>
            <a:r>
              <a:rPr dirty="0" sz="1300" spc="-10" b="1">
                <a:latin typeface="Calibri"/>
                <a:cs typeface="Calibri"/>
              </a:rPr>
              <a:t>setting reminder for </a:t>
            </a:r>
            <a:r>
              <a:rPr dirty="0" sz="1300" spc="-28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hers </a:t>
            </a:r>
            <a:r>
              <a:rPr dirty="0" sz="1300" spc="-5" b="1">
                <a:latin typeface="Calibri"/>
                <a:cs typeface="Calibri"/>
              </a:rPr>
              <a:t>meds and its </a:t>
            </a:r>
            <a:r>
              <a:rPr dirty="0" sz="130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renewal</a:t>
            </a:r>
            <a:r>
              <a:rPr dirty="0" sz="1300" spc="-15" b="1">
                <a:latin typeface="Calibri"/>
                <a:cs typeface="Calibri"/>
              </a:rPr>
              <a:t> </a:t>
            </a:r>
            <a:r>
              <a:rPr dirty="0" sz="1300" spc="-5" b="1">
                <a:latin typeface="Calibri"/>
                <a:cs typeface="Calibri"/>
              </a:rPr>
              <a:t>in</a:t>
            </a:r>
            <a:r>
              <a:rPr dirty="0" sz="1300" spc="-10" b="1">
                <a:latin typeface="Calibri"/>
                <a:cs typeface="Calibri"/>
              </a:rPr>
              <a:t> real </a:t>
            </a:r>
            <a:r>
              <a:rPr dirty="0" sz="1300" spc="-5" b="1">
                <a:latin typeface="Calibri"/>
                <a:cs typeface="Calibri"/>
              </a:rPr>
              <a:t>time</a:t>
            </a:r>
            <a:r>
              <a:rPr dirty="0" sz="1100" spc="-5" b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12416" y="637726"/>
            <a:ext cx="23812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29688" y="541464"/>
            <a:ext cx="1985010" cy="2181860"/>
            <a:chOff x="5029688" y="541464"/>
            <a:chExt cx="1985010" cy="218186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7975" y="796473"/>
              <a:ext cx="1866299" cy="19262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036038" y="547814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5" h="667385">
                  <a:moveTo>
                    <a:pt x="328949" y="666899"/>
                  </a:moveTo>
                  <a:lnTo>
                    <a:pt x="280340" y="663284"/>
                  </a:lnTo>
                  <a:lnTo>
                    <a:pt x="233944" y="652782"/>
                  </a:lnTo>
                  <a:lnTo>
                    <a:pt x="190272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49"/>
                  </a:ln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2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6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49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3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4" y="652782"/>
                  </a:lnTo>
                  <a:lnTo>
                    <a:pt x="377559" y="663284"/>
                  </a:lnTo>
                  <a:lnTo>
                    <a:pt x="328949" y="666899"/>
                  </a:lnTo>
                  <a:close/>
                </a:path>
              </a:pathLst>
            </a:custGeom>
            <a:solidFill>
              <a:srgbClr val="FF43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036038" y="547814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5" h="667385">
                  <a:moveTo>
                    <a:pt x="0" y="333449"/>
                  </a:move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2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6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49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4" y="652782"/>
                  </a:lnTo>
                  <a:lnTo>
                    <a:pt x="377559" y="663284"/>
                  </a:lnTo>
                  <a:lnTo>
                    <a:pt x="328949" y="666899"/>
                  </a:lnTo>
                  <a:lnTo>
                    <a:pt x="280340" y="663284"/>
                  </a:lnTo>
                  <a:lnTo>
                    <a:pt x="233944" y="652782"/>
                  </a:lnTo>
                  <a:lnTo>
                    <a:pt x="190272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49"/>
                  </a:lnTo>
                  <a:close/>
                </a:path>
              </a:pathLst>
            </a:custGeom>
            <a:ln w="12699">
              <a:solidFill>
                <a:srgbClr val="FF196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235746" y="600340"/>
            <a:ext cx="259079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59503" y="2274522"/>
            <a:ext cx="7279640" cy="2802255"/>
            <a:chOff x="559503" y="2274522"/>
            <a:chExt cx="7279640" cy="2802255"/>
          </a:xfrm>
        </p:grpSpPr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4630" y="2274522"/>
              <a:ext cx="594455" cy="5944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2925" y="4736550"/>
              <a:ext cx="1119949" cy="340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1636" y="2048916"/>
            <a:ext cx="808355" cy="1084580"/>
          </a:xfrm>
          <a:prstGeom prst="rect">
            <a:avLst/>
          </a:prstGeom>
        </p:spPr>
        <p:txBody>
          <a:bodyPr wrap="square" lIns="0" tIns="2540" rIns="0" bIns="0" rtlCol="0" vert="vert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-105" b="1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18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74448" y="298500"/>
            <a:ext cx="2278380" cy="2322195"/>
            <a:chOff x="1674448" y="298500"/>
            <a:chExt cx="2278380" cy="2322195"/>
          </a:xfrm>
        </p:grpSpPr>
        <p:sp>
          <p:nvSpPr>
            <p:cNvPr id="14" name="object 14"/>
            <p:cNvSpPr/>
            <p:nvPr/>
          </p:nvSpPr>
          <p:spPr>
            <a:xfrm>
              <a:off x="1692747" y="334271"/>
              <a:ext cx="2259965" cy="2286000"/>
            </a:xfrm>
            <a:custGeom>
              <a:avLst/>
              <a:gdLst/>
              <a:ahLst/>
              <a:cxnLst/>
              <a:rect l="l" t="t" r="r" b="b"/>
              <a:pathLst>
                <a:path w="2259965" h="2286000">
                  <a:moveTo>
                    <a:pt x="1129949" y="2285999"/>
                  </a:moveTo>
                  <a:lnTo>
                    <a:pt x="1082185" y="2284997"/>
                  </a:lnTo>
                  <a:lnTo>
                    <a:pt x="1034926" y="2282015"/>
                  </a:lnTo>
                  <a:lnTo>
                    <a:pt x="988211" y="2277094"/>
                  </a:lnTo>
                  <a:lnTo>
                    <a:pt x="942080" y="2270273"/>
                  </a:lnTo>
                  <a:lnTo>
                    <a:pt x="896572" y="2261592"/>
                  </a:lnTo>
                  <a:lnTo>
                    <a:pt x="851726" y="2251091"/>
                  </a:lnTo>
                  <a:lnTo>
                    <a:pt x="807582" y="2238809"/>
                  </a:lnTo>
                  <a:lnTo>
                    <a:pt x="764178" y="2224787"/>
                  </a:lnTo>
                  <a:lnTo>
                    <a:pt x="721555" y="2209063"/>
                  </a:lnTo>
                  <a:lnTo>
                    <a:pt x="679750" y="2191677"/>
                  </a:lnTo>
                  <a:lnTo>
                    <a:pt x="638803" y="2172669"/>
                  </a:lnTo>
                  <a:lnTo>
                    <a:pt x="598754" y="2152079"/>
                  </a:lnTo>
                  <a:lnTo>
                    <a:pt x="559642" y="2129946"/>
                  </a:lnTo>
                  <a:lnTo>
                    <a:pt x="521506" y="2106311"/>
                  </a:lnTo>
                  <a:lnTo>
                    <a:pt x="484385" y="2081212"/>
                  </a:lnTo>
                  <a:lnTo>
                    <a:pt x="448318" y="2054689"/>
                  </a:lnTo>
                  <a:lnTo>
                    <a:pt x="413345" y="2026783"/>
                  </a:lnTo>
                  <a:lnTo>
                    <a:pt x="379505" y="1997532"/>
                  </a:lnTo>
                  <a:lnTo>
                    <a:pt x="346837" y="1966977"/>
                  </a:lnTo>
                  <a:lnTo>
                    <a:pt x="315380" y="1935157"/>
                  </a:lnTo>
                  <a:lnTo>
                    <a:pt x="285173" y="1902111"/>
                  </a:lnTo>
                  <a:lnTo>
                    <a:pt x="256256" y="1867880"/>
                  </a:lnTo>
                  <a:lnTo>
                    <a:pt x="228669" y="1832503"/>
                  </a:lnTo>
                  <a:lnTo>
                    <a:pt x="202449" y="1796020"/>
                  </a:lnTo>
                  <a:lnTo>
                    <a:pt x="177637" y="1758470"/>
                  </a:lnTo>
                  <a:lnTo>
                    <a:pt x="154271" y="1719893"/>
                  </a:lnTo>
                  <a:lnTo>
                    <a:pt x="132391" y="1680330"/>
                  </a:lnTo>
                  <a:lnTo>
                    <a:pt x="112036" y="1639818"/>
                  </a:lnTo>
                  <a:lnTo>
                    <a:pt x="93245" y="1598399"/>
                  </a:lnTo>
                  <a:lnTo>
                    <a:pt x="76058" y="1556111"/>
                  </a:lnTo>
                  <a:lnTo>
                    <a:pt x="60513" y="1512995"/>
                  </a:lnTo>
                  <a:lnTo>
                    <a:pt x="46651" y="1469090"/>
                  </a:lnTo>
                  <a:lnTo>
                    <a:pt x="34509" y="1424436"/>
                  </a:lnTo>
                  <a:lnTo>
                    <a:pt x="24128" y="1379072"/>
                  </a:lnTo>
                  <a:lnTo>
                    <a:pt x="15546" y="1333039"/>
                  </a:lnTo>
                  <a:lnTo>
                    <a:pt x="8803" y="1286375"/>
                  </a:lnTo>
                  <a:lnTo>
                    <a:pt x="3938" y="1239121"/>
                  </a:lnTo>
                  <a:lnTo>
                    <a:pt x="991" y="1191316"/>
                  </a:lnTo>
                  <a:lnTo>
                    <a:pt x="0" y="1142999"/>
                  </a:lnTo>
                  <a:lnTo>
                    <a:pt x="991" y="1094683"/>
                  </a:lnTo>
                  <a:lnTo>
                    <a:pt x="3938" y="1046878"/>
                  </a:lnTo>
                  <a:lnTo>
                    <a:pt x="8803" y="999624"/>
                  </a:lnTo>
                  <a:lnTo>
                    <a:pt x="15546" y="952960"/>
                  </a:lnTo>
                  <a:lnTo>
                    <a:pt x="24128" y="906927"/>
                  </a:lnTo>
                  <a:lnTo>
                    <a:pt x="34509" y="861563"/>
                  </a:lnTo>
                  <a:lnTo>
                    <a:pt x="46651" y="816909"/>
                  </a:lnTo>
                  <a:lnTo>
                    <a:pt x="60513" y="773004"/>
                  </a:lnTo>
                  <a:lnTo>
                    <a:pt x="76058" y="729888"/>
                  </a:lnTo>
                  <a:lnTo>
                    <a:pt x="93245" y="687600"/>
                  </a:lnTo>
                  <a:lnTo>
                    <a:pt x="112036" y="646181"/>
                  </a:lnTo>
                  <a:lnTo>
                    <a:pt x="132391" y="605669"/>
                  </a:lnTo>
                  <a:lnTo>
                    <a:pt x="154271" y="566105"/>
                  </a:lnTo>
                  <a:lnTo>
                    <a:pt x="177637" y="527529"/>
                  </a:lnTo>
                  <a:lnTo>
                    <a:pt x="202449" y="489979"/>
                  </a:lnTo>
                  <a:lnTo>
                    <a:pt x="228669" y="453496"/>
                  </a:lnTo>
                  <a:lnTo>
                    <a:pt x="256256" y="418119"/>
                  </a:lnTo>
                  <a:lnTo>
                    <a:pt x="285173" y="383888"/>
                  </a:lnTo>
                  <a:lnTo>
                    <a:pt x="315380" y="350842"/>
                  </a:lnTo>
                  <a:lnTo>
                    <a:pt x="346837" y="319022"/>
                  </a:lnTo>
                  <a:lnTo>
                    <a:pt x="379505" y="288467"/>
                  </a:lnTo>
                  <a:lnTo>
                    <a:pt x="413345" y="259216"/>
                  </a:lnTo>
                  <a:lnTo>
                    <a:pt x="448318" y="231309"/>
                  </a:lnTo>
                  <a:lnTo>
                    <a:pt x="484385" y="204787"/>
                  </a:lnTo>
                  <a:lnTo>
                    <a:pt x="521506" y="179688"/>
                  </a:lnTo>
                  <a:lnTo>
                    <a:pt x="559642" y="156052"/>
                  </a:lnTo>
                  <a:lnTo>
                    <a:pt x="598754" y="133920"/>
                  </a:lnTo>
                  <a:lnTo>
                    <a:pt x="638803" y="113330"/>
                  </a:lnTo>
                  <a:lnTo>
                    <a:pt x="679750" y="94322"/>
                  </a:lnTo>
                  <a:lnTo>
                    <a:pt x="721555" y="76936"/>
                  </a:lnTo>
                  <a:lnTo>
                    <a:pt x="764178" y="61212"/>
                  </a:lnTo>
                  <a:lnTo>
                    <a:pt x="807582" y="47190"/>
                  </a:lnTo>
                  <a:lnTo>
                    <a:pt x="851726" y="34908"/>
                  </a:lnTo>
                  <a:lnTo>
                    <a:pt x="896572" y="24407"/>
                  </a:lnTo>
                  <a:lnTo>
                    <a:pt x="942080" y="15726"/>
                  </a:lnTo>
                  <a:lnTo>
                    <a:pt x="988211" y="8905"/>
                  </a:lnTo>
                  <a:lnTo>
                    <a:pt x="1034926" y="3984"/>
                  </a:lnTo>
                  <a:lnTo>
                    <a:pt x="1082185" y="1002"/>
                  </a:lnTo>
                  <a:lnTo>
                    <a:pt x="1129949" y="0"/>
                  </a:lnTo>
                  <a:lnTo>
                    <a:pt x="1179772" y="1110"/>
                  </a:lnTo>
                  <a:lnTo>
                    <a:pt x="1229302" y="4423"/>
                  </a:lnTo>
                  <a:lnTo>
                    <a:pt x="1278475" y="9912"/>
                  </a:lnTo>
                  <a:lnTo>
                    <a:pt x="1327225" y="17549"/>
                  </a:lnTo>
                  <a:lnTo>
                    <a:pt x="1375488" y="27307"/>
                  </a:lnTo>
                  <a:lnTo>
                    <a:pt x="1423198" y="39159"/>
                  </a:lnTo>
                  <a:lnTo>
                    <a:pt x="1470290" y="53078"/>
                  </a:lnTo>
                  <a:lnTo>
                    <a:pt x="1516700" y="69035"/>
                  </a:lnTo>
                  <a:lnTo>
                    <a:pt x="1562363" y="87005"/>
                  </a:lnTo>
                  <a:lnTo>
                    <a:pt x="1607212" y="106960"/>
                  </a:lnTo>
                  <a:lnTo>
                    <a:pt x="1651184" y="128872"/>
                  </a:lnTo>
                  <a:lnTo>
                    <a:pt x="1694213" y="152714"/>
                  </a:lnTo>
                  <a:lnTo>
                    <a:pt x="1736234" y="178459"/>
                  </a:lnTo>
                  <a:lnTo>
                    <a:pt x="1777182" y="206080"/>
                  </a:lnTo>
                  <a:lnTo>
                    <a:pt x="1816992" y="235550"/>
                  </a:lnTo>
                  <a:lnTo>
                    <a:pt x="1855600" y="266840"/>
                  </a:lnTo>
                  <a:lnTo>
                    <a:pt x="1892939" y="299925"/>
                  </a:lnTo>
                  <a:lnTo>
                    <a:pt x="1928945" y="334776"/>
                  </a:lnTo>
                  <a:lnTo>
                    <a:pt x="1963398" y="371198"/>
                  </a:lnTo>
                  <a:lnTo>
                    <a:pt x="1996105" y="408969"/>
                  </a:lnTo>
                  <a:lnTo>
                    <a:pt x="2027039" y="448022"/>
                  </a:lnTo>
                  <a:lnTo>
                    <a:pt x="2056172" y="488292"/>
                  </a:lnTo>
                  <a:lnTo>
                    <a:pt x="2083477" y="529713"/>
                  </a:lnTo>
                  <a:lnTo>
                    <a:pt x="2108929" y="572219"/>
                  </a:lnTo>
                  <a:lnTo>
                    <a:pt x="2132499" y="615745"/>
                  </a:lnTo>
                  <a:lnTo>
                    <a:pt x="2154160" y="660225"/>
                  </a:lnTo>
                  <a:lnTo>
                    <a:pt x="2173887" y="705592"/>
                  </a:lnTo>
                  <a:lnTo>
                    <a:pt x="2191652" y="751782"/>
                  </a:lnTo>
                  <a:lnTo>
                    <a:pt x="2207427" y="798728"/>
                  </a:lnTo>
                  <a:lnTo>
                    <a:pt x="2221187" y="846364"/>
                  </a:lnTo>
                  <a:lnTo>
                    <a:pt x="2232903" y="894626"/>
                  </a:lnTo>
                  <a:lnTo>
                    <a:pt x="2242550" y="943446"/>
                  </a:lnTo>
                  <a:lnTo>
                    <a:pt x="2250100" y="992759"/>
                  </a:lnTo>
                  <a:lnTo>
                    <a:pt x="2255526" y="1042500"/>
                  </a:lnTo>
                  <a:lnTo>
                    <a:pt x="2258802" y="1092602"/>
                  </a:lnTo>
                  <a:lnTo>
                    <a:pt x="2259899" y="1142999"/>
                  </a:lnTo>
                  <a:lnTo>
                    <a:pt x="2258908" y="1191316"/>
                  </a:lnTo>
                  <a:lnTo>
                    <a:pt x="2255960" y="1239121"/>
                  </a:lnTo>
                  <a:lnTo>
                    <a:pt x="2251096" y="1286375"/>
                  </a:lnTo>
                  <a:lnTo>
                    <a:pt x="2244353" y="1333039"/>
                  </a:lnTo>
                  <a:lnTo>
                    <a:pt x="2235771" y="1379072"/>
                  </a:lnTo>
                  <a:lnTo>
                    <a:pt x="2225390" y="1424436"/>
                  </a:lnTo>
                  <a:lnTo>
                    <a:pt x="2213248" y="1469090"/>
                  </a:lnTo>
                  <a:lnTo>
                    <a:pt x="2199386" y="1512995"/>
                  </a:lnTo>
                  <a:lnTo>
                    <a:pt x="2183841" y="1556111"/>
                  </a:lnTo>
                  <a:lnTo>
                    <a:pt x="2166654" y="1598399"/>
                  </a:lnTo>
                  <a:lnTo>
                    <a:pt x="2147863" y="1639818"/>
                  </a:lnTo>
                  <a:lnTo>
                    <a:pt x="2127508" y="1680330"/>
                  </a:lnTo>
                  <a:lnTo>
                    <a:pt x="2105628" y="1719893"/>
                  </a:lnTo>
                  <a:lnTo>
                    <a:pt x="2082263" y="1758470"/>
                  </a:lnTo>
                  <a:lnTo>
                    <a:pt x="2057450" y="1796020"/>
                  </a:lnTo>
                  <a:lnTo>
                    <a:pt x="2031231" y="1832503"/>
                  </a:lnTo>
                  <a:lnTo>
                    <a:pt x="2003643" y="1867880"/>
                  </a:lnTo>
                  <a:lnTo>
                    <a:pt x="1974726" y="1902111"/>
                  </a:lnTo>
                  <a:lnTo>
                    <a:pt x="1944520" y="1935157"/>
                  </a:lnTo>
                  <a:lnTo>
                    <a:pt x="1913063" y="1966977"/>
                  </a:lnTo>
                  <a:lnTo>
                    <a:pt x="1880394" y="1997532"/>
                  </a:lnTo>
                  <a:lnTo>
                    <a:pt x="1846554" y="2026783"/>
                  </a:lnTo>
                  <a:lnTo>
                    <a:pt x="1811581" y="2054689"/>
                  </a:lnTo>
                  <a:lnTo>
                    <a:pt x="1775514" y="2081212"/>
                  </a:lnTo>
                  <a:lnTo>
                    <a:pt x="1738393" y="2106311"/>
                  </a:lnTo>
                  <a:lnTo>
                    <a:pt x="1700257" y="2129946"/>
                  </a:lnTo>
                  <a:lnTo>
                    <a:pt x="1661145" y="2152079"/>
                  </a:lnTo>
                  <a:lnTo>
                    <a:pt x="1621096" y="2172669"/>
                  </a:lnTo>
                  <a:lnTo>
                    <a:pt x="1580149" y="2191677"/>
                  </a:lnTo>
                  <a:lnTo>
                    <a:pt x="1538345" y="2209063"/>
                  </a:lnTo>
                  <a:lnTo>
                    <a:pt x="1495721" y="2224787"/>
                  </a:lnTo>
                  <a:lnTo>
                    <a:pt x="1452317" y="2238809"/>
                  </a:lnTo>
                  <a:lnTo>
                    <a:pt x="1408173" y="2251091"/>
                  </a:lnTo>
                  <a:lnTo>
                    <a:pt x="1363327" y="2261592"/>
                  </a:lnTo>
                  <a:lnTo>
                    <a:pt x="1317819" y="2270273"/>
                  </a:lnTo>
                  <a:lnTo>
                    <a:pt x="1271688" y="2277094"/>
                  </a:lnTo>
                  <a:lnTo>
                    <a:pt x="1224973" y="2282015"/>
                  </a:lnTo>
                  <a:lnTo>
                    <a:pt x="1177714" y="2284997"/>
                  </a:lnTo>
                  <a:lnTo>
                    <a:pt x="1129949" y="22859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3924" y="527553"/>
              <a:ext cx="1905599" cy="19055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80798" y="304850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328949" y="666899"/>
                  </a:move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50"/>
                  </a:ln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7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50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8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80798" y="304850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0" y="333450"/>
                  </a:move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2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7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50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899"/>
                  </a:ln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5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846939" y="2787745"/>
            <a:ext cx="4363720" cy="180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marR="5080" indent="-210185">
              <a:lnSpc>
                <a:spcPct val="100000"/>
              </a:lnSpc>
              <a:spcBef>
                <a:spcPts val="100"/>
              </a:spcBef>
              <a:buChar char="•"/>
              <a:tabLst>
                <a:tab pos="222250" algn="l"/>
                <a:tab pos="222885" algn="l"/>
              </a:tabLst>
            </a:pPr>
            <a:r>
              <a:rPr dirty="0" sz="1300" spc="-30" b="1">
                <a:latin typeface="Arial"/>
                <a:cs typeface="Arial"/>
              </a:rPr>
              <a:t>Dr. </a:t>
            </a:r>
            <a:r>
              <a:rPr dirty="0" sz="1300" spc="-5" b="1">
                <a:latin typeface="Arial"/>
                <a:cs typeface="Arial"/>
              </a:rPr>
              <a:t>Smith along with bytecoders have devised </a:t>
            </a:r>
            <a:r>
              <a:rPr dirty="0" sz="1300" b="1">
                <a:latin typeface="Arial"/>
                <a:cs typeface="Arial"/>
              </a:rPr>
              <a:t>a </a:t>
            </a:r>
            <a:r>
              <a:rPr dirty="0" sz="1300" spc="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python machine learning model which on providing </a:t>
            </a:r>
            <a:r>
              <a:rPr dirty="0" sz="130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relevant</a:t>
            </a:r>
            <a:r>
              <a:rPr dirty="0" sz="1300" spc="33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patient</a:t>
            </a:r>
            <a:r>
              <a:rPr dirty="0" sz="1300" spc="-2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information</a:t>
            </a:r>
            <a:r>
              <a:rPr dirty="0" sz="1300" spc="-1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like</a:t>
            </a:r>
            <a:r>
              <a:rPr dirty="0" sz="1300" spc="-15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race,gender,age</a:t>
            </a:r>
            <a:r>
              <a:rPr dirty="0" sz="1300" spc="4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etc </a:t>
            </a:r>
            <a:r>
              <a:rPr dirty="0" sz="1300" spc="-34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can</a:t>
            </a:r>
            <a:r>
              <a:rPr dirty="0" sz="1300" spc="6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predict</a:t>
            </a:r>
            <a:r>
              <a:rPr dirty="0" sz="1300" spc="6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whether</a:t>
            </a:r>
            <a:r>
              <a:rPr dirty="0" sz="1300" spc="65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a</a:t>
            </a:r>
            <a:r>
              <a:rPr dirty="0" sz="1300" spc="6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patient</a:t>
            </a:r>
            <a:r>
              <a:rPr dirty="0" sz="1300" spc="6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can</a:t>
            </a:r>
            <a:r>
              <a:rPr dirty="0" sz="1300" spc="6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be</a:t>
            </a:r>
            <a:r>
              <a:rPr dirty="0" sz="1300" spc="6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non</a:t>
            </a:r>
            <a:r>
              <a:rPr dirty="0" sz="1300" spc="6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adherent </a:t>
            </a:r>
            <a:r>
              <a:rPr dirty="0" sz="130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in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coming </a:t>
            </a:r>
            <a:r>
              <a:rPr dirty="0" sz="1300" b="1">
                <a:latin typeface="Arial"/>
                <a:cs typeface="Arial"/>
              </a:rPr>
              <a:t>future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350">
              <a:latin typeface="Arial"/>
              <a:cs typeface="Arial"/>
            </a:endParaRPr>
          </a:p>
          <a:p>
            <a:pPr marL="222250" marR="222885" indent="-210185">
              <a:lnSpc>
                <a:spcPct val="100000"/>
              </a:lnSpc>
              <a:buChar char="•"/>
              <a:tabLst>
                <a:tab pos="222250" algn="l"/>
                <a:tab pos="222885" algn="l"/>
              </a:tabLst>
            </a:pPr>
            <a:r>
              <a:rPr dirty="0" sz="1300" spc="-5" b="1">
                <a:latin typeface="Arial"/>
                <a:cs typeface="Arial"/>
              </a:rPr>
              <a:t>Along with </a:t>
            </a:r>
            <a:r>
              <a:rPr dirty="0" sz="1300" b="1">
                <a:latin typeface="Arial"/>
                <a:cs typeface="Arial"/>
              </a:rPr>
              <a:t>this a </a:t>
            </a:r>
            <a:r>
              <a:rPr dirty="0" sz="1300" spc="-5" b="1">
                <a:latin typeface="Arial"/>
                <a:cs typeface="Arial"/>
              </a:rPr>
              <a:t>detailed analysis of </a:t>
            </a:r>
            <a:r>
              <a:rPr dirty="0" sz="1300" b="1">
                <a:latin typeface="Arial"/>
                <a:cs typeface="Arial"/>
              </a:rPr>
              <a:t>the </a:t>
            </a:r>
            <a:r>
              <a:rPr dirty="0" sz="1300" spc="-5" b="1">
                <a:latin typeface="Arial"/>
                <a:cs typeface="Arial"/>
              </a:rPr>
              <a:t>patient </a:t>
            </a:r>
            <a:r>
              <a:rPr dirty="0" sz="130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mass is also performed </a:t>
            </a:r>
            <a:r>
              <a:rPr dirty="0" sz="1300" b="1">
                <a:latin typeface="Arial"/>
                <a:cs typeface="Arial"/>
              </a:rPr>
              <a:t>that </a:t>
            </a:r>
            <a:r>
              <a:rPr dirty="0" sz="1300" spc="-5" b="1">
                <a:latin typeface="Arial"/>
                <a:cs typeface="Arial"/>
              </a:rPr>
              <a:t>gives an overview </a:t>
            </a:r>
            <a:r>
              <a:rPr dirty="0" sz="1300" b="1">
                <a:latin typeface="Arial"/>
                <a:cs typeface="Arial"/>
              </a:rPr>
              <a:t>for </a:t>
            </a:r>
            <a:r>
              <a:rPr dirty="0" sz="1300" spc="-350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the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base of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the</a:t>
            </a:r>
            <a:r>
              <a:rPr dirty="0" sz="1300" spc="-5" b="1">
                <a:latin typeface="Arial"/>
                <a:cs typeface="Arial"/>
              </a:rPr>
              <a:t> above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prediction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0840" y="357376"/>
            <a:ext cx="23812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59503" y="2274522"/>
            <a:ext cx="7279640" cy="2715895"/>
            <a:chOff x="559503" y="2274522"/>
            <a:chExt cx="7279640" cy="271589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4630" y="2274522"/>
              <a:ext cx="594455" cy="59445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0800" y="4680975"/>
              <a:ext cx="1018974" cy="309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1636" y="2048916"/>
            <a:ext cx="808355" cy="1084580"/>
          </a:xfrm>
          <a:prstGeom prst="rect">
            <a:avLst/>
          </a:prstGeom>
        </p:spPr>
        <p:txBody>
          <a:bodyPr wrap="square" lIns="0" tIns="2540" rIns="0" bIns="0" rtlCol="0" vert="vert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-105" b="1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18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6618" y="128354"/>
            <a:ext cx="40157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latin typeface="Arial"/>
                <a:cs typeface="Arial"/>
              </a:rPr>
              <a:t>DETAILED</a:t>
            </a:r>
            <a:r>
              <a:rPr dirty="0" sz="1500" spc="-75" b="1">
                <a:latin typeface="Arial"/>
                <a:cs typeface="Arial"/>
              </a:rPr>
              <a:t> </a:t>
            </a:r>
            <a:r>
              <a:rPr dirty="0" sz="1500" spc="-25" b="1">
                <a:latin typeface="Arial"/>
                <a:cs typeface="Arial"/>
              </a:rPr>
              <a:t>ANALYSIS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OF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NON-ADHERENCE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9503" y="414624"/>
            <a:ext cx="7279640" cy="4662170"/>
            <a:chOff x="559503" y="414624"/>
            <a:chExt cx="7279640" cy="466217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4630" y="2274522"/>
              <a:ext cx="594455" cy="59445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8625" y="414624"/>
              <a:ext cx="2470550" cy="45274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2375" y="459500"/>
              <a:ext cx="2600056" cy="227343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32375" y="2777800"/>
              <a:ext cx="2600049" cy="2164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2925" y="4775625"/>
              <a:ext cx="991275" cy="300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1636" y="2048916"/>
            <a:ext cx="808355" cy="1084580"/>
          </a:xfrm>
          <a:prstGeom prst="rect">
            <a:avLst/>
          </a:prstGeom>
        </p:spPr>
        <p:txBody>
          <a:bodyPr wrap="square" lIns="0" tIns="2540" rIns="0" bIns="0" rtlCol="0" vert="vert">
            <a:spAutoFit/>
          </a:bodyPr>
          <a:lstStyle/>
          <a:p>
            <a:pPr marL="12700" marR="5080" indent="85090">
              <a:lnSpc>
                <a:spcPts val="1680"/>
              </a:lnSpc>
              <a:spcBef>
                <a:spcPts val="2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-105" b="1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TEMENT</a:t>
            </a:r>
            <a:endParaRPr sz="1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18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60740" cy="5143500"/>
            <a:chOff x="0" y="0"/>
            <a:chExt cx="846074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60366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2843"/>
              <a:ext cx="8161655" cy="5121275"/>
            </a:xfrm>
            <a:custGeom>
              <a:avLst/>
              <a:gdLst/>
              <a:ahLst/>
              <a:cxnLst/>
              <a:rect l="l" t="t" r="r" b="b"/>
              <a:pathLst>
                <a:path w="8161655" h="5121275">
                  <a:moveTo>
                    <a:pt x="0" y="0"/>
                  </a:moveTo>
                  <a:lnTo>
                    <a:pt x="8161608" y="0"/>
                  </a:lnTo>
                  <a:lnTo>
                    <a:pt x="8161608" y="5120656"/>
                  </a:lnTo>
                  <a:lnTo>
                    <a:pt x="0" y="5120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65249" y="1634472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631921" y="2266203"/>
            <a:ext cx="467359" cy="681990"/>
          </a:xfrm>
          <a:prstGeom prst="rect">
            <a:avLst/>
          </a:prstGeom>
        </p:spPr>
        <p:txBody>
          <a:bodyPr wrap="square" lIns="0" tIns="1905" rIns="0" bIns="0" rtlCol="0" vert="vert">
            <a:spAutoFit/>
          </a:bodyPr>
          <a:lstStyle/>
          <a:p>
            <a:pPr marL="12700" marR="5080" indent="132080">
              <a:lnSpc>
                <a:spcPts val="1800"/>
              </a:lnSpc>
              <a:spcBef>
                <a:spcPts val="15"/>
              </a:spcBef>
            </a:pP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750695" cy="5143500"/>
            <a:chOff x="0" y="0"/>
            <a:chExt cx="175069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750211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2859"/>
              <a:ext cx="1450975" cy="5120640"/>
            </a:xfrm>
            <a:custGeom>
              <a:avLst/>
              <a:gdLst/>
              <a:ahLst/>
              <a:cxnLst/>
              <a:rect l="l" t="t" r="r" b="b"/>
              <a:pathLst>
                <a:path w="1450975" h="5120640">
                  <a:moveTo>
                    <a:pt x="0" y="0"/>
                  </a:moveTo>
                  <a:lnTo>
                    <a:pt x="1450490" y="0"/>
                  </a:lnTo>
                  <a:lnTo>
                    <a:pt x="1450490" y="5120639"/>
                  </a:lnTo>
                  <a:lnTo>
                    <a:pt x="0" y="512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689" y="1634489"/>
              <a:ext cx="1017269" cy="1945639"/>
            </a:xfrm>
            <a:custGeom>
              <a:avLst/>
              <a:gdLst/>
              <a:ahLst/>
              <a:cxnLst/>
              <a:rect l="l" t="t" r="r" b="b"/>
              <a:pathLst>
                <a:path w="1017269" h="1945639">
                  <a:moveTo>
                    <a:pt x="1017010" y="1945178"/>
                  </a:moveTo>
                  <a:lnTo>
                    <a:pt x="967735" y="1944057"/>
                  </a:lnTo>
                  <a:lnTo>
                    <a:pt x="919065" y="1940726"/>
                  </a:lnTo>
                  <a:lnTo>
                    <a:pt x="871054" y="1935237"/>
                  </a:lnTo>
                  <a:lnTo>
                    <a:pt x="823754" y="1927641"/>
                  </a:lnTo>
                  <a:lnTo>
                    <a:pt x="777220" y="1917989"/>
                  </a:lnTo>
                  <a:lnTo>
                    <a:pt x="731504" y="1906331"/>
                  </a:lnTo>
                  <a:lnTo>
                    <a:pt x="686659" y="1892719"/>
                  </a:lnTo>
                  <a:lnTo>
                    <a:pt x="642740" y="1877203"/>
                  </a:lnTo>
                  <a:lnTo>
                    <a:pt x="599798" y="1859835"/>
                  </a:lnTo>
                  <a:lnTo>
                    <a:pt x="557888" y="1840665"/>
                  </a:lnTo>
                  <a:lnTo>
                    <a:pt x="517063" y="1819745"/>
                  </a:lnTo>
                  <a:lnTo>
                    <a:pt x="477376" y="1797125"/>
                  </a:lnTo>
                  <a:lnTo>
                    <a:pt x="438880" y="1772857"/>
                  </a:lnTo>
                  <a:lnTo>
                    <a:pt x="401629" y="1746990"/>
                  </a:lnTo>
                  <a:lnTo>
                    <a:pt x="365675" y="1719577"/>
                  </a:lnTo>
                  <a:lnTo>
                    <a:pt x="331073" y="1690668"/>
                  </a:lnTo>
                  <a:lnTo>
                    <a:pt x="297875" y="1660314"/>
                  </a:lnTo>
                  <a:lnTo>
                    <a:pt x="266134" y="1628566"/>
                  </a:lnTo>
                  <a:lnTo>
                    <a:pt x="235905" y="1595474"/>
                  </a:lnTo>
                  <a:lnTo>
                    <a:pt x="207240" y="1561091"/>
                  </a:lnTo>
                  <a:lnTo>
                    <a:pt x="180192" y="1525467"/>
                  </a:lnTo>
                  <a:lnTo>
                    <a:pt x="154815" y="1488653"/>
                  </a:lnTo>
                  <a:lnTo>
                    <a:pt x="131162" y="1450699"/>
                  </a:lnTo>
                  <a:lnTo>
                    <a:pt x="109286" y="1411657"/>
                  </a:lnTo>
                  <a:lnTo>
                    <a:pt x="89241" y="1371577"/>
                  </a:lnTo>
                  <a:lnTo>
                    <a:pt x="71079" y="1330512"/>
                  </a:lnTo>
                  <a:lnTo>
                    <a:pt x="54855" y="1288510"/>
                  </a:lnTo>
                  <a:lnTo>
                    <a:pt x="40621" y="1245625"/>
                  </a:lnTo>
                  <a:lnTo>
                    <a:pt x="28431" y="1201905"/>
                  </a:lnTo>
                  <a:lnTo>
                    <a:pt x="18338" y="1157404"/>
                  </a:lnTo>
                  <a:lnTo>
                    <a:pt x="10395" y="1112170"/>
                  </a:lnTo>
                  <a:lnTo>
                    <a:pt x="4655" y="1066256"/>
                  </a:lnTo>
                  <a:lnTo>
                    <a:pt x="1172" y="1019712"/>
                  </a:lnTo>
                  <a:lnTo>
                    <a:pt x="0" y="972589"/>
                  </a:lnTo>
                  <a:lnTo>
                    <a:pt x="1172" y="925466"/>
                  </a:lnTo>
                  <a:lnTo>
                    <a:pt x="4655" y="878922"/>
                  </a:lnTo>
                  <a:lnTo>
                    <a:pt x="10395" y="833008"/>
                  </a:lnTo>
                  <a:lnTo>
                    <a:pt x="18338" y="787774"/>
                  </a:lnTo>
                  <a:lnTo>
                    <a:pt x="28431" y="743273"/>
                  </a:lnTo>
                  <a:lnTo>
                    <a:pt x="40621" y="699553"/>
                  </a:lnTo>
                  <a:lnTo>
                    <a:pt x="54855" y="656668"/>
                  </a:lnTo>
                  <a:lnTo>
                    <a:pt x="71079" y="614666"/>
                  </a:lnTo>
                  <a:lnTo>
                    <a:pt x="89241" y="573601"/>
                  </a:lnTo>
                  <a:lnTo>
                    <a:pt x="109286" y="533521"/>
                  </a:lnTo>
                  <a:lnTo>
                    <a:pt x="131162" y="494479"/>
                  </a:lnTo>
                  <a:lnTo>
                    <a:pt x="154815" y="456526"/>
                  </a:lnTo>
                  <a:lnTo>
                    <a:pt x="180192" y="419711"/>
                  </a:lnTo>
                  <a:lnTo>
                    <a:pt x="207240" y="384087"/>
                  </a:lnTo>
                  <a:lnTo>
                    <a:pt x="235905" y="349704"/>
                  </a:lnTo>
                  <a:lnTo>
                    <a:pt x="266134" y="316612"/>
                  </a:lnTo>
                  <a:lnTo>
                    <a:pt x="297875" y="284864"/>
                  </a:lnTo>
                  <a:lnTo>
                    <a:pt x="331073" y="254510"/>
                  </a:lnTo>
                  <a:lnTo>
                    <a:pt x="365675" y="225601"/>
                  </a:lnTo>
                  <a:lnTo>
                    <a:pt x="401629" y="198188"/>
                  </a:lnTo>
                  <a:lnTo>
                    <a:pt x="438880" y="172322"/>
                  </a:lnTo>
                  <a:lnTo>
                    <a:pt x="477376" y="148053"/>
                  </a:lnTo>
                  <a:lnTo>
                    <a:pt x="517063" y="125433"/>
                  </a:lnTo>
                  <a:lnTo>
                    <a:pt x="557888" y="104513"/>
                  </a:lnTo>
                  <a:lnTo>
                    <a:pt x="599798" y="85343"/>
                  </a:lnTo>
                  <a:lnTo>
                    <a:pt x="642740" y="67975"/>
                  </a:lnTo>
                  <a:lnTo>
                    <a:pt x="686659" y="52459"/>
                  </a:lnTo>
                  <a:lnTo>
                    <a:pt x="731504" y="38847"/>
                  </a:lnTo>
                  <a:lnTo>
                    <a:pt x="777220" y="27189"/>
                  </a:lnTo>
                  <a:lnTo>
                    <a:pt x="823754" y="17537"/>
                  </a:lnTo>
                  <a:lnTo>
                    <a:pt x="871054" y="9941"/>
                  </a:lnTo>
                  <a:lnTo>
                    <a:pt x="919065" y="4452"/>
                  </a:lnTo>
                  <a:lnTo>
                    <a:pt x="967735" y="1121"/>
                  </a:lnTo>
                  <a:lnTo>
                    <a:pt x="1017010" y="0"/>
                  </a:lnTo>
                  <a:lnTo>
                    <a:pt x="1017010" y="1945178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12329" y="2260456"/>
            <a:ext cx="224154" cy="6934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07972" y="212589"/>
            <a:ext cx="2259965" cy="2359660"/>
            <a:chOff x="2207972" y="212589"/>
            <a:chExt cx="2259965" cy="2359660"/>
          </a:xfrm>
        </p:grpSpPr>
        <p:sp>
          <p:nvSpPr>
            <p:cNvPr id="14" name="object 14"/>
            <p:cNvSpPr/>
            <p:nvPr/>
          </p:nvSpPr>
          <p:spPr>
            <a:xfrm>
              <a:off x="2207972" y="285747"/>
              <a:ext cx="2259965" cy="2286000"/>
            </a:xfrm>
            <a:custGeom>
              <a:avLst/>
              <a:gdLst/>
              <a:ahLst/>
              <a:cxnLst/>
              <a:rect l="l" t="t" r="r" b="b"/>
              <a:pathLst>
                <a:path w="2259965" h="2286000">
                  <a:moveTo>
                    <a:pt x="1129949" y="2285999"/>
                  </a:moveTo>
                  <a:lnTo>
                    <a:pt x="1082185" y="2284997"/>
                  </a:lnTo>
                  <a:lnTo>
                    <a:pt x="1034926" y="2282015"/>
                  </a:lnTo>
                  <a:lnTo>
                    <a:pt x="988211" y="2277094"/>
                  </a:lnTo>
                  <a:lnTo>
                    <a:pt x="942080" y="2270273"/>
                  </a:lnTo>
                  <a:lnTo>
                    <a:pt x="896572" y="2261592"/>
                  </a:lnTo>
                  <a:lnTo>
                    <a:pt x="851726" y="2251091"/>
                  </a:lnTo>
                  <a:lnTo>
                    <a:pt x="807582" y="2238809"/>
                  </a:lnTo>
                  <a:lnTo>
                    <a:pt x="764178" y="2224787"/>
                  </a:lnTo>
                  <a:lnTo>
                    <a:pt x="721555" y="2209063"/>
                  </a:lnTo>
                  <a:lnTo>
                    <a:pt x="679750" y="2191677"/>
                  </a:lnTo>
                  <a:lnTo>
                    <a:pt x="638803" y="2172669"/>
                  </a:lnTo>
                  <a:lnTo>
                    <a:pt x="598754" y="2152079"/>
                  </a:lnTo>
                  <a:lnTo>
                    <a:pt x="559642" y="2129946"/>
                  </a:lnTo>
                  <a:lnTo>
                    <a:pt x="521506" y="2106311"/>
                  </a:lnTo>
                  <a:lnTo>
                    <a:pt x="484385" y="2081212"/>
                  </a:lnTo>
                  <a:lnTo>
                    <a:pt x="448318" y="2054689"/>
                  </a:lnTo>
                  <a:lnTo>
                    <a:pt x="413345" y="2026783"/>
                  </a:lnTo>
                  <a:lnTo>
                    <a:pt x="379505" y="1997532"/>
                  </a:lnTo>
                  <a:lnTo>
                    <a:pt x="346837" y="1966977"/>
                  </a:lnTo>
                  <a:lnTo>
                    <a:pt x="315380" y="1935157"/>
                  </a:lnTo>
                  <a:lnTo>
                    <a:pt x="285173" y="1902111"/>
                  </a:lnTo>
                  <a:lnTo>
                    <a:pt x="256256" y="1867880"/>
                  </a:lnTo>
                  <a:lnTo>
                    <a:pt x="228669" y="1832503"/>
                  </a:lnTo>
                  <a:lnTo>
                    <a:pt x="202449" y="1796020"/>
                  </a:lnTo>
                  <a:lnTo>
                    <a:pt x="177637" y="1758470"/>
                  </a:lnTo>
                  <a:lnTo>
                    <a:pt x="154271" y="1719893"/>
                  </a:lnTo>
                  <a:lnTo>
                    <a:pt x="132391" y="1680330"/>
                  </a:lnTo>
                  <a:lnTo>
                    <a:pt x="112036" y="1639818"/>
                  </a:lnTo>
                  <a:lnTo>
                    <a:pt x="93245" y="1598399"/>
                  </a:lnTo>
                  <a:lnTo>
                    <a:pt x="76058" y="1556111"/>
                  </a:lnTo>
                  <a:lnTo>
                    <a:pt x="60513" y="1512995"/>
                  </a:lnTo>
                  <a:lnTo>
                    <a:pt x="46651" y="1469090"/>
                  </a:lnTo>
                  <a:lnTo>
                    <a:pt x="34509" y="1424436"/>
                  </a:lnTo>
                  <a:lnTo>
                    <a:pt x="24128" y="1379072"/>
                  </a:lnTo>
                  <a:lnTo>
                    <a:pt x="15546" y="1333039"/>
                  </a:lnTo>
                  <a:lnTo>
                    <a:pt x="8803" y="1286375"/>
                  </a:lnTo>
                  <a:lnTo>
                    <a:pt x="3938" y="1239121"/>
                  </a:lnTo>
                  <a:lnTo>
                    <a:pt x="991" y="1191316"/>
                  </a:lnTo>
                  <a:lnTo>
                    <a:pt x="0" y="1142999"/>
                  </a:lnTo>
                  <a:lnTo>
                    <a:pt x="991" y="1094683"/>
                  </a:lnTo>
                  <a:lnTo>
                    <a:pt x="3938" y="1046878"/>
                  </a:lnTo>
                  <a:lnTo>
                    <a:pt x="8803" y="999624"/>
                  </a:lnTo>
                  <a:lnTo>
                    <a:pt x="15546" y="952960"/>
                  </a:lnTo>
                  <a:lnTo>
                    <a:pt x="24128" y="906927"/>
                  </a:lnTo>
                  <a:lnTo>
                    <a:pt x="34509" y="861563"/>
                  </a:lnTo>
                  <a:lnTo>
                    <a:pt x="46651" y="816909"/>
                  </a:lnTo>
                  <a:lnTo>
                    <a:pt x="60513" y="773004"/>
                  </a:lnTo>
                  <a:lnTo>
                    <a:pt x="76058" y="729888"/>
                  </a:lnTo>
                  <a:lnTo>
                    <a:pt x="93245" y="687600"/>
                  </a:lnTo>
                  <a:lnTo>
                    <a:pt x="112036" y="646181"/>
                  </a:lnTo>
                  <a:lnTo>
                    <a:pt x="132391" y="605669"/>
                  </a:lnTo>
                  <a:lnTo>
                    <a:pt x="154271" y="566106"/>
                  </a:lnTo>
                  <a:lnTo>
                    <a:pt x="177637" y="527529"/>
                  </a:lnTo>
                  <a:lnTo>
                    <a:pt x="202449" y="489979"/>
                  </a:lnTo>
                  <a:lnTo>
                    <a:pt x="228669" y="453496"/>
                  </a:lnTo>
                  <a:lnTo>
                    <a:pt x="256256" y="418119"/>
                  </a:lnTo>
                  <a:lnTo>
                    <a:pt x="285173" y="383888"/>
                  </a:lnTo>
                  <a:lnTo>
                    <a:pt x="315380" y="350842"/>
                  </a:lnTo>
                  <a:lnTo>
                    <a:pt x="346837" y="319022"/>
                  </a:lnTo>
                  <a:lnTo>
                    <a:pt x="379505" y="288467"/>
                  </a:lnTo>
                  <a:lnTo>
                    <a:pt x="413345" y="259216"/>
                  </a:lnTo>
                  <a:lnTo>
                    <a:pt x="448318" y="231309"/>
                  </a:lnTo>
                  <a:lnTo>
                    <a:pt x="484385" y="204787"/>
                  </a:lnTo>
                  <a:lnTo>
                    <a:pt x="521506" y="179688"/>
                  </a:lnTo>
                  <a:lnTo>
                    <a:pt x="559642" y="156053"/>
                  </a:lnTo>
                  <a:lnTo>
                    <a:pt x="598754" y="133920"/>
                  </a:lnTo>
                  <a:lnTo>
                    <a:pt x="638803" y="113330"/>
                  </a:lnTo>
                  <a:lnTo>
                    <a:pt x="679750" y="94322"/>
                  </a:lnTo>
                  <a:lnTo>
                    <a:pt x="721555" y="76936"/>
                  </a:lnTo>
                  <a:lnTo>
                    <a:pt x="764178" y="61212"/>
                  </a:lnTo>
                  <a:lnTo>
                    <a:pt x="807582" y="47190"/>
                  </a:lnTo>
                  <a:lnTo>
                    <a:pt x="851726" y="34908"/>
                  </a:lnTo>
                  <a:lnTo>
                    <a:pt x="896572" y="24407"/>
                  </a:lnTo>
                  <a:lnTo>
                    <a:pt x="942080" y="15726"/>
                  </a:lnTo>
                  <a:lnTo>
                    <a:pt x="988211" y="8905"/>
                  </a:lnTo>
                  <a:lnTo>
                    <a:pt x="1034926" y="3984"/>
                  </a:lnTo>
                  <a:lnTo>
                    <a:pt x="1082185" y="1002"/>
                  </a:lnTo>
                  <a:lnTo>
                    <a:pt x="1129949" y="0"/>
                  </a:lnTo>
                  <a:lnTo>
                    <a:pt x="1179772" y="1110"/>
                  </a:lnTo>
                  <a:lnTo>
                    <a:pt x="1229302" y="4423"/>
                  </a:lnTo>
                  <a:lnTo>
                    <a:pt x="1278475" y="9912"/>
                  </a:lnTo>
                  <a:lnTo>
                    <a:pt x="1327225" y="17549"/>
                  </a:lnTo>
                  <a:lnTo>
                    <a:pt x="1375488" y="27307"/>
                  </a:lnTo>
                  <a:lnTo>
                    <a:pt x="1423198" y="39159"/>
                  </a:lnTo>
                  <a:lnTo>
                    <a:pt x="1470290" y="53078"/>
                  </a:lnTo>
                  <a:lnTo>
                    <a:pt x="1516700" y="69035"/>
                  </a:lnTo>
                  <a:lnTo>
                    <a:pt x="1562363" y="87005"/>
                  </a:lnTo>
                  <a:lnTo>
                    <a:pt x="1607212" y="106960"/>
                  </a:lnTo>
                  <a:lnTo>
                    <a:pt x="1651184" y="128872"/>
                  </a:lnTo>
                  <a:lnTo>
                    <a:pt x="1694213" y="152714"/>
                  </a:lnTo>
                  <a:lnTo>
                    <a:pt x="1736234" y="178459"/>
                  </a:lnTo>
                  <a:lnTo>
                    <a:pt x="1777182" y="206080"/>
                  </a:lnTo>
                  <a:lnTo>
                    <a:pt x="1816992" y="235550"/>
                  </a:lnTo>
                  <a:lnTo>
                    <a:pt x="1855600" y="266840"/>
                  </a:lnTo>
                  <a:lnTo>
                    <a:pt x="1892939" y="299925"/>
                  </a:lnTo>
                  <a:lnTo>
                    <a:pt x="1928945" y="334776"/>
                  </a:lnTo>
                  <a:lnTo>
                    <a:pt x="1963398" y="371198"/>
                  </a:lnTo>
                  <a:lnTo>
                    <a:pt x="1996105" y="408969"/>
                  </a:lnTo>
                  <a:lnTo>
                    <a:pt x="2027039" y="448022"/>
                  </a:lnTo>
                  <a:lnTo>
                    <a:pt x="2056172" y="488292"/>
                  </a:lnTo>
                  <a:lnTo>
                    <a:pt x="2083477" y="529713"/>
                  </a:lnTo>
                  <a:lnTo>
                    <a:pt x="2108929" y="572219"/>
                  </a:lnTo>
                  <a:lnTo>
                    <a:pt x="2132499" y="615745"/>
                  </a:lnTo>
                  <a:lnTo>
                    <a:pt x="2154160" y="660225"/>
                  </a:lnTo>
                  <a:lnTo>
                    <a:pt x="2173887" y="705592"/>
                  </a:lnTo>
                  <a:lnTo>
                    <a:pt x="2191652" y="751782"/>
                  </a:lnTo>
                  <a:lnTo>
                    <a:pt x="2207427" y="798728"/>
                  </a:lnTo>
                  <a:lnTo>
                    <a:pt x="2221187" y="846364"/>
                  </a:lnTo>
                  <a:lnTo>
                    <a:pt x="2232903" y="894626"/>
                  </a:lnTo>
                  <a:lnTo>
                    <a:pt x="2242550" y="943446"/>
                  </a:lnTo>
                  <a:lnTo>
                    <a:pt x="2250100" y="992759"/>
                  </a:lnTo>
                  <a:lnTo>
                    <a:pt x="2255526" y="1042500"/>
                  </a:lnTo>
                  <a:lnTo>
                    <a:pt x="2258802" y="1092602"/>
                  </a:lnTo>
                  <a:lnTo>
                    <a:pt x="2259899" y="1142999"/>
                  </a:lnTo>
                  <a:lnTo>
                    <a:pt x="2258908" y="1191316"/>
                  </a:lnTo>
                  <a:lnTo>
                    <a:pt x="2255960" y="1239121"/>
                  </a:lnTo>
                  <a:lnTo>
                    <a:pt x="2251096" y="1286375"/>
                  </a:lnTo>
                  <a:lnTo>
                    <a:pt x="2244353" y="1333039"/>
                  </a:lnTo>
                  <a:lnTo>
                    <a:pt x="2235771" y="1379072"/>
                  </a:lnTo>
                  <a:lnTo>
                    <a:pt x="2225390" y="1424436"/>
                  </a:lnTo>
                  <a:lnTo>
                    <a:pt x="2213248" y="1469090"/>
                  </a:lnTo>
                  <a:lnTo>
                    <a:pt x="2199386" y="1512995"/>
                  </a:lnTo>
                  <a:lnTo>
                    <a:pt x="2183841" y="1556111"/>
                  </a:lnTo>
                  <a:lnTo>
                    <a:pt x="2166654" y="1598399"/>
                  </a:lnTo>
                  <a:lnTo>
                    <a:pt x="2147863" y="1639818"/>
                  </a:lnTo>
                  <a:lnTo>
                    <a:pt x="2127508" y="1680330"/>
                  </a:lnTo>
                  <a:lnTo>
                    <a:pt x="2105628" y="1719893"/>
                  </a:lnTo>
                  <a:lnTo>
                    <a:pt x="2082263" y="1758470"/>
                  </a:lnTo>
                  <a:lnTo>
                    <a:pt x="2057450" y="1796020"/>
                  </a:lnTo>
                  <a:lnTo>
                    <a:pt x="2031231" y="1832503"/>
                  </a:lnTo>
                  <a:lnTo>
                    <a:pt x="2003643" y="1867880"/>
                  </a:lnTo>
                  <a:lnTo>
                    <a:pt x="1974726" y="1902111"/>
                  </a:lnTo>
                  <a:lnTo>
                    <a:pt x="1944520" y="1935157"/>
                  </a:lnTo>
                  <a:lnTo>
                    <a:pt x="1913063" y="1966977"/>
                  </a:lnTo>
                  <a:lnTo>
                    <a:pt x="1880394" y="1997532"/>
                  </a:lnTo>
                  <a:lnTo>
                    <a:pt x="1846554" y="2026783"/>
                  </a:lnTo>
                  <a:lnTo>
                    <a:pt x="1811581" y="2054689"/>
                  </a:lnTo>
                  <a:lnTo>
                    <a:pt x="1775514" y="2081212"/>
                  </a:lnTo>
                  <a:lnTo>
                    <a:pt x="1738393" y="2106311"/>
                  </a:lnTo>
                  <a:lnTo>
                    <a:pt x="1700257" y="2129946"/>
                  </a:lnTo>
                  <a:lnTo>
                    <a:pt x="1661145" y="2152079"/>
                  </a:lnTo>
                  <a:lnTo>
                    <a:pt x="1621096" y="2172669"/>
                  </a:lnTo>
                  <a:lnTo>
                    <a:pt x="1580149" y="2191677"/>
                  </a:lnTo>
                  <a:lnTo>
                    <a:pt x="1538345" y="2209063"/>
                  </a:lnTo>
                  <a:lnTo>
                    <a:pt x="1495721" y="2224787"/>
                  </a:lnTo>
                  <a:lnTo>
                    <a:pt x="1452317" y="2238809"/>
                  </a:lnTo>
                  <a:lnTo>
                    <a:pt x="1408173" y="2251091"/>
                  </a:lnTo>
                  <a:lnTo>
                    <a:pt x="1363327" y="2261592"/>
                  </a:lnTo>
                  <a:lnTo>
                    <a:pt x="1317819" y="2270273"/>
                  </a:lnTo>
                  <a:lnTo>
                    <a:pt x="1271688" y="2277094"/>
                  </a:lnTo>
                  <a:lnTo>
                    <a:pt x="1224973" y="2282015"/>
                  </a:lnTo>
                  <a:lnTo>
                    <a:pt x="1177714" y="2284997"/>
                  </a:lnTo>
                  <a:lnTo>
                    <a:pt x="1129949" y="2285999"/>
                  </a:lnTo>
                  <a:close/>
                </a:path>
              </a:pathLst>
            </a:custGeom>
            <a:solidFill>
              <a:srgbClr val="FF438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775" y="465598"/>
              <a:ext cx="1866300" cy="19262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00713" y="218939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328949" y="666900"/>
                  </a:move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50"/>
                  </a:ln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3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7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50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900"/>
                  </a:lnTo>
                  <a:close/>
                </a:path>
              </a:pathLst>
            </a:custGeom>
            <a:solidFill>
              <a:srgbClr val="FF43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00713" y="218939"/>
              <a:ext cx="658495" cy="667385"/>
            </a:xfrm>
            <a:custGeom>
              <a:avLst/>
              <a:gdLst/>
              <a:ahLst/>
              <a:cxnLst/>
              <a:rect l="l" t="t" r="r" b="b"/>
              <a:pathLst>
                <a:path w="658494" h="667385">
                  <a:moveTo>
                    <a:pt x="0" y="333450"/>
                  </a:moveTo>
                  <a:lnTo>
                    <a:pt x="3566" y="284175"/>
                  </a:lnTo>
                  <a:lnTo>
                    <a:pt x="13927" y="237145"/>
                  </a:lnTo>
                  <a:lnTo>
                    <a:pt x="30573" y="192875"/>
                  </a:lnTo>
                  <a:lnTo>
                    <a:pt x="52995" y="151883"/>
                  </a:lnTo>
                  <a:lnTo>
                    <a:pt x="80685" y="114682"/>
                  </a:lnTo>
                  <a:lnTo>
                    <a:pt x="113134" y="81789"/>
                  </a:lnTo>
                  <a:lnTo>
                    <a:pt x="149833" y="53720"/>
                  </a:lnTo>
                  <a:lnTo>
                    <a:pt x="190273" y="30991"/>
                  </a:lnTo>
                  <a:lnTo>
                    <a:pt x="233944" y="14117"/>
                  </a:lnTo>
                  <a:lnTo>
                    <a:pt x="280340" y="3615"/>
                  </a:lnTo>
                  <a:lnTo>
                    <a:pt x="328949" y="0"/>
                  </a:lnTo>
                  <a:lnTo>
                    <a:pt x="380719" y="4153"/>
                  </a:lnTo>
                  <a:lnTo>
                    <a:pt x="430748" y="16368"/>
                  </a:lnTo>
                  <a:lnTo>
                    <a:pt x="478152" y="36272"/>
                  </a:lnTo>
                  <a:lnTo>
                    <a:pt x="522048" y="63495"/>
                  </a:lnTo>
                  <a:lnTo>
                    <a:pt x="561552" y="97665"/>
                  </a:lnTo>
                  <a:lnTo>
                    <a:pt x="595261" y="137710"/>
                  </a:lnTo>
                  <a:lnTo>
                    <a:pt x="622117" y="182206"/>
                  </a:lnTo>
                  <a:lnTo>
                    <a:pt x="641752" y="230259"/>
                  </a:lnTo>
                  <a:lnTo>
                    <a:pt x="653802" y="280972"/>
                  </a:lnTo>
                  <a:lnTo>
                    <a:pt x="657899" y="333450"/>
                  </a:lnTo>
                  <a:lnTo>
                    <a:pt x="654333" y="382724"/>
                  </a:lnTo>
                  <a:lnTo>
                    <a:pt x="643972" y="429754"/>
                  </a:lnTo>
                  <a:lnTo>
                    <a:pt x="627326" y="474024"/>
                  </a:lnTo>
                  <a:lnTo>
                    <a:pt x="604904" y="515017"/>
                  </a:lnTo>
                  <a:lnTo>
                    <a:pt x="577214" y="552217"/>
                  </a:lnTo>
                  <a:lnTo>
                    <a:pt x="544765" y="585110"/>
                  </a:lnTo>
                  <a:lnTo>
                    <a:pt x="508066" y="613179"/>
                  </a:lnTo>
                  <a:lnTo>
                    <a:pt x="467626" y="635908"/>
                  </a:lnTo>
                  <a:lnTo>
                    <a:pt x="423955" y="652782"/>
                  </a:lnTo>
                  <a:lnTo>
                    <a:pt x="377559" y="663284"/>
                  </a:lnTo>
                  <a:lnTo>
                    <a:pt x="328949" y="666900"/>
                  </a:lnTo>
                  <a:lnTo>
                    <a:pt x="280340" y="663284"/>
                  </a:lnTo>
                  <a:lnTo>
                    <a:pt x="233944" y="652782"/>
                  </a:lnTo>
                  <a:lnTo>
                    <a:pt x="190273" y="635908"/>
                  </a:lnTo>
                  <a:lnTo>
                    <a:pt x="149833" y="613179"/>
                  </a:lnTo>
                  <a:lnTo>
                    <a:pt x="113134" y="585110"/>
                  </a:lnTo>
                  <a:lnTo>
                    <a:pt x="80685" y="552217"/>
                  </a:lnTo>
                  <a:lnTo>
                    <a:pt x="52995" y="515017"/>
                  </a:lnTo>
                  <a:lnTo>
                    <a:pt x="30573" y="474024"/>
                  </a:lnTo>
                  <a:lnTo>
                    <a:pt x="13927" y="429754"/>
                  </a:lnTo>
                  <a:lnTo>
                    <a:pt x="3566" y="382724"/>
                  </a:lnTo>
                  <a:lnTo>
                    <a:pt x="0" y="333450"/>
                  </a:lnTo>
                  <a:close/>
                </a:path>
              </a:pathLst>
            </a:custGeom>
            <a:ln w="12699">
              <a:solidFill>
                <a:srgbClr val="FF196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079766" y="2770846"/>
            <a:ext cx="4218940" cy="180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marR="5080" indent="-210185">
              <a:lnSpc>
                <a:spcPct val="100000"/>
              </a:lnSpc>
              <a:spcBef>
                <a:spcPts val="100"/>
              </a:spcBef>
              <a:buChar char="•"/>
              <a:tabLst>
                <a:tab pos="222250" algn="l"/>
                <a:tab pos="222885" algn="l"/>
              </a:tabLst>
            </a:pPr>
            <a:r>
              <a:rPr dirty="0" sz="1300" spc="-15" b="1">
                <a:latin typeface="Arial"/>
                <a:cs typeface="Arial"/>
              </a:rPr>
              <a:t>Lisa’s </a:t>
            </a:r>
            <a:r>
              <a:rPr dirty="0" sz="1300" spc="-5" b="1">
                <a:latin typeface="Arial"/>
                <a:cs typeface="Arial"/>
              </a:rPr>
              <a:t>medication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is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in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constant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watch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as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she</a:t>
            </a:r>
            <a:r>
              <a:rPr dirty="0" sz="1300" spc="2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uses </a:t>
            </a:r>
            <a:r>
              <a:rPr dirty="0" sz="1300" spc="-34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medcall </a:t>
            </a:r>
            <a:r>
              <a:rPr dirty="0" sz="1300" b="1">
                <a:latin typeface="Arial"/>
                <a:cs typeface="Arial"/>
              </a:rPr>
              <a:t>the </a:t>
            </a:r>
            <a:r>
              <a:rPr dirty="0" sz="1300" spc="-5" b="1">
                <a:latin typeface="Arial"/>
                <a:cs typeface="Arial"/>
              </a:rPr>
              <a:t>online </a:t>
            </a:r>
            <a:r>
              <a:rPr dirty="0" sz="1300" spc="-15" b="1">
                <a:latin typeface="Arial"/>
                <a:cs typeface="Arial"/>
              </a:rPr>
              <a:t>reminder, </a:t>
            </a:r>
            <a:r>
              <a:rPr dirty="0" sz="1300" b="1">
                <a:latin typeface="Arial"/>
                <a:cs typeface="Arial"/>
              </a:rPr>
              <a:t>tracker for </a:t>
            </a:r>
            <a:r>
              <a:rPr dirty="0" sz="1300" spc="-5" b="1">
                <a:latin typeface="Arial"/>
                <a:cs typeface="Arial"/>
              </a:rPr>
              <a:t>her meds </a:t>
            </a:r>
            <a:r>
              <a:rPr dirty="0" sz="130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and easy appointment scheduling, all of </a:t>
            </a:r>
            <a:r>
              <a:rPr dirty="0" sz="1300" b="1">
                <a:latin typeface="Arial"/>
                <a:cs typeface="Arial"/>
              </a:rPr>
              <a:t>this </a:t>
            </a:r>
            <a:r>
              <a:rPr dirty="0" sz="1300" spc="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integrated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in </a:t>
            </a:r>
            <a:r>
              <a:rPr dirty="0" sz="1300" b="1">
                <a:latin typeface="Arial"/>
                <a:cs typeface="Arial"/>
              </a:rPr>
              <a:t>a</a:t>
            </a:r>
            <a:r>
              <a:rPr dirty="0" sz="1300" spc="-1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single platform.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350">
              <a:latin typeface="Arial"/>
              <a:cs typeface="Arial"/>
            </a:endParaRPr>
          </a:p>
          <a:p>
            <a:pPr marL="222250" marR="83820" indent="-210185">
              <a:lnSpc>
                <a:spcPct val="100000"/>
              </a:lnSpc>
              <a:buChar char="•"/>
              <a:tabLst>
                <a:tab pos="222250" algn="l"/>
                <a:tab pos="222885" algn="l"/>
              </a:tabLst>
            </a:pPr>
            <a:r>
              <a:rPr dirty="0" sz="1300" b="1">
                <a:latin typeface="Arial"/>
                <a:cs typeface="Arial"/>
              </a:rPr>
              <a:t>Medcall </a:t>
            </a:r>
            <a:r>
              <a:rPr dirty="0" sz="1300" spc="-5" b="1">
                <a:latin typeface="Arial"/>
                <a:cs typeface="Arial"/>
              </a:rPr>
              <a:t>aims at reduction of non-adherence in </a:t>
            </a:r>
            <a:r>
              <a:rPr dirty="0" sz="130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medication by simple ways like scheduling </a:t>
            </a:r>
            <a:r>
              <a:rPr dirty="0" sz="1300" b="1">
                <a:latin typeface="Arial"/>
                <a:cs typeface="Arial"/>
              </a:rPr>
              <a:t>a </a:t>
            </a:r>
            <a:r>
              <a:rPr dirty="0" sz="1300" spc="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reminder call and </a:t>
            </a:r>
            <a:r>
              <a:rPr dirty="0" sz="1300" b="1">
                <a:latin typeface="Arial"/>
                <a:cs typeface="Arial"/>
              </a:rPr>
              <a:t>a </a:t>
            </a:r>
            <a:r>
              <a:rPr dirty="0" sz="1300" spc="-5" b="1">
                <a:latin typeface="Arial"/>
                <a:cs typeface="Arial"/>
              </a:rPr>
              <a:t>whatsapp message </a:t>
            </a:r>
            <a:r>
              <a:rPr dirty="0" sz="1300" b="1">
                <a:latin typeface="Arial"/>
                <a:cs typeface="Arial"/>
              </a:rPr>
              <a:t>for further </a:t>
            </a:r>
            <a:r>
              <a:rPr dirty="0" sz="1300" spc="-35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check.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0421" y="271465"/>
            <a:ext cx="259079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27205" y="2327297"/>
            <a:ext cx="594455" cy="594455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59503" y="2327301"/>
            <a:ext cx="2228215" cy="2733675"/>
            <a:chOff x="559503" y="2327301"/>
            <a:chExt cx="2228215" cy="273367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503" y="2327301"/>
              <a:ext cx="552796" cy="5527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5275" y="4701500"/>
              <a:ext cx="1181949" cy="358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523" y="12468"/>
              <a:ext cx="9019540" cy="5131435"/>
            </a:xfrm>
            <a:custGeom>
              <a:avLst/>
              <a:gdLst/>
              <a:ahLst/>
              <a:cxnLst/>
              <a:rect l="l" t="t" r="r" b="b"/>
              <a:pathLst>
                <a:path w="9019540" h="5131435">
                  <a:moveTo>
                    <a:pt x="0" y="0"/>
                  </a:moveTo>
                  <a:lnTo>
                    <a:pt x="9019476" y="0"/>
                  </a:lnTo>
                  <a:lnTo>
                    <a:pt x="9019476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50721" y="1631498"/>
              <a:ext cx="893444" cy="1930400"/>
            </a:xfrm>
            <a:custGeom>
              <a:avLst/>
              <a:gdLst/>
              <a:ahLst/>
              <a:cxnLst/>
              <a:rect l="l" t="t" r="r" b="b"/>
              <a:pathLst>
                <a:path w="893445" h="1930400">
                  <a:moveTo>
                    <a:pt x="893277" y="1930378"/>
                  </a:moveTo>
                  <a:lnTo>
                    <a:pt x="823754" y="1920241"/>
                  </a:lnTo>
                  <a:lnTo>
                    <a:pt x="777219" y="1910588"/>
                  </a:lnTo>
                  <a:lnTo>
                    <a:pt x="731503" y="1898931"/>
                  </a:lnTo>
                  <a:lnTo>
                    <a:pt x="686659" y="1885319"/>
                  </a:lnTo>
                  <a:lnTo>
                    <a:pt x="642739" y="1869803"/>
                  </a:lnTo>
                  <a:lnTo>
                    <a:pt x="599798" y="1852435"/>
                  </a:lnTo>
                  <a:lnTo>
                    <a:pt x="557888" y="1833265"/>
                  </a:lnTo>
                  <a:lnTo>
                    <a:pt x="517063" y="1812345"/>
                  </a:lnTo>
                  <a:lnTo>
                    <a:pt x="477376" y="1789725"/>
                  </a:lnTo>
                  <a:lnTo>
                    <a:pt x="438880" y="1765456"/>
                  </a:lnTo>
                  <a:lnTo>
                    <a:pt x="401629" y="1739590"/>
                  </a:lnTo>
                  <a:lnTo>
                    <a:pt x="365675" y="1712176"/>
                  </a:lnTo>
                  <a:lnTo>
                    <a:pt x="331073" y="1683267"/>
                  </a:lnTo>
                  <a:lnTo>
                    <a:pt x="297875" y="1652913"/>
                  </a:lnTo>
                  <a:lnTo>
                    <a:pt x="266134" y="1621165"/>
                  </a:lnTo>
                  <a:lnTo>
                    <a:pt x="235905" y="1588074"/>
                  </a:lnTo>
                  <a:lnTo>
                    <a:pt x="207240" y="1553691"/>
                  </a:lnTo>
                  <a:lnTo>
                    <a:pt x="180192" y="1518067"/>
                  </a:lnTo>
                  <a:lnTo>
                    <a:pt x="154815" y="1481252"/>
                  </a:lnTo>
                  <a:lnTo>
                    <a:pt x="131162" y="1443298"/>
                  </a:lnTo>
                  <a:lnTo>
                    <a:pt x="109286" y="1404256"/>
                  </a:lnTo>
                  <a:lnTo>
                    <a:pt x="89241" y="1364177"/>
                  </a:lnTo>
                  <a:lnTo>
                    <a:pt x="71079" y="1323111"/>
                  </a:lnTo>
                  <a:lnTo>
                    <a:pt x="54855" y="1281110"/>
                  </a:lnTo>
                  <a:lnTo>
                    <a:pt x="40621" y="1238224"/>
                  </a:lnTo>
                  <a:lnTo>
                    <a:pt x="28431" y="1194505"/>
                  </a:lnTo>
                  <a:lnTo>
                    <a:pt x="18338" y="1150003"/>
                  </a:lnTo>
                  <a:lnTo>
                    <a:pt x="10395" y="1104770"/>
                  </a:lnTo>
                  <a:lnTo>
                    <a:pt x="4655" y="1058855"/>
                  </a:lnTo>
                  <a:lnTo>
                    <a:pt x="1172" y="1012311"/>
                  </a:lnTo>
                  <a:lnTo>
                    <a:pt x="0" y="965189"/>
                  </a:lnTo>
                  <a:lnTo>
                    <a:pt x="1172" y="918066"/>
                  </a:lnTo>
                  <a:lnTo>
                    <a:pt x="4655" y="871522"/>
                  </a:lnTo>
                  <a:lnTo>
                    <a:pt x="10395" y="825608"/>
                  </a:lnTo>
                  <a:lnTo>
                    <a:pt x="18338" y="780374"/>
                  </a:lnTo>
                  <a:lnTo>
                    <a:pt x="28431" y="735872"/>
                  </a:lnTo>
                  <a:lnTo>
                    <a:pt x="40621" y="692153"/>
                  </a:lnTo>
                  <a:lnTo>
                    <a:pt x="54855" y="649267"/>
                  </a:lnTo>
                  <a:lnTo>
                    <a:pt x="71079" y="607266"/>
                  </a:lnTo>
                  <a:lnTo>
                    <a:pt x="89241" y="566200"/>
                  </a:lnTo>
                  <a:lnTo>
                    <a:pt x="109286" y="526121"/>
                  </a:lnTo>
                  <a:lnTo>
                    <a:pt x="131162" y="487079"/>
                  </a:lnTo>
                  <a:lnTo>
                    <a:pt x="154815" y="449125"/>
                  </a:lnTo>
                  <a:lnTo>
                    <a:pt x="180192" y="412311"/>
                  </a:lnTo>
                  <a:lnTo>
                    <a:pt x="207240" y="376686"/>
                  </a:lnTo>
                  <a:lnTo>
                    <a:pt x="235905" y="342303"/>
                  </a:lnTo>
                  <a:lnTo>
                    <a:pt x="266134" y="309212"/>
                  </a:lnTo>
                  <a:lnTo>
                    <a:pt x="297875" y="277464"/>
                  </a:lnTo>
                  <a:lnTo>
                    <a:pt x="331073" y="247110"/>
                  </a:lnTo>
                  <a:lnTo>
                    <a:pt x="365675" y="218201"/>
                  </a:lnTo>
                  <a:lnTo>
                    <a:pt x="401629" y="190788"/>
                  </a:lnTo>
                  <a:lnTo>
                    <a:pt x="438880" y="164921"/>
                  </a:lnTo>
                  <a:lnTo>
                    <a:pt x="477376" y="140652"/>
                  </a:lnTo>
                  <a:lnTo>
                    <a:pt x="517063" y="118032"/>
                  </a:lnTo>
                  <a:lnTo>
                    <a:pt x="557888" y="97112"/>
                  </a:lnTo>
                  <a:lnTo>
                    <a:pt x="599798" y="77943"/>
                  </a:lnTo>
                  <a:lnTo>
                    <a:pt x="642739" y="60574"/>
                  </a:lnTo>
                  <a:lnTo>
                    <a:pt x="686659" y="45059"/>
                  </a:lnTo>
                  <a:lnTo>
                    <a:pt x="731503" y="31447"/>
                  </a:lnTo>
                  <a:lnTo>
                    <a:pt x="777219" y="19789"/>
                  </a:lnTo>
                  <a:lnTo>
                    <a:pt x="823754" y="10136"/>
                  </a:lnTo>
                  <a:lnTo>
                    <a:pt x="871053" y="2540"/>
                  </a:lnTo>
                  <a:lnTo>
                    <a:pt x="893277" y="0"/>
                  </a:lnTo>
                  <a:lnTo>
                    <a:pt x="893277" y="1930378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22695" y="2171369"/>
            <a:ext cx="210185" cy="848994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535"/>
              </a:lnSpc>
            </a:pPr>
            <a:r>
              <a:rPr dirty="0" sz="1300" spc="-5" b="1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4576" y="2091950"/>
            <a:ext cx="210185" cy="100901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535"/>
              </a:lnSpc>
            </a:pPr>
            <a:r>
              <a:rPr dirty="0" sz="1300" spc="-30" b="1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979535" cy="5143500"/>
            <a:chOff x="0" y="0"/>
            <a:chExt cx="897953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978997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4287"/>
              <a:ext cx="8680450" cy="5129530"/>
            </a:xfrm>
            <a:custGeom>
              <a:avLst/>
              <a:gdLst/>
              <a:ahLst/>
              <a:cxnLst/>
              <a:rect l="l" t="t" r="r" b="b"/>
              <a:pathLst>
                <a:path w="8680450" h="5129530">
                  <a:moveTo>
                    <a:pt x="0" y="0"/>
                  </a:moveTo>
                  <a:lnTo>
                    <a:pt x="8680239" y="0"/>
                  </a:lnTo>
                  <a:lnTo>
                    <a:pt x="8680239" y="5129212"/>
                  </a:lnTo>
                  <a:lnTo>
                    <a:pt x="0" y="5129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83880" y="162591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4" y="1945178"/>
                  </a:moveTo>
                  <a:lnTo>
                    <a:pt x="947347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7" y="1121"/>
                  </a:lnTo>
                  <a:lnTo>
                    <a:pt x="995584" y="0"/>
                  </a:lnTo>
                  <a:lnTo>
                    <a:pt x="995584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346861" y="2269972"/>
            <a:ext cx="224154" cy="65786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844" y="719442"/>
            <a:ext cx="5388610" cy="625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38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250,000</a:t>
            </a:r>
            <a:endParaRPr sz="1400">
              <a:latin typeface="Arial"/>
              <a:cs typeface="Arial"/>
            </a:endParaRPr>
          </a:p>
          <a:p>
            <a:pPr marL="3402965">
              <a:lnSpc>
                <a:spcPts val="1515"/>
              </a:lnSpc>
              <a:tabLst>
                <a:tab pos="5032375" algn="l"/>
              </a:tabLst>
            </a:pPr>
            <a:r>
              <a:rPr dirty="0" baseline="-9920" sz="2100" spc="-7" b="1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dirty="0" baseline="-9920" sz="2100" b="1">
                <a:solidFill>
                  <a:srgbClr val="FFFFFF"/>
                </a:solidFill>
                <a:latin typeface="Arial"/>
                <a:cs typeface="Arial"/>
              </a:rPr>
              <a:t>%	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30%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DEATHS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0"/>
            <a:ext cx="7959725" cy="5143500"/>
            <a:chOff x="0" y="0"/>
            <a:chExt cx="7959725" cy="51435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7959519" cy="5143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3620"/>
              <a:ext cx="7672474" cy="51198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37124"/>
              <a:ext cx="7657465" cy="5106670"/>
            </a:xfrm>
            <a:custGeom>
              <a:avLst/>
              <a:gdLst/>
              <a:ahLst/>
              <a:cxnLst/>
              <a:rect l="l" t="t" r="r" b="b"/>
              <a:pathLst>
                <a:path w="7657465" h="5106670">
                  <a:moveTo>
                    <a:pt x="0" y="0"/>
                  </a:moveTo>
                  <a:lnTo>
                    <a:pt x="7656879" y="0"/>
                  </a:lnTo>
                  <a:lnTo>
                    <a:pt x="7656879" y="5106374"/>
                  </a:lnTo>
                  <a:lnTo>
                    <a:pt x="0" y="5106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656244" y="1634478"/>
              <a:ext cx="1016635" cy="1945639"/>
            </a:xfrm>
            <a:custGeom>
              <a:avLst/>
              <a:gdLst/>
              <a:ahLst/>
              <a:cxnLst/>
              <a:rect l="l" t="t" r="r" b="b"/>
              <a:pathLst>
                <a:path w="1016634" h="1945639">
                  <a:moveTo>
                    <a:pt x="1016230" y="1945179"/>
                  </a:moveTo>
                  <a:lnTo>
                    <a:pt x="966993" y="1944057"/>
                  </a:lnTo>
                  <a:lnTo>
                    <a:pt x="918360" y="1940726"/>
                  </a:lnTo>
                  <a:lnTo>
                    <a:pt x="870386" y="1935238"/>
                  </a:lnTo>
                  <a:lnTo>
                    <a:pt x="823123" y="1927641"/>
                  </a:lnTo>
                  <a:lnTo>
                    <a:pt x="776624" y="1917989"/>
                  </a:lnTo>
                  <a:lnTo>
                    <a:pt x="730943" y="1906331"/>
                  </a:lnTo>
                  <a:lnTo>
                    <a:pt x="686133" y="1892719"/>
                  </a:lnTo>
                  <a:lnTo>
                    <a:pt x="642247" y="1877203"/>
                  </a:lnTo>
                  <a:lnTo>
                    <a:pt x="599339" y="1859835"/>
                  </a:lnTo>
                  <a:lnTo>
                    <a:pt x="557461" y="1840666"/>
                  </a:lnTo>
                  <a:lnTo>
                    <a:pt x="516667" y="1819745"/>
                  </a:lnTo>
                  <a:lnTo>
                    <a:pt x="477010" y="1797125"/>
                  </a:lnTo>
                  <a:lnTo>
                    <a:pt x="438544" y="1772857"/>
                  </a:lnTo>
                  <a:lnTo>
                    <a:pt x="401321" y="1746990"/>
                  </a:lnTo>
                  <a:lnTo>
                    <a:pt x="365395" y="1719577"/>
                  </a:lnTo>
                  <a:lnTo>
                    <a:pt x="330819" y="1690668"/>
                  </a:lnTo>
                  <a:lnTo>
                    <a:pt x="297647" y="1660314"/>
                  </a:lnTo>
                  <a:lnTo>
                    <a:pt x="265930" y="1628566"/>
                  </a:lnTo>
                  <a:lnTo>
                    <a:pt x="235724" y="1595475"/>
                  </a:lnTo>
                  <a:lnTo>
                    <a:pt x="207081" y="1561091"/>
                  </a:lnTo>
                  <a:lnTo>
                    <a:pt x="180054" y="1525467"/>
                  </a:lnTo>
                  <a:lnTo>
                    <a:pt x="154696" y="1488653"/>
                  </a:lnTo>
                  <a:lnTo>
                    <a:pt x="131061" y="1450699"/>
                  </a:lnTo>
                  <a:lnTo>
                    <a:pt x="109202" y="1411657"/>
                  </a:lnTo>
                  <a:lnTo>
                    <a:pt x="89172" y="1371577"/>
                  </a:lnTo>
                  <a:lnTo>
                    <a:pt x="71025" y="1330512"/>
                  </a:lnTo>
                  <a:lnTo>
                    <a:pt x="54813" y="1288511"/>
                  </a:lnTo>
                  <a:lnTo>
                    <a:pt x="40590" y="1245625"/>
                  </a:lnTo>
                  <a:lnTo>
                    <a:pt x="28409" y="1201906"/>
                  </a:lnTo>
                  <a:lnTo>
                    <a:pt x="18324" y="1157404"/>
                  </a:lnTo>
                  <a:lnTo>
                    <a:pt x="10387" y="1112170"/>
                  </a:lnTo>
                  <a:lnTo>
                    <a:pt x="4652" y="1066256"/>
                  </a:lnTo>
                  <a:lnTo>
                    <a:pt x="1171" y="1019712"/>
                  </a:lnTo>
                  <a:lnTo>
                    <a:pt x="0" y="972589"/>
                  </a:lnTo>
                  <a:lnTo>
                    <a:pt x="1171" y="925466"/>
                  </a:lnTo>
                  <a:lnTo>
                    <a:pt x="4652" y="878922"/>
                  </a:lnTo>
                  <a:lnTo>
                    <a:pt x="10387" y="833008"/>
                  </a:lnTo>
                  <a:lnTo>
                    <a:pt x="18324" y="787774"/>
                  </a:lnTo>
                  <a:lnTo>
                    <a:pt x="28409" y="743272"/>
                  </a:lnTo>
                  <a:lnTo>
                    <a:pt x="40590" y="699553"/>
                  </a:lnTo>
                  <a:lnTo>
                    <a:pt x="54813" y="656668"/>
                  </a:lnTo>
                  <a:lnTo>
                    <a:pt x="71025" y="614666"/>
                  </a:lnTo>
                  <a:lnTo>
                    <a:pt x="89172" y="573601"/>
                  </a:lnTo>
                  <a:lnTo>
                    <a:pt x="109202" y="533521"/>
                  </a:lnTo>
                  <a:lnTo>
                    <a:pt x="131061" y="494479"/>
                  </a:lnTo>
                  <a:lnTo>
                    <a:pt x="154696" y="456525"/>
                  </a:lnTo>
                  <a:lnTo>
                    <a:pt x="180054" y="419711"/>
                  </a:lnTo>
                  <a:lnTo>
                    <a:pt x="207081" y="384087"/>
                  </a:lnTo>
                  <a:lnTo>
                    <a:pt x="235724" y="349704"/>
                  </a:lnTo>
                  <a:lnTo>
                    <a:pt x="265930" y="316612"/>
                  </a:lnTo>
                  <a:lnTo>
                    <a:pt x="297647" y="284864"/>
                  </a:lnTo>
                  <a:lnTo>
                    <a:pt x="330819" y="254510"/>
                  </a:lnTo>
                  <a:lnTo>
                    <a:pt x="365395" y="225601"/>
                  </a:lnTo>
                  <a:lnTo>
                    <a:pt x="401321" y="198188"/>
                  </a:lnTo>
                  <a:lnTo>
                    <a:pt x="438544" y="172321"/>
                  </a:lnTo>
                  <a:lnTo>
                    <a:pt x="477010" y="148053"/>
                  </a:lnTo>
                  <a:lnTo>
                    <a:pt x="516667" y="125433"/>
                  </a:lnTo>
                  <a:lnTo>
                    <a:pt x="557461" y="104513"/>
                  </a:lnTo>
                  <a:lnTo>
                    <a:pt x="599339" y="85343"/>
                  </a:lnTo>
                  <a:lnTo>
                    <a:pt x="642247" y="67975"/>
                  </a:lnTo>
                  <a:lnTo>
                    <a:pt x="686133" y="52459"/>
                  </a:lnTo>
                  <a:lnTo>
                    <a:pt x="730943" y="38847"/>
                  </a:lnTo>
                  <a:lnTo>
                    <a:pt x="776624" y="27189"/>
                  </a:lnTo>
                  <a:lnTo>
                    <a:pt x="823123" y="17537"/>
                  </a:lnTo>
                  <a:lnTo>
                    <a:pt x="870386" y="9941"/>
                  </a:lnTo>
                  <a:lnTo>
                    <a:pt x="918360" y="4452"/>
                  </a:lnTo>
                  <a:lnTo>
                    <a:pt x="966993" y="1121"/>
                  </a:lnTo>
                  <a:lnTo>
                    <a:pt x="1016230" y="0"/>
                  </a:lnTo>
                  <a:lnTo>
                    <a:pt x="1016230" y="1945179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8939" y="2383955"/>
              <a:ext cx="552796" cy="55279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346785" y="2313696"/>
            <a:ext cx="224154" cy="6934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373583" y="510014"/>
            <a:ext cx="478663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IM</a:t>
            </a:r>
            <a:r>
              <a:rPr dirty="0" spc="-25"/>
              <a:t>P</a:t>
            </a:r>
            <a:r>
              <a:rPr dirty="0" spc="120"/>
              <a:t>A</a:t>
            </a:r>
            <a:r>
              <a:rPr dirty="0" spc="90"/>
              <a:t>CT</a:t>
            </a:r>
            <a:r>
              <a:rPr dirty="0" spc="-240"/>
              <a:t> </a:t>
            </a:r>
            <a:r>
              <a:rPr dirty="0" spc="55"/>
              <a:t>&amp;</a:t>
            </a:r>
            <a:r>
              <a:rPr dirty="0" spc="-240"/>
              <a:t> </a:t>
            </a:r>
            <a:r>
              <a:rPr dirty="0" spc="90"/>
              <a:t>UNIQUE</a:t>
            </a:r>
            <a:r>
              <a:rPr dirty="0" spc="-240"/>
              <a:t> </a:t>
            </a:r>
            <a:r>
              <a:rPr dirty="0" spc="30"/>
              <a:t>SELLING</a:t>
            </a:r>
            <a:r>
              <a:rPr dirty="0" spc="-240"/>
              <a:t> </a:t>
            </a:r>
            <a:r>
              <a:rPr dirty="0" spc="70"/>
              <a:t>POINT</a:t>
            </a:r>
            <a:r>
              <a:rPr dirty="0" spc="-240"/>
              <a:t> </a:t>
            </a:r>
            <a:r>
              <a:rPr dirty="0" spc="-25"/>
              <a:t>(USP)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55450" y="1071638"/>
            <a:ext cx="5666105" cy="365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>
                <a:latin typeface="Tahoma"/>
                <a:cs typeface="Tahoma"/>
              </a:rPr>
              <a:t>Is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45">
                <a:latin typeface="Tahoma"/>
                <a:cs typeface="Tahoma"/>
              </a:rPr>
              <a:t>it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25">
                <a:latin typeface="Tahoma"/>
                <a:cs typeface="Tahoma"/>
              </a:rPr>
              <a:t>OK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to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miss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a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dose?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15">
                <a:latin typeface="Tahoma"/>
                <a:cs typeface="Tahoma"/>
              </a:rPr>
              <a:t>Adherence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to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your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medications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(that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is,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taking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them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exactly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as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prescribed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by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your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doctor)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is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very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important.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Here's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why.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 marR="315595">
              <a:lnSpc>
                <a:spcPct val="100000"/>
              </a:lnSpc>
            </a:pPr>
            <a:r>
              <a:rPr dirty="0" sz="1400" spc="35">
                <a:latin typeface="Tahoma"/>
                <a:cs typeface="Tahoma"/>
              </a:rPr>
              <a:t>When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you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take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your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medication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on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a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regular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basis,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your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body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reaches </a:t>
            </a:r>
            <a:r>
              <a:rPr dirty="0" sz="1400" spc="-42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what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is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known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as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“steady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stat</a:t>
            </a:r>
            <a:r>
              <a:rPr dirty="0" sz="1400" spc="-50">
                <a:latin typeface="Tahoma"/>
                <a:cs typeface="Tahoma"/>
              </a:rPr>
              <a:t>e</a:t>
            </a:r>
            <a:r>
              <a:rPr dirty="0" sz="1400" spc="-55">
                <a:latin typeface="Tahoma"/>
                <a:cs typeface="Tahoma"/>
              </a:rPr>
              <a:t>”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13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469900" marR="467995" indent="-3365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400" spc="-10">
                <a:latin typeface="Tahoma"/>
                <a:cs typeface="Tahoma"/>
              </a:rPr>
              <a:t>You can </a:t>
            </a:r>
            <a:r>
              <a:rPr dirty="0" sz="1400" spc="25">
                <a:latin typeface="Tahoma"/>
                <a:cs typeface="Tahoma"/>
              </a:rPr>
              <a:t>tie </a:t>
            </a:r>
            <a:r>
              <a:rPr dirty="0" sz="1400" spc="15">
                <a:latin typeface="Tahoma"/>
                <a:cs typeface="Tahoma"/>
              </a:rPr>
              <a:t>your </a:t>
            </a:r>
            <a:r>
              <a:rPr dirty="0" sz="1400">
                <a:latin typeface="Tahoma"/>
                <a:cs typeface="Tahoma"/>
              </a:rPr>
              <a:t>drug </a:t>
            </a:r>
            <a:r>
              <a:rPr dirty="0" sz="1400" spc="-5">
                <a:latin typeface="Tahoma"/>
                <a:cs typeface="Tahoma"/>
              </a:rPr>
              <a:t>doses </a:t>
            </a:r>
            <a:r>
              <a:rPr dirty="0" sz="1400" spc="30">
                <a:latin typeface="Tahoma"/>
                <a:cs typeface="Tahoma"/>
              </a:rPr>
              <a:t>with </a:t>
            </a:r>
            <a:r>
              <a:rPr dirty="0" sz="1400" spc="-30">
                <a:latin typeface="Tahoma"/>
                <a:cs typeface="Tahoma"/>
              </a:rPr>
              <a:t>a </a:t>
            </a:r>
            <a:r>
              <a:rPr dirty="0" sz="1400" spc="15">
                <a:latin typeface="Tahoma"/>
                <a:cs typeface="Tahoma"/>
              </a:rPr>
              <a:t>daily </a:t>
            </a:r>
            <a:r>
              <a:rPr dirty="0" sz="1400" spc="10">
                <a:latin typeface="Tahoma"/>
                <a:cs typeface="Tahoma"/>
              </a:rPr>
              <a:t>call reminders </a:t>
            </a:r>
            <a:r>
              <a:rPr dirty="0" sz="1400" spc="15">
                <a:latin typeface="Tahoma"/>
                <a:cs typeface="Tahoma"/>
              </a:rPr>
              <a:t>like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breakfast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time,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20">
                <a:latin typeface="Tahoma"/>
                <a:cs typeface="Tahoma"/>
              </a:rPr>
              <a:t>after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a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shower,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or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when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you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get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ready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for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bed.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1350">
              <a:latin typeface="Tahoma"/>
              <a:cs typeface="Tahoma"/>
            </a:endParaRPr>
          </a:p>
          <a:p>
            <a:pPr marL="469900" marR="286385" indent="-3365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400" spc="20">
                <a:latin typeface="Tahoma"/>
                <a:cs typeface="Tahoma"/>
              </a:rPr>
              <a:t>Keep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yourself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updated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with</a:t>
            </a:r>
            <a:r>
              <a:rPr dirty="0" sz="1400" spc="11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medications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20">
                <a:latin typeface="Tahoma"/>
                <a:cs typeface="Tahoma"/>
              </a:rPr>
              <a:t>prescription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reﬁll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date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and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time.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1350">
              <a:latin typeface="Tahoma"/>
              <a:cs typeface="Tahoma"/>
            </a:endParaRPr>
          </a:p>
          <a:p>
            <a:pPr algn="just" marL="469900" marR="201930" indent="-336550">
              <a:lnSpc>
                <a:spcPct val="100000"/>
              </a:lnSpc>
              <a:buFont typeface="Arial MT"/>
              <a:buChar char="●"/>
              <a:tabLst>
                <a:tab pos="469900" algn="l"/>
              </a:tabLst>
            </a:pPr>
            <a:r>
              <a:rPr dirty="0" sz="1400" spc="85">
                <a:latin typeface="Tahoma"/>
                <a:cs typeface="Tahoma"/>
              </a:rPr>
              <a:t>MEDCALL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is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a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unique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service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20">
                <a:latin typeface="Tahoma"/>
                <a:cs typeface="Tahoma"/>
              </a:rPr>
              <a:t>that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doesn't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just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remind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you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on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call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for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taking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medication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20">
                <a:latin typeface="Tahoma"/>
                <a:cs typeface="Tahoma"/>
              </a:rPr>
              <a:t>but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also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schedules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appointments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as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well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as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reminds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y</a:t>
            </a:r>
            <a:r>
              <a:rPr dirty="0" sz="1400" spc="5">
                <a:latin typeface="Tahoma"/>
                <a:cs typeface="Tahoma"/>
              </a:rPr>
              <a:t>ou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via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WhatsApp.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53375"/>
            <a:ext cx="1104599" cy="335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523" y="12468"/>
              <a:ext cx="9019540" cy="5131435"/>
            </a:xfrm>
            <a:custGeom>
              <a:avLst/>
              <a:gdLst/>
              <a:ahLst/>
              <a:cxnLst/>
              <a:rect l="l" t="t" r="r" b="b"/>
              <a:pathLst>
                <a:path w="9019540" h="5131435">
                  <a:moveTo>
                    <a:pt x="0" y="0"/>
                  </a:moveTo>
                  <a:lnTo>
                    <a:pt x="9019476" y="0"/>
                  </a:lnTo>
                  <a:lnTo>
                    <a:pt x="9019476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50721" y="1631498"/>
              <a:ext cx="893444" cy="1930400"/>
            </a:xfrm>
            <a:custGeom>
              <a:avLst/>
              <a:gdLst/>
              <a:ahLst/>
              <a:cxnLst/>
              <a:rect l="l" t="t" r="r" b="b"/>
              <a:pathLst>
                <a:path w="893445" h="1930400">
                  <a:moveTo>
                    <a:pt x="893277" y="1930378"/>
                  </a:moveTo>
                  <a:lnTo>
                    <a:pt x="823754" y="1920241"/>
                  </a:lnTo>
                  <a:lnTo>
                    <a:pt x="777219" y="1910588"/>
                  </a:lnTo>
                  <a:lnTo>
                    <a:pt x="731503" y="1898931"/>
                  </a:lnTo>
                  <a:lnTo>
                    <a:pt x="686659" y="1885319"/>
                  </a:lnTo>
                  <a:lnTo>
                    <a:pt x="642739" y="1869803"/>
                  </a:lnTo>
                  <a:lnTo>
                    <a:pt x="599798" y="1852435"/>
                  </a:lnTo>
                  <a:lnTo>
                    <a:pt x="557888" y="1833265"/>
                  </a:lnTo>
                  <a:lnTo>
                    <a:pt x="517063" y="1812345"/>
                  </a:lnTo>
                  <a:lnTo>
                    <a:pt x="477376" y="1789725"/>
                  </a:lnTo>
                  <a:lnTo>
                    <a:pt x="438880" y="1765456"/>
                  </a:lnTo>
                  <a:lnTo>
                    <a:pt x="401629" y="1739590"/>
                  </a:lnTo>
                  <a:lnTo>
                    <a:pt x="365675" y="1712176"/>
                  </a:lnTo>
                  <a:lnTo>
                    <a:pt x="331073" y="1683267"/>
                  </a:lnTo>
                  <a:lnTo>
                    <a:pt x="297875" y="1652913"/>
                  </a:lnTo>
                  <a:lnTo>
                    <a:pt x="266134" y="1621165"/>
                  </a:lnTo>
                  <a:lnTo>
                    <a:pt x="235905" y="1588074"/>
                  </a:lnTo>
                  <a:lnTo>
                    <a:pt x="207240" y="1553691"/>
                  </a:lnTo>
                  <a:lnTo>
                    <a:pt x="180192" y="1518067"/>
                  </a:lnTo>
                  <a:lnTo>
                    <a:pt x="154815" y="1481252"/>
                  </a:lnTo>
                  <a:lnTo>
                    <a:pt x="131162" y="1443298"/>
                  </a:lnTo>
                  <a:lnTo>
                    <a:pt x="109286" y="1404256"/>
                  </a:lnTo>
                  <a:lnTo>
                    <a:pt x="89241" y="1364177"/>
                  </a:lnTo>
                  <a:lnTo>
                    <a:pt x="71079" y="1323111"/>
                  </a:lnTo>
                  <a:lnTo>
                    <a:pt x="54855" y="1281110"/>
                  </a:lnTo>
                  <a:lnTo>
                    <a:pt x="40621" y="1238224"/>
                  </a:lnTo>
                  <a:lnTo>
                    <a:pt x="28431" y="1194505"/>
                  </a:lnTo>
                  <a:lnTo>
                    <a:pt x="18338" y="1150003"/>
                  </a:lnTo>
                  <a:lnTo>
                    <a:pt x="10395" y="1104770"/>
                  </a:lnTo>
                  <a:lnTo>
                    <a:pt x="4655" y="1058855"/>
                  </a:lnTo>
                  <a:lnTo>
                    <a:pt x="1172" y="1012311"/>
                  </a:lnTo>
                  <a:lnTo>
                    <a:pt x="0" y="965189"/>
                  </a:lnTo>
                  <a:lnTo>
                    <a:pt x="1172" y="918066"/>
                  </a:lnTo>
                  <a:lnTo>
                    <a:pt x="4655" y="871522"/>
                  </a:lnTo>
                  <a:lnTo>
                    <a:pt x="10395" y="825608"/>
                  </a:lnTo>
                  <a:lnTo>
                    <a:pt x="18338" y="780374"/>
                  </a:lnTo>
                  <a:lnTo>
                    <a:pt x="28431" y="735872"/>
                  </a:lnTo>
                  <a:lnTo>
                    <a:pt x="40621" y="692153"/>
                  </a:lnTo>
                  <a:lnTo>
                    <a:pt x="54855" y="649267"/>
                  </a:lnTo>
                  <a:lnTo>
                    <a:pt x="71079" y="607266"/>
                  </a:lnTo>
                  <a:lnTo>
                    <a:pt x="89241" y="566200"/>
                  </a:lnTo>
                  <a:lnTo>
                    <a:pt x="109286" y="526121"/>
                  </a:lnTo>
                  <a:lnTo>
                    <a:pt x="131162" y="487079"/>
                  </a:lnTo>
                  <a:lnTo>
                    <a:pt x="154815" y="449125"/>
                  </a:lnTo>
                  <a:lnTo>
                    <a:pt x="180192" y="412311"/>
                  </a:lnTo>
                  <a:lnTo>
                    <a:pt x="207240" y="376686"/>
                  </a:lnTo>
                  <a:lnTo>
                    <a:pt x="235905" y="342303"/>
                  </a:lnTo>
                  <a:lnTo>
                    <a:pt x="266134" y="309212"/>
                  </a:lnTo>
                  <a:lnTo>
                    <a:pt x="297875" y="277464"/>
                  </a:lnTo>
                  <a:lnTo>
                    <a:pt x="331073" y="247110"/>
                  </a:lnTo>
                  <a:lnTo>
                    <a:pt x="365675" y="218201"/>
                  </a:lnTo>
                  <a:lnTo>
                    <a:pt x="401629" y="190788"/>
                  </a:lnTo>
                  <a:lnTo>
                    <a:pt x="438880" y="164921"/>
                  </a:lnTo>
                  <a:lnTo>
                    <a:pt x="477376" y="140652"/>
                  </a:lnTo>
                  <a:lnTo>
                    <a:pt x="517063" y="118032"/>
                  </a:lnTo>
                  <a:lnTo>
                    <a:pt x="557888" y="97112"/>
                  </a:lnTo>
                  <a:lnTo>
                    <a:pt x="599798" y="77943"/>
                  </a:lnTo>
                  <a:lnTo>
                    <a:pt x="642739" y="60574"/>
                  </a:lnTo>
                  <a:lnTo>
                    <a:pt x="686659" y="45059"/>
                  </a:lnTo>
                  <a:lnTo>
                    <a:pt x="731503" y="31447"/>
                  </a:lnTo>
                  <a:lnTo>
                    <a:pt x="777219" y="19789"/>
                  </a:lnTo>
                  <a:lnTo>
                    <a:pt x="823754" y="10136"/>
                  </a:lnTo>
                  <a:lnTo>
                    <a:pt x="871053" y="2540"/>
                  </a:lnTo>
                  <a:lnTo>
                    <a:pt x="893277" y="0"/>
                  </a:lnTo>
                  <a:lnTo>
                    <a:pt x="893277" y="1930378"/>
                  </a:lnTo>
                  <a:close/>
                </a:path>
              </a:pathLst>
            </a:custGeom>
            <a:solidFill>
              <a:srgbClr val="FA5F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22695" y="2171369"/>
            <a:ext cx="210185" cy="848994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535"/>
              </a:lnSpc>
            </a:pPr>
            <a:r>
              <a:rPr dirty="0" sz="1300" spc="-5" b="1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4576" y="2091950"/>
            <a:ext cx="210185" cy="100901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535"/>
              </a:lnSpc>
            </a:pPr>
            <a:r>
              <a:rPr dirty="0" sz="1300" spc="-30" b="1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8979535" cy="5143500"/>
            <a:chOff x="0" y="0"/>
            <a:chExt cx="8979535" cy="514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978997" cy="514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4287"/>
              <a:ext cx="8680450" cy="5129530"/>
            </a:xfrm>
            <a:custGeom>
              <a:avLst/>
              <a:gdLst/>
              <a:ahLst/>
              <a:cxnLst/>
              <a:rect l="l" t="t" r="r" b="b"/>
              <a:pathLst>
                <a:path w="8680450" h="5129530">
                  <a:moveTo>
                    <a:pt x="0" y="0"/>
                  </a:moveTo>
                  <a:lnTo>
                    <a:pt x="8680239" y="0"/>
                  </a:lnTo>
                  <a:lnTo>
                    <a:pt x="8680239" y="5129212"/>
                  </a:lnTo>
                  <a:lnTo>
                    <a:pt x="0" y="5129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83880" y="1625916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4" y="1945178"/>
                  </a:moveTo>
                  <a:lnTo>
                    <a:pt x="947347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7" y="1121"/>
                  </a:lnTo>
                  <a:lnTo>
                    <a:pt x="995584" y="0"/>
                  </a:lnTo>
                  <a:lnTo>
                    <a:pt x="995584" y="1945178"/>
                  </a:lnTo>
                  <a:close/>
                </a:path>
              </a:pathLst>
            </a:custGeom>
            <a:solidFill>
              <a:srgbClr val="03C1D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346861" y="2269972"/>
            <a:ext cx="224154" cy="65786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844" y="719442"/>
            <a:ext cx="5388610" cy="625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38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250,000</a:t>
            </a:r>
            <a:endParaRPr sz="1400">
              <a:latin typeface="Arial"/>
              <a:cs typeface="Arial"/>
            </a:endParaRPr>
          </a:p>
          <a:p>
            <a:pPr marL="3402965">
              <a:lnSpc>
                <a:spcPts val="1515"/>
              </a:lnSpc>
              <a:tabLst>
                <a:tab pos="5032375" algn="l"/>
              </a:tabLst>
            </a:pPr>
            <a:r>
              <a:rPr dirty="0" baseline="-9920" sz="2100" spc="-7" b="1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dirty="0" baseline="-9920" sz="2100" b="1">
                <a:solidFill>
                  <a:srgbClr val="FFFFFF"/>
                </a:solidFill>
                <a:latin typeface="Arial"/>
                <a:cs typeface="Arial"/>
              </a:rPr>
              <a:t>%	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30%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4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DEATHS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8480425" cy="5143500"/>
            <a:chOff x="0" y="0"/>
            <a:chExt cx="8480425" cy="51435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480066" cy="5143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12468"/>
              <a:ext cx="8181340" cy="5131435"/>
            </a:xfrm>
            <a:custGeom>
              <a:avLst/>
              <a:gdLst/>
              <a:ahLst/>
              <a:cxnLst/>
              <a:rect l="l" t="t" r="r" b="b"/>
              <a:pathLst>
                <a:path w="8181340" h="5131435">
                  <a:moveTo>
                    <a:pt x="0" y="0"/>
                  </a:moveTo>
                  <a:lnTo>
                    <a:pt x="8181308" y="0"/>
                  </a:lnTo>
                  <a:lnTo>
                    <a:pt x="8181308" y="5131031"/>
                  </a:lnTo>
                  <a:lnTo>
                    <a:pt x="0" y="513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84949" y="1624097"/>
              <a:ext cx="995680" cy="1945639"/>
            </a:xfrm>
            <a:custGeom>
              <a:avLst/>
              <a:gdLst/>
              <a:ahLst/>
              <a:cxnLst/>
              <a:rect l="l" t="t" r="r" b="b"/>
              <a:pathLst>
                <a:path w="995679" h="1945639">
                  <a:moveTo>
                    <a:pt x="995585" y="1945178"/>
                  </a:moveTo>
                  <a:lnTo>
                    <a:pt x="947348" y="1944057"/>
                  </a:lnTo>
                  <a:lnTo>
                    <a:pt x="899703" y="1940726"/>
                  </a:lnTo>
                  <a:lnTo>
                    <a:pt x="852703" y="1935237"/>
                  </a:lnTo>
                  <a:lnTo>
                    <a:pt x="806400" y="1927641"/>
                  </a:lnTo>
                  <a:lnTo>
                    <a:pt x="760846" y="1917989"/>
                  </a:lnTo>
                  <a:lnTo>
                    <a:pt x="716093" y="1906331"/>
                  </a:lnTo>
                  <a:lnTo>
                    <a:pt x="672193" y="1892719"/>
                  </a:lnTo>
                  <a:lnTo>
                    <a:pt x="629199" y="1877203"/>
                  </a:lnTo>
                  <a:lnTo>
                    <a:pt x="587162" y="1859835"/>
                  </a:lnTo>
                  <a:lnTo>
                    <a:pt x="546135" y="1840665"/>
                  </a:lnTo>
                  <a:lnTo>
                    <a:pt x="506170" y="1819745"/>
                  </a:lnTo>
                  <a:lnTo>
                    <a:pt x="467319" y="1797125"/>
                  </a:lnTo>
                  <a:lnTo>
                    <a:pt x="429634" y="1772857"/>
                  </a:lnTo>
                  <a:lnTo>
                    <a:pt x="393168" y="1746990"/>
                  </a:lnTo>
                  <a:lnTo>
                    <a:pt x="357972" y="1719577"/>
                  </a:lnTo>
                  <a:lnTo>
                    <a:pt x="324098" y="1690668"/>
                  </a:lnTo>
                  <a:lnTo>
                    <a:pt x="291599" y="1660314"/>
                  </a:lnTo>
                  <a:lnTo>
                    <a:pt x="260528" y="1628566"/>
                  </a:lnTo>
                  <a:lnTo>
                    <a:pt x="230935" y="1595474"/>
                  </a:lnTo>
                  <a:lnTo>
                    <a:pt x="202874" y="1561091"/>
                  </a:lnTo>
                  <a:lnTo>
                    <a:pt x="176396" y="1525467"/>
                  </a:lnTo>
                  <a:lnTo>
                    <a:pt x="151553" y="1488653"/>
                  </a:lnTo>
                  <a:lnTo>
                    <a:pt x="128398" y="1450699"/>
                  </a:lnTo>
                  <a:lnTo>
                    <a:pt x="106984" y="1411657"/>
                  </a:lnTo>
                  <a:lnTo>
                    <a:pt x="87361" y="1371577"/>
                  </a:lnTo>
                  <a:lnTo>
                    <a:pt x="69582" y="1330512"/>
                  </a:lnTo>
                  <a:lnTo>
                    <a:pt x="53699" y="1288510"/>
                  </a:lnTo>
                  <a:lnTo>
                    <a:pt x="39765" y="1245625"/>
                  </a:lnTo>
                  <a:lnTo>
                    <a:pt x="27832" y="1201905"/>
                  </a:lnTo>
                  <a:lnTo>
                    <a:pt x="17951" y="1157404"/>
                  </a:lnTo>
                  <a:lnTo>
                    <a:pt x="10176" y="1112170"/>
                  </a:lnTo>
                  <a:lnTo>
                    <a:pt x="4557" y="1066256"/>
                  </a:lnTo>
                  <a:lnTo>
                    <a:pt x="1148" y="1019712"/>
                  </a:lnTo>
                  <a:lnTo>
                    <a:pt x="0" y="972589"/>
                  </a:lnTo>
                  <a:lnTo>
                    <a:pt x="1148" y="925466"/>
                  </a:lnTo>
                  <a:lnTo>
                    <a:pt x="4557" y="878922"/>
                  </a:lnTo>
                  <a:lnTo>
                    <a:pt x="10176" y="833008"/>
                  </a:lnTo>
                  <a:lnTo>
                    <a:pt x="17951" y="787774"/>
                  </a:lnTo>
                  <a:lnTo>
                    <a:pt x="27832" y="743272"/>
                  </a:lnTo>
                  <a:lnTo>
                    <a:pt x="39765" y="699553"/>
                  </a:lnTo>
                  <a:lnTo>
                    <a:pt x="53699" y="656668"/>
                  </a:lnTo>
                  <a:lnTo>
                    <a:pt x="69582" y="614666"/>
                  </a:lnTo>
                  <a:lnTo>
                    <a:pt x="87361" y="573601"/>
                  </a:lnTo>
                  <a:lnTo>
                    <a:pt x="106984" y="533521"/>
                  </a:lnTo>
                  <a:lnTo>
                    <a:pt x="128398" y="494479"/>
                  </a:lnTo>
                  <a:lnTo>
                    <a:pt x="151553" y="456525"/>
                  </a:lnTo>
                  <a:lnTo>
                    <a:pt x="176396" y="419711"/>
                  </a:lnTo>
                  <a:lnTo>
                    <a:pt x="202874" y="384087"/>
                  </a:lnTo>
                  <a:lnTo>
                    <a:pt x="230935" y="349704"/>
                  </a:lnTo>
                  <a:lnTo>
                    <a:pt x="260528" y="316612"/>
                  </a:lnTo>
                  <a:lnTo>
                    <a:pt x="291599" y="284864"/>
                  </a:lnTo>
                  <a:lnTo>
                    <a:pt x="324098" y="254510"/>
                  </a:lnTo>
                  <a:lnTo>
                    <a:pt x="357972" y="225601"/>
                  </a:lnTo>
                  <a:lnTo>
                    <a:pt x="393168" y="198188"/>
                  </a:lnTo>
                  <a:lnTo>
                    <a:pt x="429634" y="172321"/>
                  </a:lnTo>
                  <a:lnTo>
                    <a:pt x="467319" y="148053"/>
                  </a:lnTo>
                  <a:lnTo>
                    <a:pt x="506170" y="125433"/>
                  </a:lnTo>
                  <a:lnTo>
                    <a:pt x="546135" y="104513"/>
                  </a:lnTo>
                  <a:lnTo>
                    <a:pt x="587162" y="85343"/>
                  </a:lnTo>
                  <a:lnTo>
                    <a:pt x="629199" y="67975"/>
                  </a:lnTo>
                  <a:lnTo>
                    <a:pt x="672193" y="52459"/>
                  </a:lnTo>
                  <a:lnTo>
                    <a:pt x="716093" y="38847"/>
                  </a:lnTo>
                  <a:lnTo>
                    <a:pt x="760846" y="27189"/>
                  </a:lnTo>
                  <a:lnTo>
                    <a:pt x="806400" y="17537"/>
                  </a:lnTo>
                  <a:lnTo>
                    <a:pt x="852703" y="9941"/>
                  </a:lnTo>
                  <a:lnTo>
                    <a:pt x="899703" y="4452"/>
                  </a:lnTo>
                  <a:lnTo>
                    <a:pt x="947348" y="1121"/>
                  </a:lnTo>
                  <a:lnTo>
                    <a:pt x="995585" y="0"/>
                  </a:lnTo>
                  <a:lnTo>
                    <a:pt x="995585" y="1945178"/>
                  </a:lnTo>
                  <a:close/>
                </a:path>
              </a:pathLst>
            </a:custGeom>
            <a:solidFill>
              <a:srgbClr val="FFD1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847930" y="2070539"/>
            <a:ext cx="224154" cy="10528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23620"/>
            <a:ext cx="7695565" cy="5120005"/>
            <a:chOff x="0" y="23620"/>
            <a:chExt cx="7695565" cy="512000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7000"/>
              <a:ext cx="7695066" cy="5096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3621"/>
              <a:ext cx="7691525" cy="511987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3620"/>
              <a:ext cx="7675930" cy="511987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0" y="37124"/>
              <a:ext cx="7657465" cy="5106670"/>
            </a:xfrm>
            <a:custGeom>
              <a:avLst/>
              <a:gdLst/>
              <a:ahLst/>
              <a:cxnLst/>
              <a:rect l="l" t="t" r="r" b="b"/>
              <a:pathLst>
                <a:path w="7657465" h="5106670">
                  <a:moveTo>
                    <a:pt x="0" y="0"/>
                  </a:moveTo>
                  <a:lnTo>
                    <a:pt x="7656879" y="0"/>
                  </a:lnTo>
                  <a:lnTo>
                    <a:pt x="7656879" y="5106374"/>
                  </a:lnTo>
                  <a:lnTo>
                    <a:pt x="0" y="5106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56244" y="1634478"/>
              <a:ext cx="1016635" cy="1945639"/>
            </a:xfrm>
            <a:custGeom>
              <a:avLst/>
              <a:gdLst/>
              <a:ahLst/>
              <a:cxnLst/>
              <a:rect l="l" t="t" r="r" b="b"/>
              <a:pathLst>
                <a:path w="1016634" h="1945639">
                  <a:moveTo>
                    <a:pt x="1016230" y="1945179"/>
                  </a:moveTo>
                  <a:lnTo>
                    <a:pt x="966993" y="1944057"/>
                  </a:lnTo>
                  <a:lnTo>
                    <a:pt x="918360" y="1940726"/>
                  </a:lnTo>
                  <a:lnTo>
                    <a:pt x="870386" y="1935238"/>
                  </a:lnTo>
                  <a:lnTo>
                    <a:pt x="823123" y="1927641"/>
                  </a:lnTo>
                  <a:lnTo>
                    <a:pt x="776624" y="1917989"/>
                  </a:lnTo>
                  <a:lnTo>
                    <a:pt x="730943" y="1906331"/>
                  </a:lnTo>
                  <a:lnTo>
                    <a:pt x="686133" y="1892719"/>
                  </a:lnTo>
                  <a:lnTo>
                    <a:pt x="642247" y="1877203"/>
                  </a:lnTo>
                  <a:lnTo>
                    <a:pt x="599339" y="1859835"/>
                  </a:lnTo>
                  <a:lnTo>
                    <a:pt x="557461" y="1840666"/>
                  </a:lnTo>
                  <a:lnTo>
                    <a:pt x="516667" y="1819745"/>
                  </a:lnTo>
                  <a:lnTo>
                    <a:pt x="477010" y="1797125"/>
                  </a:lnTo>
                  <a:lnTo>
                    <a:pt x="438544" y="1772857"/>
                  </a:lnTo>
                  <a:lnTo>
                    <a:pt x="401321" y="1746990"/>
                  </a:lnTo>
                  <a:lnTo>
                    <a:pt x="365395" y="1719577"/>
                  </a:lnTo>
                  <a:lnTo>
                    <a:pt x="330819" y="1690668"/>
                  </a:lnTo>
                  <a:lnTo>
                    <a:pt x="297647" y="1660314"/>
                  </a:lnTo>
                  <a:lnTo>
                    <a:pt x="265930" y="1628566"/>
                  </a:lnTo>
                  <a:lnTo>
                    <a:pt x="235724" y="1595475"/>
                  </a:lnTo>
                  <a:lnTo>
                    <a:pt x="207081" y="1561091"/>
                  </a:lnTo>
                  <a:lnTo>
                    <a:pt x="180054" y="1525467"/>
                  </a:lnTo>
                  <a:lnTo>
                    <a:pt x="154696" y="1488653"/>
                  </a:lnTo>
                  <a:lnTo>
                    <a:pt x="131061" y="1450699"/>
                  </a:lnTo>
                  <a:lnTo>
                    <a:pt x="109202" y="1411657"/>
                  </a:lnTo>
                  <a:lnTo>
                    <a:pt x="89172" y="1371577"/>
                  </a:lnTo>
                  <a:lnTo>
                    <a:pt x="71025" y="1330512"/>
                  </a:lnTo>
                  <a:lnTo>
                    <a:pt x="54813" y="1288511"/>
                  </a:lnTo>
                  <a:lnTo>
                    <a:pt x="40590" y="1245625"/>
                  </a:lnTo>
                  <a:lnTo>
                    <a:pt x="28409" y="1201906"/>
                  </a:lnTo>
                  <a:lnTo>
                    <a:pt x="18324" y="1157404"/>
                  </a:lnTo>
                  <a:lnTo>
                    <a:pt x="10387" y="1112170"/>
                  </a:lnTo>
                  <a:lnTo>
                    <a:pt x="4652" y="1066256"/>
                  </a:lnTo>
                  <a:lnTo>
                    <a:pt x="1171" y="1019712"/>
                  </a:lnTo>
                  <a:lnTo>
                    <a:pt x="0" y="972589"/>
                  </a:lnTo>
                  <a:lnTo>
                    <a:pt x="1171" y="925466"/>
                  </a:lnTo>
                  <a:lnTo>
                    <a:pt x="4652" y="878922"/>
                  </a:lnTo>
                  <a:lnTo>
                    <a:pt x="10387" y="833008"/>
                  </a:lnTo>
                  <a:lnTo>
                    <a:pt x="18324" y="787774"/>
                  </a:lnTo>
                  <a:lnTo>
                    <a:pt x="28409" y="743272"/>
                  </a:lnTo>
                  <a:lnTo>
                    <a:pt x="40590" y="699553"/>
                  </a:lnTo>
                  <a:lnTo>
                    <a:pt x="54813" y="656668"/>
                  </a:lnTo>
                  <a:lnTo>
                    <a:pt x="71025" y="614666"/>
                  </a:lnTo>
                  <a:lnTo>
                    <a:pt x="89172" y="573601"/>
                  </a:lnTo>
                  <a:lnTo>
                    <a:pt x="109202" y="533521"/>
                  </a:lnTo>
                  <a:lnTo>
                    <a:pt x="131061" y="494479"/>
                  </a:lnTo>
                  <a:lnTo>
                    <a:pt x="154696" y="456525"/>
                  </a:lnTo>
                  <a:lnTo>
                    <a:pt x="180054" y="419711"/>
                  </a:lnTo>
                  <a:lnTo>
                    <a:pt x="207081" y="384087"/>
                  </a:lnTo>
                  <a:lnTo>
                    <a:pt x="235724" y="349704"/>
                  </a:lnTo>
                  <a:lnTo>
                    <a:pt x="265930" y="316612"/>
                  </a:lnTo>
                  <a:lnTo>
                    <a:pt x="297647" y="284864"/>
                  </a:lnTo>
                  <a:lnTo>
                    <a:pt x="330819" y="254510"/>
                  </a:lnTo>
                  <a:lnTo>
                    <a:pt x="365395" y="225601"/>
                  </a:lnTo>
                  <a:lnTo>
                    <a:pt x="401321" y="198188"/>
                  </a:lnTo>
                  <a:lnTo>
                    <a:pt x="438544" y="172321"/>
                  </a:lnTo>
                  <a:lnTo>
                    <a:pt x="477010" y="148053"/>
                  </a:lnTo>
                  <a:lnTo>
                    <a:pt x="516667" y="125433"/>
                  </a:lnTo>
                  <a:lnTo>
                    <a:pt x="557461" y="104513"/>
                  </a:lnTo>
                  <a:lnTo>
                    <a:pt x="599339" y="85343"/>
                  </a:lnTo>
                  <a:lnTo>
                    <a:pt x="642247" y="67975"/>
                  </a:lnTo>
                  <a:lnTo>
                    <a:pt x="686133" y="52459"/>
                  </a:lnTo>
                  <a:lnTo>
                    <a:pt x="730943" y="38847"/>
                  </a:lnTo>
                  <a:lnTo>
                    <a:pt x="776624" y="27189"/>
                  </a:lnTo>
                  <a:lnTo>
                    <a:pt x="823123" y="17537"/>
                  </a:lnTo>
                  <a:lnTo>
                    <a:pt x="870386" y="9941"/>
                  </a:lnTo>
                  <a:lnTo>
                    <a:pt x="918360" y="4452"/>
                  </a:lnTo>
                  <a:lnTo>
                    <a:pt x="966993" y="1121"/>
                  </a:lnTo>
                  <a:lnTo>
                    <a:pt x="1016230" y="0"/>
                  </a:lnTo>
                  <a:lnTo>
                    <a:pt x="1016230" y="1945179"/>
                  </a:lnTo>
                  <a:close/>
                </a:path>
              </a:pathLst>
            </a:custGeom>
            <a:solidFill>
              <a:srgbClr val="8DD70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2383955"/>
              <a:ext cx="552796" cy="55279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346785" y="2313696"/>
            <a:ext cx="224154" cy="6934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749790" y="306006"/>
            <a:ext cx="22733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A86E7"/>
                </a:solidFill>
                <a:latin typeface="Arial"/>
                <a:cs typeface="Arial"/>
              </a:rPr>
              <a:t>Comparative</a:t>
            </a:r>
            <a:r>
              <a:rPr dirty="0" sz="1800" spc="-80" b="1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A86E7"/>
                </a:solidFill>
                <a:latin typeface="Arial"/>
                <a:cs typeface="Arial"/>
              </a:rPr>
              <a:t>Metrics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5825" y="1391652"/>
            <a:ext cx="6516370" cy="3599815"/>
            <a:chOff x="55825" y="1391652"/>
            <a:chExt cx="6516370" cy="3599815"/>
          </a:xfrm>
        </p:grpSpPr>
        <p:sp>
          <p:nvSpPr>
            <p:cNvPr id="29" name="object 29"/>
            <p:cNvSpPr/>
            <p:nvPr/>
          </p:nvSpPr>
          <p:spPr>
            <a:xfrm>
              <a:off x="1460939" y="1401177"/>
              <a:ext cx="5099685" cy="3296920"/>
            </a:xfrm>
            <a:custGeom>
              <a:avLst/>
              <a:gdLst/>
              <a:ahLst/>
              <a:cxnLst/>
              <a:rect l="l" t="t" r="r" b="b"/>
              <a:pathLst>
                <a:path w="5099684" h="3296920">
                  <a:moveTo>
                    <a:pt x="0" y="1648474"/>
                  </a:moveTo>
                  <a:lnTo>
                    <a:pt x="5099100" y="1648474"/>
                  </a:lnTo>
                </a:path>
                <a:path w="5099684" h="3296920">
                  <a:moveTo>
                    <a:pt x="2549545" y="0"/>
                  </a:moveTo>
                  <a:lnTo>
                    <a:pt x="2549545" y="3296699"/>
                  </a:lnTo>
                </a:path>
              </a:pathLst>
            </a:custGeom>
            <a:ln w="19049">
              <a:solidFill>
                <a:srgbClr val="55555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8857" y="1500641"/>
              <a:ext cx="1144495" cy="55883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1638" y="1586967"/>
              <a:ext cx="973594" cy="7767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8857" y="2136088"/>
              <a:ext cx="859971" cy="5399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75596" y="2363695"/>
              <a:ext cx="1307953" cy="87268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57540" y="3125622"/>
              <a:ext cx="1077796" cy="5940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77254" y="3553062"/>
              <a:ext cx="1196995" cy="55882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30534" y="3921391"/>
              <a:ext cx="765418" cy="77673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82891" y="1586958"/>
              <a:ext cx="1266243" cy="120436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63358" y="1401177"/>
              <a:ext cx="5099685" cy="3296920"/>
            </a:xfrm>
            <a:custGeom>
              <a:avLst/>
              <a:gdLst/>
              <a:ahLst/>
              <a:cxnLst/>
              <a:rect l="l" t="t" r="r" b="b"/>
              <a:pathLst>
                <a:path w="5099684" h="3296920">
                  <a:moveTo>
                    <a:pt x="0" y="0"/>
                  </a:moveTo>
                  <a:lnTo>
                    <a:pt x="5099099" y="0"/>
                  </a:lnTo>
                  <a:lnTo>
                    <a:pt x="5099099" y="3296699"/>
                  </a:lnTo>
                  <a:lnTo>
                    <a:pt x="0" y="3296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55555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825" y="4643951"/>
              <a:ext cx="1144500" cy="34749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30274" y="2164163"/>
            <a:ext cx="7880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latin typeface="Tahoma"/>
                <a:cs typeface="Tahoma"/>
              </a:rPr>
              <a:t>Medicine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Reminder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64822" y="874338"/>
            <a:ext cx="20307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9140" marR="5080" indent="-727075">
              <a:lnSpc>
                <a:spcPct val="100000"/>
              </a:lnSpc>
              <a:spcBef>
                <a:spcPts val="100"/>
              </a:spcBef>
            </a:pPr>
            <a:r>
              <a:rPr dirty="0" sz="1400" spc="70">
                <a:latin typeface="Tahoma"/>
                <a:cs typeface="Tahoma"/>
              </a:rPr>
              <a:t>No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appointments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booking  </a:t>
            </a:r>
            <a:r>
              <a:rPr dirty="0" sz="1400"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9425" y="3645563"/>
            <a:ext cx="1015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70">
                <a:latin typeface="Tahoma"/>
                <a:cs typeface="Tahoma"/>
              </a:rPr>
              <a:t>No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Medicine  </a:t>
            </a:r>
            <a:r>
              <a:rPr dirty="0" sz="1400" spc="10">
                <a:latin typeface="Tahoma"/>
                <a:cs typeface="Tahoma"/>
              </a:rPr>
              <a:t>Reminder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19772" y="874338"/>
            <a:ext cx="17938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0395" marR="5080" indent="-60833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Appointments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booking  </a:t>
            </a:r>
            <a:r>
              <a:rPr dirty="0" sz="1400"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Optum Bytecoders</dc:title>
  <dcterms:created xsi:type="dcterms:W3CDTF">2022-10-27T18:02:58Z</dcterms:created>
  <dcterms:modified xsi:type="dcterms:W3CDTF">2022-10-27T18:02:58Z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