
<file path=[Content_Types].xml><?xml version="1.0" encoding="utf-8"?>
<Types xmlns="http://schemas.openxmlformats.org/package/2006/content-types">
  <Override PartName="/ppt/slideMasters/slideMaster3.xml" ContentType="application/vnd.openxmlformats-officedocument.presentationml.slideMaster+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theme/theme3.xml" ContentType="application/vnd.openxmlformats-officedocument.them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Masters/slideMaster19.xml" ContentType="application/vnd.openxmlformats-officedocument.presentationml.slideMaster+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Masters/slideMaster17.xml" ContentType="application/vnd.openxmlformats-officedocument.presentationml.slideMaster+xml"/>
  <Override PartName="/ppt/slideLayouts/slideLayout13.xml" ContentType="application/vnd.openxmlformats-officedocument.presentationml.slideLayout+xml"/>
  <Override PartName="/ppt/theme/theme18.xml" ContentType="application/vnd.openxmlformats-officedocument.theme+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Masters/slideMaster15.xml" ContentType="application/vnd.openxmlformats-officedocument.presentationml.slideMaster+xml"/>
  <Override PartName="/ppt/slideMasters/slideMaster24.xml" ContentType="application/vnd.openxmlformats-officedocument.presentationml.slideMaster+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heme/theme16.xml" ContentType="application/vnd.openxmlformats-officedocument.theme+xml"/>
  <Override PartName="/ppt/slideLayouts/slideLayout20.xml" ContentType="application/vnd.openxmlformats-officedocument.presentationml.slideLayout+xml"/>
  <Override PartName="/docProps/custom.xml" ContentType="application/vnd.openxmlformats-officedocument.custom-properties+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slideMasters/slideMaster13.xml" ContentType="application/vnd.openxmlformats-officedocument.presentationml.slideMaster+xml"/>
  <Override PartName="/ppt/slideMasters/slideMaster22.xml" ContentType="application/vnd.openxmlformats-officedocument.presentationml.slideMaster+xml"/>
  <Override PartName="/ppt/theme/theme14.xml" ContentType="application/vnd.openxmlformats-officedocument.theme+xml"/>
  <Override PartName="/ppt/theme/theme23.xml" ContentType="application/vnd.openxmlformats-officedocument.theme+xml"/>
  <Override PartName="/ppt/theme/theme25.xml" ContentType="application/vnd.openxmlformats-officedocument.theme+xml"/>
  <Override PartName="/docProps/core1.xml" ContentType="application/vnd.openxmlformats-package.core-properties+xml"/>
  <Override PartName="/ppt/slideMasters/slideMaster6.xml" ContentType="application/vnd.openxmlformats-officedocument.presentationml.slideMaster+xml"/>
  <Override PartName="/ppt/slideMasters/slideMaster20.xml" ContentType="application/vnd.openxmlformats-officedocument.presentationml.slideMaster+xml"/>
  <Override PartName="/ppt/theme/theme8.xml" ContentType="application/vnd.openxmlformats-officedocument.theme+xml"/>
  <Override PartName="/ppt/theme/theme12.xml" ContentType="application/vnd.openxmlformats-officedocument.theme+xml"/>
  <Override PartName="/ppt/theme/theme21.xml" ContentType="application/vnd.openxmlformats-officedocument.them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9.xml" ContentType="application/vnd.openxmlformats-officedocument.presentationml.slideLayout+xml"/>
  <Override PartName="/ppt/theme/theme10.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Default Extension="png" ContentType="image/png"/>
  <Override PartName="/ppt/theme/theme4.xml" ContentType="application/vnd.openxmlformats-officedocument.theme+xml"/>
  <Override PartName="/ppt/slideLayouts/slideLayout7.xml" ContentType="application/vnd.openxmlformats-officedocument.presentationml.slideLayout+xml"/>
  <Override PartName="/ppt/slides/slide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Masters/slideMaster18.xml" ContentType="application/vnd.openxmlformats-officedocument.presentationml.slideMaster+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Masters/slideMaster16.xml" ContentType="application/vnd.openxmlformats-officedocument.presentationml.slideMaster+xml"/>
  <Override PartName="/ppt/slideMasters/slideMaster25.xml" ContentType="application/vnd.openxmlformats-officedocument.presentationml.slideMaster+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heme/theme19.xml" ContentType="application/vnd.openxmlformats-officedocument.theme+xml"/>
  <Override PartName="/ppt/slideLayouts/slideLayout23.xml" ContentType="application/vnd.openxmlformats-officedocument.presentationml.slideLayout+xml"/>
  <Override PartName="/docProps/app.xml" ContentType="application/vnd.openxmlformats-officedocument.extended-properties+xml"/>
  <Override PartName="/ppt/slideMasters/slideMaster14.xml" ContentType="application/vnd.openxmlformats-officedocument.presentationml.slideMaster+xml"/>
  <Override PartName="/ppt/slideMasters/slideMaster23.xml" ContentType="application/vnd.openxmlformats-officedocument.presentationml.slideMaster+xml"/>
  <Override PartName="/ppt/slides/slide11.xml" ContentType="application/vnd.openxmlformats-officedocument.presentationml.slide+xml"/>
  <Override PartName="/ppt/slideLayouts/slideLayout12.xml" ContentType="application/vnd.openxmlformats-officedocument.presentationml.slideLayout+xml"/>
  <Override PartName="/ppt/theme/theme17.xml" ContentType="application/vnd.openxmlformats-officedocument.theme+xml"/>
  <Override PartName="/ppt/slideLayouts/slideLayout21.xml" ContentType="application/vnd.openxmlformats-officedocument.presentationml.slideLayout+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slideMasters/slideMaster21.xml" ContentType="application/vnd.openxmlformats-officedocument.presentationml.slideMaster+xml"/>
  <Override PartName="/ppt/slideLayouts/slideLayout10.xml" ContentType="application/vnd.openxmlformats-officedocument.presentationml.slideLayout+xml"/>
  <Override PartName="/ppt/theme/theme15.xml" ContentType="application/vnd.openxmlformats-officedocument.theme+xml"/>
  <Override PartName="/ppt/theme/theme24.xml" ContentType="application/vnd.openxmlformats-officedocument.them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theme/theme22.xml" ContentType="application/vnd.openxmlformats-officedocument.theme+xml"/>
  <Override PartName="/ppt/slideMasters/slideMaster5.xml" ContentType="application/vnd.openxmlformats-officedocument.presentationml.slideMaster+xml"/>
  <Override PartName="/ppt/slides/slide8.xml" ContentType="application/vnd.openxmlformats-officedocument.presentationml.slide+xml"/>
  <Override PartName="/ppt/theme/theme7.xml" ContentType="application/vnd.openxmlformats-officedocument.theme+xml"/>
  <Override PartName="/ppt/theme/theme11.xml" ContentType="application/vnd.openxmlformats-officedocument.theme+xml"/>
  <Override PartName="/ppt/theme/theme20.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1.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8" r:id="rId15"/>
    <p:sldMasterId id="2147483680" r:id="rId16"/>
    <p:sldMasterId id="2147483682" r:id="rId17"/>
    <p:sldMasterId id="2147483684" r:id="rId18"/>
    <p:sldMasterId id="2147483686" r:id="rId19"/>
    <p:sldMasterId id="2147483688" r:id="rId20"/>
    <p:sldMasterId id="2147483690" r:id="rId21"/>
    <p:sldMasterId id="2147483692" r:id="rId22"/>
    <p:sldMasterId id="2147483694" r:id="rId23"/>
    <p:sldMasterId id="2147483696" r:id="rId24"/>
    <p:sldMasterId id="2147483698" r:id="rId25"/>
  </p:sldMasterIdLst>
  <p:sldIdLst>
    <p:sldId id="256" r:id="rId26"/>
    <p:sldId id="257" r:id="rId27"/>
    <p:sldId id="258" r:id="rId28"/>
    <p:sldId id="259" r:id="rId29"/>
    <p:sldId id="260" r:id="rId30"/>
    <p:sldId id="261" r:id="rId31"/>
    <p:sldId id="262" r:id="rId32"/>
    <p:sldId id="263" r:id="rId33"/>
    <p:sldId id="264" r:id="rId34"/>
    <p:sldId id="265" r:id="rId35"/>
    <p:sldId id="266" r:id="rId3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906" y="-18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1.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Master" Target="slideMasters/slideMaster21.xml"/><Relationship Id="rId34" Type="http://schemas.openxmlformats.org/officeDocument/2006/relationships/slide" Target="slides/slide9.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8.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3.xml"/><Relationship Id="rId36" Type="http://schemas.openxmlformats.org/officeDocument/2006/relationships/slide" Target="slides/slide1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2.xml"/><Relationship Id="rId30" Type="http://schemas.openxmlformats.org/officeDocument/2006/relationships/slide" Target="slides/slide5.xml"/><Relationship Id="rId35"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7"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58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8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62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62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62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64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0.xml"/><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1.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3.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3.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4.xml"/><Relationship Id="rId1" Type="http://schemas.openxmlformats.org/officeDocument/2006/relationships/slideLayout" Target="../slideLayouts/slideLayout14.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4.pn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5.xml"/><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6.xml"/><Relationship Id="rId1" Type="http://schemas.openxmlformats.org/officeDocument/2006/relationships/slideLayout" Target="../slideLayouts/slideLayout16.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7.xml"/><Relationship Id="rId1" Type="http://schemas.openxmlformats.org/officeDocument/2006/relationships/slideLayout" Target="../slideLayouts/slideLayout1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8.xml"/><Relationship Id="rId1" Type="http://schemas.openxmlformats.org/officeDocument/2006/relationships/slideLayout" Target="../slideLayouts/slideLayout18.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9.xml"/><Relationship Id="rId1" Type="http://schemas.openxmlformats.org/officeDocument/2006/relationships/slideLayout" Target="../slideLayouts/slideLayout19.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0.xml"/><Relationship Id="rId1" Type="http://schemas.openxmlformats.org/officeDocument/2006/relationships/slideLayout" Target="../slideLayouts/slideLayout2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1.xml"/><Relationship Id="rId1" Type="http://schemas.openxmlformats.org/officeDocument/2006/relationships/slideLayout" Target="../slideLayouts/slideLayout2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2.xml"/><Relationship Id="rId1" Type="http://schemas.openxmlformats.org/officeDocument/2006/relationships/slideLayout" Target="../slideLayouts/slideLayout22.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5.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6.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7.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8.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9.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7" name="Google Shape;9;p2"/>
          <p:cNvPicPr/>
          <p:nvPr/>
        </p:nvPicPr>
        <p:blipFill>
          <a:blip r:embed="rId3" cstate="print"/>
          <a:srcRect t="1844" r="1844"/>
          <a:stretch/>
        </p:blipFill>
        <p:spPr>
          <a:xfrm>
            <a:off x="0" y="0"/>
            <a:ext cx="9143640" cy="5143320"/>
          </a:xfrm>
          <a:prstGeom prst="rect">
            <a:avLst/>
          </a:prstGeom>
          <a:ln w="0">
            <a:noFill/>
          </a:ln>
        </p:spPr>
      </p:pic>
      <p:pic>
        <p:nvPicPr>
          <p:cNvPr id="8" name="Google Shape;10;p2"/>
          <p:cNvPicPr/>
          <p:nvPr/>
        </p:nvPicPr>
        <p:blipFill>
          <a:blip r:embed="rId4" cstate="print">
            <a:alphaModFix amt="60000"/>
          </a:blip>
          <a:srcRect b="1681"/>
          <a:stretch/>
        </p:blipFill>
        <p:spPr>
          <a:xfrm>
            <a:off x="0" y="0"/>
            <a:ext cx="2740680" cy="5143320"/>
          </a:xfrm>
          <a:prstGeom prst="rect">
            <a:avLst/>
          </a:prstGeom>
          <a:ln w="0">
            <a:noFill/>
          </a:ln>
        </p:spPr>
      </p:pic>
      <p:grpSp>
        <p:nvGrpSpPr>
          <p:cNvPr id="2" name="Google Shape;11;p2"/>
          <p:cNvGrpSpPr/>
          <p:nvPr/>
        </p:nvGrpSpPr>
        <p:grpSpPr>
          <a:xfrm>
            <a:off x="-2166480" y="-2744640"/>
            <a:ext cx="13380120" cy="9878400"/>
            <a:chOff x="-2166480" y="-2744640"/>
            <a:chExt cx="13380120" cy="9878400"/>
          </a:xfrm>
        </p:grpSpPr>
        <p:pic>
          <p:nvPicPr>
            <p:cNvPr id="3" name="Google Shape;12;p2"/>
            <p:cNvPicPr/>
            <p:nvPr/>
          </p:nvPicPr>
          <p:blipFill>
            <a:blip r:embed="rId5" cstate="print">
              <a:alphaModFix amt="50000"/>
            </a:blip>
            <a:stretch/>
          </p:blipFill>
          <p:spPr>
            <a:xfrm rot="7507200">
              <a:off x="7163280" y="3111480"/>
              <a:ext cx="3409920" cy="3335760"/>
            </a:xfrm>
            <a:prstGeom prst="rect">
              <a:avLst/>
            </a:prstGeom>
            <a:ln w="0">
              <a:noFill/>
            </a:ln>
          </p:spPr>
        </p:pic>
        <p:pic>
          <p:nvPicPr>
            <p:cNvPr id="4" name="Google Shape;13;p2"/>
            <p:cNvPicPr/>
            <p:nvPr/>
          </p:nvPicPr>
          <p:blipFill>
            <a:blip r:embed="rId5" cstate="print">
              <a:alphaModFix amt="50000"/>
            </a:blip>
            <a:stretch/>
          </p:blipFill>
          <p:spPr>
            <a:xfrm rot="3138600">
              <a:off x="-1483560" y="-2016360"/>
              <a:ext cx="3541680" cy="3464640"/>
            </a:xfrm>
            <a:prstGeom prst="rect">
              <a:avLst/>
            </a:prstGeom>
            <a:ln w="0">
              <a:noFill/>
            </a:ln>
          </p:spPr>
        </p:pic>
      </p:grpSp>
      <p:sp>
        <p:nvSpPr>
          <p:cNvPr id="5" name="PlaceHolder 1"/>
          <p:cNvSpPr>
            <a:spLocks noGrp="1"/>
          </p:cNvSpPr>
          <p:nvPr>
            <p:ph type="title"/>
          </p:nvPr>
        </p:nvSpPr>
        <p:spPr>
          <a:xfrm>
            <a:off x="2007720" y="1080720"/>
            <a:ext cx="6719400" cy="1496880"/>
          </a:xfrm>
          <a:prstGeom prst="rect">
            <a:avLst/>
          </a:prstGeom>
          <a:noFill/>
          <a:ln w="0">
            <a:noFill/>
          </a:ln>
        </p:spPr>
        <p:txBody>
          <a:bodyPr lIns="91440" tIns="91440" rIns="91440" bIns="91440" anchor="b">
            <a:noAutofit/>
          </a:bodyPr>
          <a:lstStyle/>
          <a:p>
            <a:pPr indent="0">
              <a:buNone/>
            </a:pPr>
            <a:r>
              <a:rPr lang="fr-FR" sz="3800" b="0" strike="noStrike" spc="-1">
                <a:solidFill>
                  <a:schemeClr val="dk1"/>
                </a:solidFill>
                <a:latin typeface="Arial"/>
              </a:rPr>
              <a:t>Click to edit the title text format</a:t>
            </a:r>
          </a:p>
        </p:txBody>
      </p:sp>
      <p:sp>
        <p:nvSpPr>
          <p:cNvPr id="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p:bodyStyle/>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59" name="Google Shape;529;p19"/>
          <p:cNvPicPr/>
          <p:nvPr/>
        </p:nvPicPr>
        <p:blipFill>
          <a:blip r:embed="rId3" cstate="print"/>
          <a:srcRect t="1844" r="1844"/>
          <a:stretch/>
        </p:blipFill>
        <p:spPr>
          <a:xfrm>
            <a:off x="0" y="0"/>
            <a:ext cx="9143640" cy="5143320"/>
          </a:xfrm>
          <a:prstGeom prst="rect">
            <a:avLst/>
          </a:prstGeom>
          <a:ln w="0">
            <a:noFill/>
          </a:ln>
        </p:spPr>
      </p:pic>
      <p:pic>
        <p:nvPicPr>
          <p:cNvPr id="260" name="Google Shape;530;p19"/>
          <p:cNvPicPr/>
          <p:nvPr/>
        </p:nvPicPr>
        <p:blipFill>
          <a:blip r:embed="rId4" cstate="print"/>
          <a:srcRect l="7208" r="48305" b="45432"/>
          <a:stretch/>
        </p:blipFill>
        <p:spPr>
          <a:xfrm flipH="1">
            <a:off x="7925040" y="2289240"/>
            <a:ext cx="1218960" cy="2854080"/>
          </a:xfrm>
          <a:prstGeom prst="rect">
            <a:avLst/>
          </a:prstGeom>
          <a:ln w="0">
            <a:noFill/>
          </a:ln>
        </p:spPr>
      </p:pic>
      <p:pic>
        <p:nvPicPr>
          <p:cNvPr id="261" name="Google Shape;531;p19"/>
          <p:cNvPicPr/>
          <p:nvPr/>
        </p:nvPicPr>
        <p:blipFill>
          <a:blip r:embed="rId5" cstate="print">
            <a:alphaModFix amt="50000"/>
          </a:blip>
          <a:stretch/>
        </p:blipFill>
        <p:spPr>
          <a:xfrm rot="12280200" flipH="1">
            <a:off x="-2127240" y="-1840680"/>
            <a:ext cx="3541680" cy="3464640"/>
          </a:xfrm>
          <a:prstGeom prst="rect">
            <a:avLst/>
          </a:prstGeom>
          <a:ln w="0">
            <a:noFill/>
          </a:ln>
        </p:spPr>
      </p:pic>
      <p:grpSp>
        <p:nvGrpSpPr>
          <p:cNvPr id="262" name="Google Shape;532;p19"/>
          <p:cNvGrpSpPr/>
          <p:nvPr/>
        </p:nvGrpSpPr>
        <p:grpSpPr>
          <a:xfrm>
            <a:off x="7748280" y="-749880"/>
            <a:ext cx="1963080" cy="2057760"/>
            <a:chOff x="7748280" y="-749880"/>
            <a:chExt cx="1963080" cy="2057760"/>
          </a:xfrm>
        </p:grpSpPr>
        <p:pic>
          <p:nvPicPr>
            <p:cNvPr id="263" name="Google Shape;533;p19"/>
            <p:cNvPicPr/>
            <p:nvPr/>
          </p:nvPicPr>
          <p:blipFill>
            <a:blip r:embed="rId6" cstate="print">
              <a:alphaModFix amt="50000"/>
            </a:blip>
            <a:stretch/>
          </p:blipFill>
          <p:spPr>
            <a:xfrm rot="16200000">
              <a:off x="7726320" y="-727920"/>
              <a:ext cx="2007000" cy="1963080"/>
            </a:xfrm>
            <a:prstGeom prst="rect">
              <a:avLst/>
            </a:prstGeom>
            <a:ln w="0">
              <a:noFill/>
            </a:ln>
          </p:spPr>
        </p:pic>
        <p:grpSp>
          <p:nvGrpSpPr>
            <p:cNvPr id="264" name="Google Shape;534;p19"/>
            <p:cNvGrpSpPr/>
            <p:nvPr/>
          </p:nvGrpSpPr>
          <p:grpSpPr>
            <a:xfrm>
              <a:off x="8696880" y="990720"/>
              <a:ext cx="344520" cy="317160"/>
              <a:chOff x="8696880" y="990720"/>
              <a:chExt cx="344520" cy="317160"/>
            </a:xfrm>
          </p:grpSpPr>
          <p:sp>
            <p:nvSpPr>
              <p:cNvPr id="265" name="Google Shape;535;p19"/>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6" name="Google Shape;536;p19"/>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7" name="Google Shape;537;p19"/>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8" name="Google Shape;538;p19"/>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9" name="Google Shape;539;p19"/>
            <p:cNvGrpSpPr/>
            <p:nvPr/>
          </p:nvGrpSpPr>
          <p:grpSpPr>
            <a:xfrm>
              <a:off x="8712000" y="-283320"/>
              <a:ext cx="314280" cy="314640"/>
              <a:chOff x="8712000" y="-283320"/>
              <a:chExt cx="314280" cy="314640"/>
            </a:xfrm>
          </p:grpSpPr>
          <p:sp>
            <p:nvSpPr>
              <p:cNvPr id="270" name="Google Shape;540;p19"/>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1" name="Google Shape;541;p19"/>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72" name="Google Shape;542;p19"/>
            <p:cNvGrpSpPr/>
            <p:nvPr/>
          </p:nvGrpSpPr>
          <p:grpSpPr>
            <a:xfrm>
              <a:off x="8691120" y="332640"/>
              <a:ext cx="356040" cy="357120"/>
              <a:chOff x="8691120" y="332640"/>
              <a:chExt cx="356040" cy="357120"/>
            </a:xfrm>
          </p:grpSpPr>
          <p:sp>
            <p:nvSpPr>
              <p:cNvPr id="273" name="Google Shape;543;p19"/>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4" name="Google Shape;544;p19"/>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5" name="Google Shape;545;p19"/>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6" name="Google Shape;546;p19"/>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7" name="Google Shape;547;p19"/>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8" name="Google Shape;548;p19"/>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9" name="Google Shape;549;p19"/>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80" name="Google Shape;550;p19"/>
            <p:cNvGrpSpPr/>
            <p:nvPr/>
          </p:nvGrpSpPr>
          <p:grpSpPr>
            <a:xfrm>
              <a:off x="8134560" y="650880"/>
              <a:ext cx="354600" cy="366480"/>
              <a:chOff x="8134560" y="650880"/>
              <a:chExt cx="354600" cy="366480"/>
            </a:xfrm>
          </p:grpSpPr>
          <p:sp>
            <p:nvSpPr>
              <p:cNvPr id="281" name="Google Shape;551;p19"/>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2" name="Google Shape;552;p19"/>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3" name="Google Shape;553;p19"/>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84" name="Google Shape;554;p19"/>
            <p:cNvGrpSpPr/>
            <p:nvPr/>
          </p:nvGrpSpPr>
          <p:grpSpPr>
            <a:xfrm>
              <a:off x="8148600" y="33480"/>
              <a:ext cx="326880" cy="318240"/>
              <a:chOff x="8148600" y="33480"/>
              <a:chExt cx="326880" cy="318240"/>
            </a:xfrm>
          </p:grpSpPr>
          <p:sp>
            <p:nvSpPr>
              <p:cNvPr id="285" name="Google Shape;555;p19"/>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6" name="Google Shape;556;p19"/>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7" name="Google Shape;557;p19"/>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8" name="Google Shape;558;p19"/>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9" name="Google Shape;559;p19"/>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0" name="Google Shape;560;p19"/>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1" name="Google Shape;561;p19"/>
              <p:cNvSpPr/>
              <p:nvPr/>
            </p:nvSpPr>
            <p:spPr>
              <a:xfrm>
                <a:off x="8346960" y="1090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2" name="Google Shape;562;p19"/>
              <p:cNvSpPr/>
              <p:nvPr/>
            </p:nvSpPr>
            <p:spPr>
              <a:xfrm>
                <a:off x="8384400" y="882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3" name="Google Shape;563;p19"/>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9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p:bodyStyle/>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95" name="Google Shape;578;p20"/>
          <p:cNvPicPr/>
          <p:nvPr/>
        </p:nvPicPr>
        <p:blipFill>
          <a:blip r:embed="rId3" cstate="print"/>
          <a:srcRect t="1844" r="1844"/>
          <a:stretch/>
        </p:blipFill>
        <p:spPr>
          <a:xfrm rot="10800000">
            <a:off x="360" y="0"/>
            <a:ext cx="9143640" cy="5143320"/>
          </a:xfrm>
          <a:prstGeom prst="rect">
            <a:avLst/>
          </a:prstGeom>
          <a:ln w="0">
            <a:noFill/>
          </a:ln>
        </p:spPr>
      </p:pic>
      <p:pic>
        <p:nvPicPr>
          <p:cNvPr id="296" name="Google Shape;579;p20"/>
          <p:cNvPicPr/>
          <p:nvPr/>
        </p:nvPicPr>
        <p:blipFill>
          <a:blip r:embed="rId4" cstate="print"/>
          <a:srcRect l="7208" r="48305" b="45432"/>
          <a:stretch/>
        </p:blipFill>
        <p:spPr>
          <a:xfrm rot="10800000" flipH="1">
            <a:off x="12960" y="-10080"/>
            <a:ext cx="1218960" cy="2854080"/>
          </a:xfrm>
          <a:prstGeom prst="rect">
            <a:avLst/>
          </a:prstGeom>
          <a:ln w="0">
            <a:noFill/>
          </a:ln>
        </p:spPr>
      </p:pic>
      <p:grpSp>
        <p:nvGrpSpPr>
          <p:cNvPr id="297" name="Google Shape;580;p20"/>
          <p:cNvGrpSpPr/>
          <p:nvPr/>
        </p:nvGrpSpPr>
        <p:grpSpPr>
          <a:xfrm>
            <a:off x="-1712520" y="-2171520"/>
            <a:ext cx="12926160" cy="9305280"/>
            <a:chOff x="-1712520" y="-2171520"/>
            <a:chExt cx="12926160" cy="9305280"/>
          </a:xfrm>
        </p:grpSpPr>
        <p:pic>
          <p:nvPicPr>
            <p:cNvPr id="298" name="Google Shape;581;p20"/>
            <p:cNvPicPr/>
            <p:nvPr/>
          </p:nvPicPr>
          <p:blipFill>
            <a:blip r:embed="rId5" cstate="print">
              <a:alphaModFix amt="50000"/>
            </a:blip>
            <a:stretch/>
          </p:blipFill>
          <p:spPr>
            <a:xfrm rot="7507200">
              <a:off x="7163280" y="3111480"/>
              <a:ext cx="3409920" cy="3335760"/>
            </a:xfrm>
            <a:prstGeom prst="rect">
              <a:avLst/>
            </a:prstGeom>
            <a:ln w="0">
              <a:noFill/>
            </a:ln>
          </p:spPr>
        </p:pic>
        <p:pic>
          <p:nvPicPr>
            <p:cNvPr id="299" name="Google Shape;582;p20"/>
            <p:cNvPicPr/>
            <p:nvPr/>
          </p:nvPicPr>
          <p:blipFill>
            <a:blip r:embed="rId5" cstate="print">
              <a:alphaModFix amt="50000"/>
            </a:blip>
            <a:stretch/>
          </p:blipFill>
          <p:spPr>
            <a:xfrm rot="3138600">
              <a:off x="-1029600" y="-1443240"/>
              <a:ext cx="3541680" cy="3464640"/>
            </a:xfrm>
            <a:prstGeom prst="rect">
              <a:avLst/>
            </a:prstGeom>
            <a:ln w="0">
              <a:noFill/>
            </a:ln>
          </p:spPr>
        </p:pic>
      </p:grpSp>
      <p:grpSp>
        <p:nvGrpSpPr>
          <p:cNvPr id="300" name="Google Shape;583;p20"/>
          <p:cNvGrpSpPr/>
          <p:nvPr/>
        </p:nvGrpSpPr>
        <p:grpSpPr>
          <a:xfrm>
            <a:off x="-298440" y="-442440"/>
            <a:ext cx="9732600" cy="6075360"/>
            <a:chOff x="-298440" y="-442440"/>
            <a:chExt cx="9732600" cy="6075360"/>
          </a:xfrm>
        </p:grpSpPr>
        <p:grpSp>
          <p:nvGrpSpPr>
            <p:cNvPr id="301" name="Google Shape;584;p20"/>
            <p:cNvGrpSpPr/>
            <p:nvPr/>
          </p:nvGrpSpPr>
          <p:grpSpPr>
            <a:xfrm>
              <a:off x="7427160" y="-442440"/>
              <a:ext cx="2007000" cy="1963080"/>
              <a:chOff x="7427160" y="-442440"/>
              <a:chExt cx="2007000" cy="1963080"/>
            </a:xfrm>
          </p:grpSpPr>
          <p:pic>
            <p:nvPicPr>
              <p:cNvPr id="302" name="Google Shape;585;p20"/>
              <p:cNvPicPr/>
              <p:nvPr/>
            </p:nvPicPr>
            <p:blipFill>
              <a:blip r:embed="rId6" cstate="print">
                <a:alphaModFix amt="50000"/>
              </a:blip>
              <a:stretch/>
            </p:blipFill>
            <p:spPr>
              <a:xfrm>
                <a:off x="7427160" y="-442440"/>
                <a:ext cx="2007000" cy="1963080"/>
              </a:xfrm>
              <a:prstGeom prst="rect">
                <a:avLst/>
              </a:prstGeom>
              <a:ln w="0">
                <a:noFill/>
              </a:ln>
            </p:spPr>
          </p:pic>
          <p:grpSp>
            <p:nvGrpSpPr>
              <p:cNvPr id="303" name="Google Shape;586;p20"/>
              <p:cNvGrpSpPr/>
              <p:nvPr/>
            </p:nvGrpSpPr>
            <p:grpSpPr>
              <a:xfrm>
                <a:off x="7989840" y="469440"/>
                <a:ext cx="356040" cy="357120"/>
                <a:chOff x="7989840" y="469440"/>
                <a:chExt cx="356040" cy="357120"/>
              </a:xfrm>
            </p:grpSpPr>
            <p:sp>
              <p:nvSpPr>
                <p:cNvPr id="304" name="Google Shape;587;p20"/>
                <p:cNvSpPr/>
                <p:nvPr/>
              </p:nvSpPr>
              <p:spPr>
                <a:xfrm>
                  <a:off x="8067600" y="6793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5" name="Google Shape;588;p20"/>
                <p:cNvSpPr/>
                <p:nvPr/>
              </p:nvSpPr>
              <p:spPr>
                <a:xfrm>
                  <a:off x="8199720" y="6804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6" name="Google Shape;589;p20"/>
                <p:cNvSpPr/>
                <p:nvPr/>
              </p:nvSpPr>
              <p:spPr>
                <a:xfrm>
                  <a:off x="8067600" y="5482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7" name="Google Shape;590;p20"/>
                <p:cNvSpPr/>
                <p:nvPr/>
              </p:nvSpPr>
              <p:spPr>
                <a:xfrm>
                  <a:off x="8197920" y="5482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8" name="Google Shape;591;p20"/>
                <p:cNvSpPr/>
                <p:nvPr/>
              </p:nvSpPr>
              <p:spPr>
                <a:xfrm>
                  <a:off x="8148960" y="6314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9" name="Google Shape;592;p20"/>
                <p:cNvSpPr/>
                <p:nvPr/>
              </p:nvSpPr>
              <p:spPr>
                <a:xfrm>
                  <a:off x="8062200" y="5436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0" name="Google Shape;593;p20"/>
                <p:cNvSpPr/>
                <p:nvPr/>
              </p:nvSpPr>
              <p:spPr>
                <a:xfrm>
                  <a:off x="7989840" y="4694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11" name="Google Shape;594;p20"/>
              <p:cNvGrpSpPr/>
              <p:nvPr/>
            </p:nvGrpSpPr>
            <p:grpSpPr>
              <a:xfrm>
                <a:off x="8254080" y="-139680"/>
                <a:ext cx="430560" cy="444960"/>
                <a:chOff x="8254080" y="-139680"/>
                <a:chExt cx="430560" cy="444960"/>
              </a:xfrm>
            </p:grpSpPr>
            <p:sp>
              <p:nvSpPr>
                <p:cNvPr id="312" name="Google Shape;595;p20"/>
                <p:cNvSpPr/>
                <p:nvPr/>
              </p:nvSpPr>
              <p:spPr>
                <a:xfrm>
                  <a:off x="8254080" y="-139680"/>
                  <a:ext cx="430560" cy="281520"/>
                </a:xfrm>
                <a:custGeom>
                  <a:avLst/>
                  <a:gdLst>
                    <a:gd name="textAreaLeft" fmla="*/ 0 w 430560"/>
                    <a:gd name="textAreaRight" fmla="*/ 430920 w 430560"/>
                    <a:gd name="textAreaTop" fmla="*/ 0 h 281520"/>
                    <a:gd name="textAreaBottom" fmla="*/ 281880 h 28152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3" name="Google Shape;596;p20"/>
                <p:cNvSpPr/>
                <p:nvPr/>
              </p:nvSpPr>
              <p:spPr>
                <a:xfrm>
                  <a:off x="8555400" y="249120"/>
                  <a:ext cx="53640" cy="56160"/>
                </a:xfrm>
                <a:custGeom>
                  <a:avLst/>
                  <a:gdLst>
                    <a:gd name="textAreaLeft" fmla="*/ 0 w 53640"/>
                    <a:gd name="textAreaRight" fmla="*/ 54000 w 53640"/>
                    <a:gd name="textAreaTop" fmla="*/ 0 h 56160"/>
                    <a:gd name="textAreaBottom" fmla="*/ 56520 h 561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8080" bIns="28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4" name="Google Shape;597;p20"/>
                <p:cNvSpPr/>
                <p:nvPr/>
              </p:nvSpPr>
              <p:spPr>
                <a:xfrm>
                  <a:off x="8487000" y="163080"/>
                  <a:ext cx="164160" cy="59040"/>
                </a:xfrm>
                <a:custGeom>
                  <a:avLst/>
                  <a:gdLst>
                    <a:gd name="textAreaLeft" fmla="*/ 0 w 164160"/>
                    <a:gd name="textAreaRight" fmla="*/ 164520 w 164160"/>
                    <a:gd name="textAreaTop" fmla="*/ 0 h 59040"/>
                    <a:gd name="textAreaBottom" fmla="*/ 59400 h 5904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9520" bIns="295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15" name="Google Shape;598;p20"/>
            <p:cNvGrpSpPr/>
            <p:nvPr/>
          </p:nvGrpSpPr>
          <p:grpSpPr>
            <a:xfrm>
              <a:off x="-298440" y="3575160"/>
              <a:ext cx="1963080" cy="2057760"/>
              <a:chOff x="-298440" y="3575160"/>
              <a:chExt cx="1963080" cy="2057760"/>
            </a:xfrm>
          </p:grpSpPr>
          <p:pic>
            <p:nvPicPr>
              <p:cNvPr id="316" name="Google Shape;599;p20"/>
              <p:cNvPicPr/>
              <p:nvPr/>
            </p:nvPicPr>
            <p:blipFill>
              <a:blip r:embed="rId6" cstate="print">
                <a:alphaModFix amt="50000"/>
              </a:blip>
              <a:stretch/>
            </p:blipFill>
            <p:spPr>
              <a:xfrm rot="16200000">
                <a:off x="-320040" y="3597120"/>
                <a:ext cx="2007000" cy="1963080"/>
              </a:xfrm>
              <a:prstGeom prst="rect">
                <a:avLst/>
              </a:prstGeom>
              <a:ln w="0">
                <a:noFill/>
              </a:ln>
            </p:spPr>
          </p:pic>
          <p:grpSp>
            <p:nvGrpSpPr>
              <p:cNvPr id="317" name="Google Shape;600;p20"/>
              <p:cNvGrpSpPr/>
              <p:nvPr/>
            </p:nvGrpSpPr>
            <p:grpSpPr>
              <a:xfrm>
                <a:off x="650160" y="5315760"/>
                <a:ext cx="344160" cy="317160"/>
                <a:chOff x="650160" y="5315760"/>
                <a:chExt cx="344160" cy="317160"/>
              </a:xfrm>
            </p:grpSpPr>
            <p:sp>
              <p:nvSpPr>
                <p:cNvPr id="318" name="Google Shape;601;p20"/>
                <p:cNvSpPr/>
                <p:nvPr/>
              </p:nvSpPr>
              <p:spPr>
                <a:xfrm>
                  <a:off x="765000" y="53694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9" name="Google Shape;602;p20"/>
                <p:cNvSpPr/>
                <p:nvPr/>
              </p:nvSpPr>
              <p:spPr>
                <a:xfrm>
                  <a:off x="650160" y="55544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0" name="Google Shape;603;p20"/>
                <p:cNvSpPr/>
                <p:nvPr/>
              </p:nvSpPr>
              <p:spPr>
                <a:xfrm>
                  <a:off x="683280" y="53157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1" name="Google Shape;604;p20"/>
                <p:cNvSpPr/>
                <p:nvPr/>
              </p:nvSpPr>
              <p:spPr>
                <a:xfrm>
                  <a:off x="708120" y="55216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22" name="Google Shape;605;p20"/>
              <p:cNvGrpSpPr/>
              <p:nvPr/>
            </p:nvGrpSpPr>
            <p:grpSpPr>
              <a:xfrm>
                <a:off x="665280" y="4041360"/>
                <a:ext cx="314280" cy="314640"/>
                <a:chOff x="665280" y="4041360"/>
                <a:chExt cx="314280" cy="314640"/>
              </a:xfrm>
            </p:grpSpPr>
            <p:sp>
              <p:nvSpPr>
                <p:cNvPr id="323" name="Google Shape;606;p20"/>
                <p:cNvSpPr/>
                <p:nvPr/>
              </p:nvSpPr>
              <p:spPr>
                <a:xfrm>
                  <a:off x="704520" y="407160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4" name="Google Shape;607;p20"/>
                <p:cNvSpPr/>
                <p:nvPr/>
              </p:nvSpPr>
              <p:spPr>
                <a:xfrm>
                  <a:off x="665280" y="40413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25" name="Google Shape;608;p20"/>
              <p:cNvGrpSpPr/>
              <p:nvPr/>
            </p:nvGrpSpPr>
            <p:grpSpPr>
              <a:xfrm>
                <a:off x="644400" y="4657320"/>
                <a:ext cx="356040" cy="357120"/>
                <a:chOff x="644400" y="4657320"/>
                <a:chExt cx="356040" cy="357120"/>
              </a:xfrm>
            </p:grpSpPr>
            <p:sp>
              <p:nvSpPr>
                <p:cNvPr id="326" name="Google Shape;609;p20"/>
                <p:cNvSpPr/>
                <p:nvPr/>
              </p:nvSpPr>
              <p:spPr>
                <a:xfrm>
                  <a:off x="722160" y="486756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7" name="Google Shape;610;p20"/>
                <p:cNvSpPr/>
                <p:nvPr/>
              </p:nvSpPr>
              <p:spPr>
                <a:xfrm>
                  <a:off x="853920" y="486828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8" name="Google Shape;611;p20"/>
                <p:cNvSpPr/>
                <p:nvPr/>
              </p:nvSpPr>
              <p:spPr>
                <a:xfrm>
                  <a:off x="722160" y="473616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9" name="Google Shape;612;p20"/>
                <p:cNvSpPr/>
                <p:nvPr/>
              </p:nvSpPr>
              <p:spPr>
                <a:xfrm>
                  <a:off x="852480" y="473616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0" name="Google Shape;613;p20"/>
                <p:cNvSpPr/>
                <p:nvPr/>
              </p:nvSpPr>
              <p:spPr>
                <a:xfrm>
                  <a:off x="803160" y="481968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1" name="Google Shape;614;p20"/>
                <p:cNvSpPr/>
                <p:nvPr/>
              </p:nvSpPr>
              <p:spPr>
                <a:xfrm>
                  <a:off x="716400" y="473148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2" name="Google Shape;615;p20"/>
                <p:cNvSpPr/>
                <p:nvPr/>
              </p:nvSpPr>
              <p:spPr>
                <a:xfrm>
                  <a:off x="644400" y="465732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3" name="Google Shape;616;p20"/>
              <p:cNvGrpSpPr/>
              <p:nvPr/>
            </p:nvGrpSpPr>
            <p:grpSpPr>
              <a:xfrm>
                <a:off x="87840" y="4975560"/>
                <a:ext cx="354600" cy="366480"/>
                <a:chOff x="87840" y="4975560"/>
                <a:chExt cx="354600" cy="366480"/>
              </a:xfrm>
            </p:grpSpPr>
            <p:sp>
              <p:nvSpPr>
                <p:cNvPr id="334" name="Google Shape;617;p20"/>
                <p:cNvSpPr/>
                <p:nvPr/>
              </p:nvSpPr>
              <p:spPr>
                <a:xfrm>
                  <a:off x="87840" y="497556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5" name="Google Shape;618;p20"/>
                <p:cNvSpPr/>
                <p:nvPr/>
              </p:nvSpPr>
              <p:spPr>
                <a:xfrm>
                  <a:off x="335880" y="529596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6" name="Google Shape;619;p20"/>
                <p:cNvSpPr/>
                <p:nvPr/>
              </p:nvSpPr>
              <p:spPr>
                <a:xfrm>
                  <a:off x="279360" y="522504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7" name="Google Shape;620;p20"/>
              <p:cNvGrpSpPr/>
              <p:nvPr/>
            </p:nvGrpSpPr>
            <p:grpSpPr>
              <a:xfrm>
                <a:off x="101880" y="4358160"/>
                <a:ext cx="326520" cy="318600"/>
                <a:chOff x="101880" y="4358160"/>
                <a:chExt cx="326520" cy="318600"/>
              </a:xfrm>
            </p:grpSpPr>
            <p:sp>
              <p:nvSpPr>
                <p:cNvPr id="338" name="Google Shape;621;p20"/>
                <p:cNvSpPr/>
                <p:nvPr/>
              </p:nvSpPr>
              <p:spPr>
                <a:xfrm>
                  <a:off x="227880" y="4655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9" name="Google Shape;622;p20"/>
                <p:cNvSpPr/>
                <p:nvPr/>
              </p:nvSpPr>
              <p:spPr>
                <a:xfrm>
                  <a:off x="101880" y="447660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0" name="Google Shape;623;p20"/>
                <p:cNvSpPr/>
                <p:nvPr/>
              </p:nvSpPr>
              <p:spPr>
                <a:xfrm>
                  <a:off x="239760" y="461088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1" name="Google Shape;624;p20"/>
                <p:cNvSpPr/>
                <p:nvPr/>
              </p:nvSpPr>
              <p:spPr>
                <a:xfrm>
                  <a:off x="126720" y="435816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2" name="Google Shape;625;p20"/>
                <p:cNvSpPr/>
                <p:nvPr/>
              </p:nvSpPr>
              <p:spPr>
                <a:xfrm>
                  <a:off x="255240" y="4568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3" name="Google Shape;626;p20"/>
                <p:cNvSpPr/>
                <p:nvPr/>
              </p:nvSpPr>
              <p:spPr>
                <a:xfrm>
                  <a:off x="270720" y="4525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4" name="Google Shape;627;p20"/>
                <p:cNvSpPr/>
                <p:nvPr/>
              </p:nvSpPr>
              <p:spPr>
                <a:xfrm>
                  <a:off x="300240" y="443376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5" name="Google Shape;628;p20"/>
                <p:cNvSpPr/>
                <p:nvPr/>
              </p:nvSpPr>
              <p:spPr>
                <a:xfrm>
                  <a:off x="337680" y="441288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6" name="Google Shape;629;p20"/>
                <p:cNvSpPr/>
                <p:nvPr/>
              </p:nvSpPr>
              <p:spPr>
                <a:xfrm>
                  <a:off x="374760" y="4384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347" name="PlaceHolder 1"/>
          <p:cNvSpPr>
            <a:spLocks noGrp="1"/>
          </p:cNvSpPr>
          <p:nvPr>
            <p:ph type="title"/>
          </p:nvPr>
        </p:nvSpPr>
        <p:spPr>
          <a:xfrm>
            <a:off x="1665000" y="274320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Montserrat"/>
                <a:ea typeface="Montserrat"/>
              </a:rPr>
              <a:t>xx%</a:t>
            </a:r>
            <a:endParaRPr lang="fr-FR" sz="4000" b="0" strike="noStrike" spc="-1">
              <a:solidFill>
                <a:schemeClr val="dk1"/>
              </a:solidFill>
              <a:latin typeface="Arial"/>
            </a:endParaRPr>
          </a:p>
        </p:txBody>
      </p:sp>
      <p:sp>
        <p:nvSpPr>
          <p:cNvPr id="348" name="PlaceHolder 2"/>
          <p:cNvSpPr>
            <a:spLocks noGrp="1"/>
          </p:cNvSpPr>
          <p:nvPr>
            <p:ph type="title"/>
          </p:nvPr>
        </p:nvSpPr>
        <p:spPr>
          <a:xfrm>
            <a:off x="3226680" y="103248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0" strike="noStrike" spc="-1">
                <a:solidFill>
                  <a:schemeClr val="dk1"/>
                </a:solidFill>
                <a:latin typeface="Montserrat"/>
                <a:ea typeface="Montserrat"/>
              </a:rPr>
              <a:t>xx%</a:t>
            </a:r>
            <a:endParaRPr lang="fr-FR" sz="4000" b="0" strike="noStrike" spc="-1">
              <a:solidFill>
                <a:schemeClr val="dk1"/>
              </a:solidFill>
              <a:latin typeface="Arial"/>
            </a:endParaRPr>
          </a:p>
        </p:txBody>
      </p:sp>
      <p:sp>
        <p:nvSpPr>
          <p:cNvPr id="349" name="PlaceHolder 3"/>
          <p:cNvSpPr>
            <a:spLocks noGrp="1"/>
          </p:cNvSpPr>
          <p:nvPr>
            <p:ph type="title"/>
          </p:nvPr>
        </p:nvSpPr>
        <p:spPr>
          <a:xfrm>
            <a:off x="4788360" y="274320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Montserrat"/>
                <a:ea typeface="Montserrat"/>
              </a:rPr>
              <a:t>xx%</a:t>
            </a:r>
            <a:endParaRPr lang="fr-FR" sz="4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p:bodyStyle/>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350" name="Google Shape;17;p3"/>
          <p:cNvPicPr/>
          <p:nvPr/>
        </p:nvPicPr>
        <p:blipFill>
          <a:blip r:embed="rId3" cstate="print"/>
          <a:srcRect t="1844" r="1844"/>
          <a:stretch/>
        </p:blipFill>
        <p:spPr>
          <a:xfrm>
            <a:off x="0" y="0"/>
            <a:ext cx="9143640" cy="5143320"/>
          </a:xfrm>
          <a:prstGeom prst="rect">
            <a:avLst/>
          </a:prstGeom>
          <a:ln w="0">
            <a:noFill/>
          </a:ln>
        </p:spPr>
      </p:pic>
      <p:pic>
        <p:nvPicPr>
          <p:cNvPr id="351" name="Google Shape;18;p3"/>
          <p:cNvPicPr/>
          <p:nvPr/>
        </p:nvPicPr>
        <p:blipFill>
          <a:blip r:embed="rId4" cstate="print">
            <a:alphaModFix amt="60000"/>
          </a:blip>
          <a:srcRect b="1681"/>
          <a:stretch/>
        </p:blipFill>
        <p:spPr>
          <a:xfrm>
            <a:off x="0" y="0"/>
            <a:ext cx="2740680" cy="5143320"/>
          </a:xfrm>
          <a:prstGeom prst="rect">
            <a:avLst/>
          </a:prstGeom>
          <a:ln w="0">
            <a:noFill/>
          </a:ln>
        </p:spPr>
      </p:pic>
      <p:grpSp>
        <p:nvGrpSpPr>
          <p:cNvPr id="352" name="Google Shape;19;p3"/>
          <p:cNvGrpSpPr/>
          <p:nvPr/>
        </p:nvGrpSpPr>
        <p:grpSpPr>
          <a:xfrm>
            <a:off x="-1317240" y="-1764360"/>
            <a:ext cx="12139560" cy="8643960"/>
            <a:chOff x="-1317240" y="-1764360"/>
            <a:chExt cx="12139560" cy="8643960"/>
          </a:xfrm>
        </p:grpSpPr>
        <p:pic>
          <p:nvPicPr>
            <p:cNvPr id="353" name="Google Shape;20;p3"/>
            <p:cNvPicPr/>
            <p:nvPr/>
          </p:nvPicPr>
          <p:blipFill>
            <a:blip r:embed="rId5" cstate="print">
              <a:alphaModFix amt="50000"/>
            </a:blip>
            <a:stretch/>
          </p:blipFill>
          <p:spPr>
            <a:xfrm rot="1120800">
              <a:off x="6818760" y="-1288440"/>
              <a:ext cx="3541680" cy="3464640"/>
            </a:xfrm>
            <a:prstGeom prst="rect">
              <a:avLst/>
            </a:prstGeom>
            <a:ln w="0">
              <a:noFill/>
            </a:ln>
          </p:spPr>
        </p:pic>
        <p:pic>
          <p:nvPicPr>
            <p:cNvPr id="354" name="Google Shape;21;p3"/>
            <p:cNvPicPr/>
            <p:nvPr/>
          </p:nvPicPr>
          <p:blipFill>
            <a:blip r:embed="rId5" cstate="print">
              <a:alphaModFix amt="50000"/>
            </a:blip>
            <a:stretch/>
          </p:blipFill>
          <p:spPr>
            <a:xfrm rot="4680600">
              <a:off x="-1025640" y="3054960"/>
              <a:ext cx="3541680" cy="3464640"/>
            </a:xfrm>
            <a:prstGeom prst="rect">
              <a:avLst/>
            </a:prstGeom>
            <a:ln w="0">
              <a:noFill/>
            </a:ln>
          </p:spPr>
        </p:pic>
      </p:grpSp>
      <p:grpSp>
        <p:nvGrpSpPr>
          <p:cNvPr id="355" name="Google Shape;22;p3"/>
          <p:cNvGrpSpPr/>
          <p:nvPr/>
        </p:nvGrpSpPr>
        <p:grpSpPr>
          <a:xfrm>
            <a:off x="-812520" y="-464040"/>
            <a:ext cx="10246680" cy="6233040"/>
            <a:chOff x="-812520" y="-464040"/>
            <a:chExt cx="10246680" cy="6233040"/>
          </a:xfrm>
        </p:grpSpPr>
        <p:grpSp>
          <p:nvGrpSpPr>
            <p:cNvPr id="356" name="Google Shape;23;p3"/>
            <p:cNvGrpSpPr/>
            <p:nvPr/>
          </p:nvGrpSpPr>
          <p:grpSpPr>
            <a:xfrm>
              <a:off x="-812520" y="-464040"/>
              <a:ext cx="1963080" cy="2007000"/>
              <a:chOff x="-812520" y="-464040"/>
              <a:chExt cx="1963080" cy="2007000"/>
            </a:xfrm>
          </p:grpSpPr>
          <p:pic>
            <p:nvPicPr>
              <p:cNvPr id="357" name="Google Shape;24;p3"/>
              <p:cNvPicPr/>
              <p:nvPr/>
            </p:nvPicPr>
            <p:blipFill>
              <a:blip r:embed="rId6" cstate="print">
                <a:alphaModFix amt="50000"/>
              </a:blip>
              <a:stretch/>
            </p:blipFill>
            <p:spPr>
              <a:xfrm rot="5400000">
                <a:off x="-834480" y="-442080"/>
                <a:ext cx="2007000" cy="1963080"/>
              </a:xfrm>
              <a:prstGeom prst="rect">
                <a:avLst/>
              </a:prstGeom>
              <a:ln w="0">
                <a:noFill/>
              </a:ln>
            </p:spPr>
          </p:pic>
          <p:grpSp>
            <p:nvGrpSpPr>
              <p:cNvPr id="358" name="Google Shape;25;p3"/>
              <p:cNvGrpSpPr/>
              <p:nvPr/>
            </p:nvGrpSpPr>
            <p:grpSpPr>
              <a:xfrm>
                <a:off x="432360" y="425520"/>
                <a:ext cx="326880" cy="318240"/>
                <a:chOff x="432360" y="425520"/>
                <a:chExt cx="326880" cy="318240"/>
              </a:xfrm>
            </p:grpSpPr>
            <p:sp>
              <p:nvSpPr>
                <p:cNvPr id="359" name="Google Shape;26;p3"/>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0" name="Google Shape;27;p3"/>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1" name="Google Shape;28;p3"/>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2" name="Google Shape;29;p3"/>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3" name="Google Shape;30;p3"/>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4" name="Google Shape;31;p3"/>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5" name="Google Shape;32;p3"/>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6" name="Google Shape;33;p3"/>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7" name="Google Shape;34;p3"/>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68" name="Google Shape;35;p3"/>
              <p:cNvGrpSpPr/>
              <p:nvPr/>
            </p:nvGrpSpPr>
            <p:grpSpPr>
              <a:xfrm>
                <a:off x="475920" y="1088640"/>
                <a:ext cx="268200" cy="268560"/>
                <a:chOff x="475920" y="1088640"/>
                <a:chExt cx="268200" cy="268560"/>
              </a:xfrm>
            </p:grpSpPr>
            <p:sp>
              <p:nvSpPr>
                <p:cNvPr id="369" name="Google Shape;36;p3"/>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0" name="Google Shape;37;p3"/>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1" name="Google Shape;38;p3"/>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2" name="Google Shape;39;p3"/>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3" name="Google Shape;40;p3"/>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4" name="Google Shape;41;p3"/>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5" name="Google Shape;42;p3"/>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76" name="Google Shape;43;p3"/>
              <p:cNvGrpSpPr/>
              <p:nvPr/>
            </p:nvGrpSpPr>
            <p:grpSpPr>
              <a:xfrm>
                <a:off x="-163800" y="693720"/>
                <a:ext cx="399240" cy="412560"/>
                <a:chOff x="-163800" y="693720"/>
                <a:chExt cx="399240" cy="412560"/>
              </a:xfrm>
            </p:grpSpPr>
            <p:sp>
              <p:nvSpPr>
                <p:cNvPr id="377" name="Google Shape;44;p3"/>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8" name="Google Shape;45;p3"/>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9" name="Google Shape;46;p3"/>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80" name="Google Shape;47;p3"/>
            <p:cNvGrpSpPr/>
            <p:nvPr/>
          </p:nvGrpSpPr>
          <p:grpSpPr>
            <a:xfrm>
              <a:off x="7427160" y="3805920"/>
              <a:ext cx="2007000" cy="1963080"/>
              <a:chOff x="7427160" y="3805920"/>
              <a:chExt cx="2007000" cy="1963080"/>
            </a:xfrm>
          </p:grpSpPr>
          <p:pic>
            <p:nvPicPr>
              <p:cNvPr id="381" name="Google Shape;48;p3"/>
              <p:cNvPicPr/>
              <p:nvPr/>
            </p:nvPicPr>
            <p:blipFill>
              <a:blip r:embed="rId6" cstate="print">
                <a:alphaModFix amt="50000"/>
              </a:blip>
              <a:stretch/>
            </p:blipFill>
            <p:spPr>
              <a:xfrm>
                <a:off x="7427160" y="3805920"/>
                <a:ext cx="2007000" cy="1963080"/>
              </a:xfrm>
              <a:prstGeom prst="rect">
                <a:avLst/>
              </a:prstGeom>
              <a:ln w="0">
                <a:noFill/>
              </a:ln>
            </p:spPr>
          </p:pic>
          <p:grpSp>
            <p:nvGrpSpPr>
              <p:cNvPr id="382" name="Google Shape;49;p3"/>
              <p:cNvGrpSpPr/>
              <p:nvPr/>
            </p:nvGrpSpPr>
            <p:grpSpPr>
              <a:xfrm>
                <a:off x="7684560" y="4187160"/>
                <a:ext cx="344160" cy="317160"/>
                <a:chOff x="7684560" y="4187160"/>
                <a:chExt cx="344160" cy="317160"/>
              </a:xfrm>
            </p:grpSpPr>
            <p:sp>
              <p:nvSpPr>
                <p:cNvPr id="383" name="Google Shape;50;p3"/>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4" name="Google Shape;51;p3"/>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5" name="Google Shape;52;p3"/>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6" name="Google Shape;53;p3"/>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87" name="Google Shape;54;p3"/>
              <p:cNvGrpSpPr/>
              <p:nvPr/>
            </p:nvGrpSpPr>
            <p:grpSpPr>
              <a:xfrm>
                <a:off x="8322120" y="4188240"/>
                <a:ext cx="314280" cy="314640"/>
                <a:chOff x="8322120" y="4188240"/>
                <a:chExt cx="314280" cy="314640"/>
              </a:xfrm>
            </p:grpSpPr>
            <p:sp>
              <p:nvSpPr>
                <p:cNvPr id="388" name="Google Shape;55;p3"/>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9" name="Google Shape;56;p3"/>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90" name="Google Shape;57;p3"/>
              <p:cNvGrpSpPr/>
              <p:nvPr/>
            </p:nvGrpSpPr>
            <p:grpSpPr>
              <a:xfrm>
                <a:off x="7958160" y="4710240"/>
                <a:ext cx="405360" cy="405000"/>
                <a:chOff x="7958160" y="4710240"/>
                <a:chExt cx="405360" cy="405000"/>
              </a:xfrm>
            </p:grpSpPr>
            <p:sp>
              <p:nvSpPr>
                <p:cNvPr id="391" name="Google Shape;58;p3"/>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2" name="Google Shape;59;p3"/>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3" name="Google Shape;60;p3"/>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4" name="Google Shape;61;p3"/>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5" name="Google Shape;62;p3"/>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396" name="PlaceHolder 1"/>
          <p:cNvSpPr>
            <a:spLocks noGrp="1"/>
          </p:cNvSpPr>
          <p:nvPr>
            <p:ph type="title"/>
          </p:nvPr>
        </p:nvSpPr>
        <p:spPr>
          <a:xfrm>
            <a:off x="1864800" y="2179440"/>
            <a:ext cx="5413680" cy="1626120"/>
          </a:xfrm>
          <a:prstGeom prst="rect">
            <a:avLst/>
          </a:prstGeom>
          <a:noFill/>
          <a:ln w="0">
            <a:noFill/>
          </a:ln>
        </p:spPr>
        <p:txBody>
          <a:bodyPr lIns="91440" tIns="91440" rIns="91440" bIns="91440" anchor="t">
            <a:noAutofit/>
          </a:bodyPr>
          <a:lstStyle/>
          <a:p>
            <a:pPr indent="0">
              <a:buNone/>
            </a:pPr>
            <a:r>
              <a:rPr lang="fr-FR" sz="4800" b="0" strike="noStrike" spc="-1">
                <a:solidFill>
                  <a:schemeClr val="dk1"/>
                </a:solidFill>
                <a:latin typeface="Arial"/>
              </a:rPr>
              <a:t>Click to edit the title text format</a:t>
            </a:r>
          </a:p>
        </p:txBody>
      </p:sp>
      <p:sp>
        <p:nvSpPr>
          <p:cNvPr id="397" name="PlaceHolder 2"/>
          <p:cNvSpPr>
            <a:spLocks noGrp="1"/>
          </p:cNvSpPr>
          <p:nvPr>
            <p:ph type="title"/>
          </p:nvPr>
        </p:nvSpPr>
        <p:spPr>
          <a:xfrm>
            <a:off x="1864800" y="1337400"/>
            <a:ext cx="1474200" cy="84132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lt1"/>
                </a:solidFill>
                <a:latin typeface="Montserrat"/>
                <a:ea typeface="Montserrat"/>
              </a:rPr>
              <a:t>xx%</a:t>
            </a:r>
            <a:endParaRPr lang="fr-FR" sz="6000" b="0" strike="noStrike" spc="-1">
              <a:solidFill>
                <a:schemeClr val="dk1"/>
              </a:solidFill>
              <a:latin typeface="Arial"/>
            </a:endParaRPr>
          </a:p>
        </p:txBody>
      </p:sp>
      <p:sp>
        <p:nvSpPr>
          <p:cNvPr id="398"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p:bodyStyle/>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399" name="Google Shape;637;p21"/>
          <p:cNvPicPr/>
          <p:nvPr/>
        </p:nvPicPr>
        <p:blipFill>
          <a:blip r:embed="rId3" cstate="print"/>
          <a:srcRect t="1844" r="1844"/>
          <a:stretch/>
        </p:blipFill>
        <p:spPr>
          <a:xfrm rot="10800000" flipH="1">
            <a:off x="0" y="0"/>
            <a:ext cx="9143640" cy="5143320"/>
          </a:xfrm>
          <a:prstGeom prst="rect">
            <a:avLst/>
          </a:prstGeom>
          <a:ln w="0">
            <a:noFill/>
          </a:ln>
        </p:spPr>
      </p:pic>
      <p:pic>
        <p:nvPicPr>
          <p:cNvPr id="400" name="Google Shape;638;p21"/>
          <p:cNvPicPr/>
          <p:nvPr/>
        </p:nvPicPr>
        <p:blipFill>
          <a:blip r:embed="rId4" cstate="print">
            <a:alphaModFix amt="50000"/>
          </a:blip>
          <a:stretch/>
        </p:blipFill>
        <p:spPr>
          <a:xfrm rot="19152600" flipH="1">
            <a:off x="7219800" y="-2005920"/>
            <a:ext cx="3541680" cy="3464640"/>
          </a:xfrm>
          <a:prstGeom prst="rect">
            <a:avLst/>
          </a:prstGeom>
          <a:ln w="0">
            <a:noFill/>
          </a:ln>
        </p:spPr>
      </p:pic>
      <p:pic>
        <p:nvPicPr>
          <p:cNvPr id="401" name="Google Shape;639;p21"/>
          <p:cNvPicPr/>
          <p:nvPr/>
        </p:nvPicPr>
        <p:blipFill>
          <a:blip r:embed="rId5" cstate="print"/>
          <a:srcRect l="7208" r="48305" b="45432"/>
          <a:stretch/>
        </p:blipFill>
        <p:spPr>
          <a:xfrm rot="10800000" flipH="1">
            <a:off x="0" y="360"/>
            <a:ext cx="1218960" cy="2854080"/>
          </a:xfrm>
          <a:prstGeom prst="rect">
            <a:avLst/>
          </a:prstGeom>
          <a:ln w="0">
            <a:noFill/>
          </a:ln>
        </p:spPr>
      </p:pic>
      <p:grpSp>
        <p:nvGrpSpPr>
          <p:cNvPr id="402" name="Google Shape;640;p21"/>
          <p:cNvGrpSpPr/>
          <p:nvPr/>
        </p:nvGrpSpPr>
        <p:grpSpPr>
          <a:xfrm>
            <a:off x="7780680" y="3676680"/>
            <a:ext cx="1963080" cy="2007000"/>
            <a:chOff x="7780680" y="3676680"/>
            <a:chExt cx="1963080" cy="2007000"/>
          </a:xfrm>
        </p:grpSpPr>
        <p:pic>
          <p:nvPicPr>
            <p:cNvPr id="403" name="Google Shape;641;p21"/>
            <p:cNvPicPr/>
            <p:nvPr/>
          </p:nvPicPr>
          <p:blipFill>
            <a:blip r:embed="rId6" cstate="print">
              <a:alphaModFix amt="50000"/>
            </a:blip>
            <a:stretch/>
          </p:blipFill>
          <p:spPr>
            <a:xfrm rot="5400000">
              <a:off x="7758720" y="3698640"/>
              <a:ext cx="2007000" cy="1963080"/>
            </a:xfrm>
            <a:prstGeom prst="rect">
              <a:avLst/>
            </a:prstGeom>
            <a:ln w="0">
              <a:noFill/>
            </a:ln>
          </p:spPr>
        </p:pic>
        <p:grpSp>
          <p:nvGrpSpPr>
            <p:cNvPr id="404" name="Google Shape;642;p21"/>
            <p:cNvGrpSpPr/>
            <p:nvPr/>
          </p:nvGrpSpPr>
          <p:grpSpPr>
            <a:xfrm>
              <a:off x="9025560" y="4566240"/>
              <a:ext cx="326520" cy="318240"/>
              <a:chOff x="9025560" y="4566240"/>
              <a:chExt cx="326520" cy="318240"/>
            </a:xfrm>
          </p:grpSpPr>
          <p:sp>
            <p:nvSpPr>
              <p:cNvPr id="405" name="Google Shape;643;p21"/>
              <p:cNvSpPr/>
              <p:nvPr/>
            </p:nvSpPr>
            <p:spPr>
              <a:xfrm>
                <a:off x="9151560" y="48628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6" name="Google Shape;644;p21"/>
              <p:cNvSpPr/>
              <p:nvPr/>
            </p:nvSpPr>
            <p:spPr>
              <a:xfrm>
                <a:off x="9025560" y="468468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7" name="Google Shape;645;p21"/>
              <p:cNvSpPr/>
              <p:nvPr/>
            </p:nvSpPr>
            <p:spPr>
              <a:xfrm>
                <a:off x="9163080" y="481896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8" name="Google Shape;646;p21"/>
              <p:cNvSpPr/>
              <p:nvPr/>
            </p:nvSpPr>
            <p:spPr>
              <a:xfrm>
                <a:off x="9050400" y="456624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9" name="Google Shape;647;p21"/>
              <p:cNvSpPr/>
              <p:nvPr/>
            </p:nvSpPr>
            <p:spPr>
              <a:xfrm>
                <a:off x="9178920" y="477648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0" name="Google Shape;648;p21"/>
              <p:cNvSpPr/>
              <p:nvPr/>
            </p:nvSpPr>
            <p:spPr>
              <a:xfrm>
                <a:off x="9194400" y="473364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1" name="Google Shape;649;p21"/>
              <p:cNvSpPr/>
              <p:nvPr/>
            </p:nvSpPr>
            <p:spPr>
              <a:xfrm>
                <a:off x="9223920" y="464184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2" name="Google Shape;650;p21"/>
              <p:cNvSpPr/>
              <p:nvPr/>
            </p:nvSpPr>
            <p:spPr>
              <a:xfrm>
                <a:off x="9261360" y="462096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3" name="Google Shape;651;p21"/>
              <p:cNvSpPr/>
              <p:nvPr/>
            </p:nvSpPr>
            <p:spPr>
              <a:xfrm>
                <a:off x="9298440" y="45918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14" name="Google Shape;652;p21"/>
            <p:cNvGrpSpPr/>
            <p:nvPr/>
          </p:nvGrpSpPr>
          <p:grpSpPr>
            <a:xfrm>
              <a:off x="9068760" y="5229360"/>
              <a:ext cx="268200" cy="268560"/>
              <a:chOff x="9068760" y="5229360"/>
              <a:chExt cx="268200" cy="268560"/>
            </a:xfrm>
          </p:grpSpPr>
          <p:sp>
            <p:nvSpPr>
              <p:cNvPr id="415" name="Google Shape;653;p21"/>
              <p:cNvSpPr/>
              <p:nvPr/>
            </p:nvSpPr>
            <p:spPr>
              <a:xfrm>
                <a:off x="9127080" y="538776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6" name="Google Shape;654;p21"/>
              <p:cNvSpPr/>
              <p:nvPr/>
            </p:nvSpPr>
            <p:spPr>
              <a:xfrm>
                <a:off x="9226440" y="538848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7" name="Google Shape;655;p21"/>
              <p:cNvSpPr/>
              <p:nvPr/>
            </p:nvSpPr>
            <p:spPr>
              <a:xfrm>
                <a:off x="9127080" y="528876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8" name="Google Shape;656;p21"/>
              <p:cNvSpPr/>
              <p:nvPr/>
            </p:nvSpPr>
            <p:spPr>
              <a:xfrm>
                <a:off x="9225360" y="528876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9" name="Google Shape;657;p21"/>
              <p:cNvSpPr/>
              <p:nvPr/>
            </p:nvSpPr>
            <p:spPr>
              <a:xfrm>
                <a:off x="9188280" y="535176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0" name="Google Shape;658;p21"/>
              <p:cNvSpPr/>
              <p:nvPr/>
            </p:nvSpPr>
            <p:spPr>
              <a:xfrm>
                <a:off x="9123120" y="528552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1" name="Google Shape;659;p21"/>
              <p:cNvSpPr/>
              <p:nvPr/>
            </p:nvSpPr>
            <p:spPr>
              <a:xfrm>
                <a:off x="9068760" y="522936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22" name="Google Shape;660;p21"/>
            <p:cNvGrpSpPr/>
            <p:nvPr/>
          </p:nvGrpSpPr>
          <p:grpSpPr>
            <a:xfrm>
              <a:off x="8429040" y="4834440"/>
              <a:ext cx="399240" cy="412560"/>
              <a:chOff x="8429040" y="4834440"/>
              <a:chExt cx="399240" cy="412560"/>
            </a:xfrm>
          </p:grpSpPr>
          <p:sp>
            <p:nvSpPr>
              <p:cNvPr id="423" name="Google Shape;661;p21"/>
              <p:cNvSpPr/>
              <p:nvPr/>
            </p:nvSpPr>
            <p:spPr>
              <a:xfrm>
                <a:off x="8429040" y="483444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4" name="Google Shape;662;p21"/>
              <p:cNvSpPr/>
              <p:nvPr/>
            </p:nvSpPr>
            <p:spPr>
              <a:xfrm>
                <a:off x="8708400" y="519516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5" name="Google Shape;663;p21"/>
              <p:cNvSpPr/>
              <p:nvPr/>
            </p:nvSpPr>
            <p:spPr>
              <a:xfrm>
                <a:off x="8645040" y="511524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42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3" r:id="rId1"/>
  </p:sldLayoutIdLst>
  <p:txStyles>
    <p:titleStyle/>
    <p:bodyStyle/>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427" name="Google Shape;666;p22"/>
          <p:cNvPicPr/>
          <p:nvPr/>
        </p:nvPicPr>
        <p:blipFill>
          <a:blip r:embed="rId3" cstate="print"/>
          <a:srcRect t="1844" r="1844"/>
          <a:stretch/>
        </p:blipFill>
        <p:spPr>
          <a:xfrm>
            <a:off x="0" y="0"/>
            <a:ext cx="9143640" cy="5143320"/>
          </a:xfrm>
          <a:prstGeom prst="rect">
            <a:avLst/>
          </a:prstGeom>
          <a:ln w="0">
            <a:noFill/>
          </a:ln>
        </p:spPr>
      </p:pic>
      <p:grpSp>
        <p:nvGrpSpPr>
          <p:cNvPr id="428" name="Google Shape;667;p22"/>
          <p:cNvGrpSpPr/>
          <p:nvPr/>
        </p:nvGrpSpPr>
        <p:grpSpPr>
          <a:xfrm>
            <a:off x="7297200" y="-806760"/>
            <a:ext cx="1963080" cy="2007000"/>
            <a:chOff x="7297200" y="-806760"/>
            <a:chExt cx="1963080" cy="2007000"/>
          </a:xfrm>
        </p:grpSpPr>
        <p:pic>
          <p:nvPicPr>
            <p:cNvPr id="429" name="Google Shape;668;p22"/>
            <p:cNvPicPr/>
            <p:nvPr/>
          </p:nvPicPr>
          <p:blipFill>
            <a:blip r:embed="rId4" cstate="print">
              <a:alphaModFix amt="50000"/>
            </a:blip>
            <a:stretch/>
          </p:blipFill>
          <p:spPr>
            <a:xfrm rot="5400000" flipH="1">
              <a:off x="7275240" y="-784800"/>
              <a:ext cx="2007000" cy="1963080"/>
            </a:xfrm>
            <a:prstGeom prst="rect">
              <a:avLst/>
            </a:prstGeom>
            <a:ln w="0">
              <a:noFill/>
            </a:ln>
          </p:spPr>
        </p:pic>
        <p:grpSp>
          <p:nvGrpSpPr>
            <p:cNvPr id="430" name="Google Shape;669;p22"/>
            <p:cNvGrpSpPr/>
            <p:nvPr/>
          </p:nvGrpSpPr>
          <p:grpSpPr>
            <a:xfrm>
              <a:off x="8557560" y="1440"/>
              <a:ext cx="314280" cy="314640"/>
              <a:chOff x="8557560" y="1440"/>
              <a:chExt cx="314280" cy="314640"/>
            </a:xfrm>
          </p:grpSpPr>
          <p:sp>
            <p:nvSpPr>
              <p:cNvPr id="431" name="Google Shape;670;p22"/>
              <p:cNvSpPr/>
              <p:nvPr/>
            </p:nvSpPr>
            <p:spPr>
              <a:xfrm>
                <a:off x="8597160" y="3132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2" name="Google Shape;671;p22"/>
              <p:cNvSpPr/>
              <p:nvPr/>
            </p:nvSpPr>
            <p:spPr>
              <a:xfrm>
                <a:off x="8557560" y="14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33" name="Google Shape;672;p22"/>
            <p:cNvGrpSpPr/>
            <p:nvPr/>
          </p:nvGrpSpPr>
          <p:grpSpPr>
            <a:xfrm>
              <a:off x="8527320" y="611280"/>
              <a:ext cx="375480" cy="388080"/>
              <a:chOff x="8527320" y="611280"/>
              <a:chExt cx="375480" cy="388080"/>
            </a:xfrm>
          </p:grpSpPr>
          <p:sp>
            <p:nvSpPr>
              <p:cNvPr id="434" name="Google Shape;673;p22"/>
              <p:cNvSpPr/>
              <p:nvPr/>
            </p:nvSpPr>
            <p:spPr>
              <a:xfrm>
                <a:off x="8527320" y="61128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5" name="Google Shape;674;p22"/>
              <p:cNvSpPr/>
              <p:nvPr/>
            </p:nvSpPr>
            <p:spPr>
              <a:xfrm>
                <a:off x="8789760" y="95040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6" name="Google Shape;675;p22"/>
              <p:cNvSpPr/>
              <p:nvPr/>
            </p:nvSpPr>
            <p:spPr>
              <a:xfrm>
                <a:off x="8730000" y="87516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437" name="Google Shape;676;p22"/>
          <p:cNvPicPr/>
          <p:nvPr/>
        </p:nvPicPr>
        <p:blipFill>
          <a:blip r:embed="rId5" cstate="print">
            <a:alphaModFix amt="50000"/>
          </a:blip>
          <a:stretch/>
        </p:blipFill>
        <p:spPr>
          <a:xfrm rot="12280200" flipH="1">
            <a:off x="-2127240" y="-1840680"/>
            <a:ext cx="3541680" cy="3464640"/>
          </a:xfrm>
          <a:prstGeom prst="rect">
            <a:avLst/>
          </a:prstGeom>
          <a:ln w="0">
            <a:noFill/>
          </a:ln>
        </p:spPr>
      </p:pic>
      <p:pic>
        <p:nvPicPr>
          <p:cNvPr id="438" name="Google Shape;677;p22"/>
          <p:cNvPicPr/>
          <p:nvPr/>
        </p:nvPicPr>
        <p:blipFill>
          <a:blip r:embed="rId6" cstate="print"/>
          <a:srcRect l="7208" r="48305" b="45432"/>
          <a:stretch/>
        </p:blipFill>
        <p:spPr>
          <a:xfrm flipH="1">
            <a:off x="7925040" y="2289240"/>
            <a:ext cx="1218960" cy="2854080"/>
          </a:xfrm>
          <a:prstGeom prst="rect">
            <a:avLst/>
          </a:prstGeom>
          <a:ln w="0">
            <a:noFill/>
          </a:ln>
        </p:spPr>
      </p:pic>
      <p:sp>
        <p:nvSpPr>
          <p:cNvPr id="43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5" r:id="rId1"/>
  </p:sldLayoutIdLst>
  <p:txStyles>
    <p:titleStyle/>
    <p:bodyStyle/>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497" name="Google Shape;738;p24"/>
          <p:cNvPicPr/>
          <p:nvPr/>
        </p:nvPicPr>
        <p:blipFill>
          <a:blip r:embed="rId3" cstate="print"/>
          <a:srcRect t="1844" r="1844"/>
          <a:stretch/>
        </p:blipFill>
        <p:spPr>
          <a:xfrm>
            <a:off x="0" y="0"/>
            <a:ext cx="9143640" cy="5143320"/>
          </a:xfrm>
          <a:prstGeom prst="rect">
            <a:avLst/>
          </a:prstGeom>
          <a:ln w="0">
            <a:noFill/>
          </a:ln>
        </p:spPr>
      </p:pic>
      <p:pic>
        <p:nvPicPr>
          <p:cNvPr id="498" name="Google Shape;739;p24"/>
          <p:cNvPicPr/>
          <p:nvPr/>
        </p:nvPicPr>
        <p:blipFill>
          <a:blip r:embed="rId4" cstate="print">
            <a:alphaModFix amt="60000"/>
          </a:blip>
          <a:srcRect b="1681"/>
          <a:stretch/>
        </p:blipFill>
        <p:spPr>
          <a:xfrm>
            <a:off x="0" y="0"/>
            <a:ext cx="2740680" cy="5143320"/>
          </a:xfrm>
          <a:prstGeom prst="rect">
            <a:avLst/>
          </a:prstGeom>
          <a:ln w="0">
            <a:noFill/>
          </a:ln>
        </p:spPr>
      </p:pic>
      <p:grpSp>
        <p:nvGrpSpPr>
          <p:cNvPr id="499" name="Google Shape;740;p24"/>
          <p:cNvGrpSpPr/>
          <p:nvPr/>
        </p:nvGrpSpPr>
        <p:grpSpPr>
          <a:xfrm>
            <a:off x="-1317240" y="-1764360"/>
            <a:ext cx="12139560" cy="8643960"/>
            <a:chOff x="-1317240" y="-1764360"/>
            <a:chExt cx="12139560" cy="8643960"/>
          </a:xfrm>
        </p:grpSpPr>
        <p:pic>
          <p:nvPicPr>
            <p:cNvPr id="500" name="Google Shape;741;p24"/>
            <p:cNvPicPr/>
            <p:nvPr/>
          </p:nvPicPr>
          <p:blipFill>
            <a:blip r:embed="rId5" cstate="print">
              <a:alphaModFix amt="50000"/>
            </a:blip>
            <a:stretch/>
          </p:blipFill>
          <p:spPr>
            <a:xfrm rot="1120800">
              <a:off x="6818760" y="-1288440"/>
              <a:ext cx="3541680" cy="3464640"/>
            </a:xfrm>
            <a:prstGeom prst="rect">
              <a:avLst/>
            </a:prstGeom>
            <a:ln w="0">
              <a:noFill/>
            </a:ln>
          </p:spPr>
        </p:pic>
        <p:pic>
          <p:nvPicPr>
            <p:cNvPr id="501" name="Google Shape;742;p24"/>
            <p:cNvPicPr/>
            <p:nvPr/>
          </p:nvPicPr>
          <p:blipFill>
            <a:blip r:embed="rId5" cstate="print">
              <a:alphaModFix amt="50000"/>
            </a:blip>
            <a:stretch/>
          </p:blipFill>
          <p:spPr>
            <a:xfrm rot="4680600">
              <a:off x="-1025640" y="3054960"/>
              <a:ext cx="3541680" cy="3464640"/>
            </a:xfrm>
            <a:prstGeom prst="rect">
              <a:avLst/>
            </a:prstGeom>
            <a:ln w="0">
              <a:noFill/>
            </a:ln>
          </p:spPr>
        </p:pic>
      </p:grpSp>
      <p:grpSp>
        <p:nvGrpSpPr>
          <p:cNvPr id="502" name="Google Shape;743;p24"/>
          <p:cNvGrpSpPr/>
          <p:nvPr/>
        </p:nvGrpSpPr>
        <p:grpSpPr>
          <a:xfrm>
            <a:off x="-812520" y="-464040"/>
            <a:ext cx="10246680" cy="6233040"/>
            <a:chOff x="-812520" y="-464040"/>
            <a:chExt cx="10246680" cy="6233040"/>
          </a:xfrm>
        </p:grpSpPr>
        <p:grpSp>
          <p:nvGrpSpPr>
            <p:cNvPr id="503" name="Google Shape;744;p24"/>
            <p:cNvGrpSpPr/>
            <p:nvPr/>
          </p:nvGrpSpPr>
          <p:grpSpPr>
            <a:xfrm>
              <a:off x="-812520" y="-464040"/>
              <a:ext cx="1963080" cy="2007000"/>
              <a:chOff x="-812520" y="-464040"/>
              <a:chExt cx="1963080" cy="2007000"/>
            </a:xfrm>
          </p:grpSpPr>
          <p:pic>
            <p:nvPicPr>
              <p:cNvPr id="504" name="Google Shape;745;p24"/>
              <p:cNvPicPr/>
              <p:nvPr/>
            </p:nvPicPr>
            <p:blipFill>
              <a:blip r:embed="rId6" cstate="print">
                <a:alphaModFix amt="50000"/>
              </a:blip>
              <a:stretch/>
            </p:blipFill>
            <p:spPr>
              <a:xfrm rot="5400000">
                <a:off x="-834480" y="-442080"/>
                <a:ext cx="2007000" cy="1963080"/>
              </a:xfrm>
              <a:prstGeom prst="rect">
                <a:avLst/>
              </a:prstGeom>
              <a:ln w="0">
                <a:noFill/>
              </a:ln>
            </p:spPr>
          </p:pic>
          <p:grpSp>
            <p:nvGrpSpPr>
              <p:cNvPr id="505" name="Google Shape;746;p24"/>
              <p:cNvGrpSpPr/>
              <p:nvPr/>
            </p:nvGrpSpPr>
            <p:grpSpPr>
              <a:xfrm>
                <a:off x="432360" y="425520"/>
                <a:ext cx="326880" cy="318240"/>
                <a:chOff x="432360" y="425520"/>
                <a:chExt cx="326880" cy="318240"/>
              </a:xfrm>
            </p:grpSpPr>
            <p:sp>
              <p:nvSpPr>
                <p:cNvPr id="506" name="Google Shape;747;p24"/>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7" name="Google Shape;748;p24"/>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8" name="Google Shape;749;p24"/>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9" name="Google Shape;750;p24"/>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0" name="Google Shape;751;p24"/>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1" name="Google Shape;752;p24"/>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2" name="Google Shape;753;p24"/>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3" name="Google Shape;754;p24"/>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4" name="Google Shape;755;p24"/>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15" name="Google Shape;756;p24"/>
              <p:cNvGrpSpPr/>
              <p:nvPr/>
            </p:nvGrpSpPr>
            <p:grpSpPr>
              <a:xfrm>
                <a:off x="475920" y="1088640"/>
                <a:ext cx="268200" cy="268560"/>
                <a:chOff x="475920" y="1088640"/>
                <a:chExt cx="268200" cy="268560"/>
              </a:xfrm>
            </p:grpSpPr>
            <p:sp>
              <p:nvSpPr>
                <p:cNvPr id="516" name="Google Shape;757;p24"/>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7" name="Google Shape;758;p24"/>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8" name="Google Shape;759;p24"/>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9" name="Google Shape;760;p24"/>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0" name="Google Shape;761;p24"/>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1" name="Google Shape;762;p24"/>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2" name="Google Shape;763;p24"/>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23" name="Google Shape;764;p24"/>
              <p:cNvGrpSpPr/>
              <p:nvPr/>
            </p:nvGrpSpPr>
            <p:grpSpPr>
              <a:xfrm>
                <a:off x="-163800" y="693720"/>
                <a:ext cx="399240" cy="412560"/>
                <a:chOff x="-163800" y="693720"/>
                <a:chExt cx="399240" cy="412560"/>
              </a:xfrm>
            </p:grpSpPr>
            <p:sp>
              <p:nvSpPr>
                <p:cNvPr id="524" name="Google Shape;765;p24"/>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5" name="Google Shape;766;p24"/>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6" name="Google Shape;767;p24"/>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527" name="Google Shape;768;p24"/>
            <p:cNvGrpSpPr/>
            <p:nvPr/>
          </p:nvGrpSpPr>
          <p:grpSpPr>
            <a:xfrm>
              <a:off x="7427160" y="3805920"/>
              <a:ext cx="2007000" cy="1963080"/>
              <a:chOff x="7427160" y="3805920"/>
              <a:chExt cx="2007000" cy="1963080"/>
            </a:xfrm>
          </p:grpSpPr>
          <p:pic>
            <p:nvPicPr>
              <p:cNvPr id="528" name="Google Shape;769;p24"/>
              <p:cNvPicPr/>
              <p:nvPr/>
            </p:nvPicPr>
            <p:blipFill>
              <a:blip r:embed="rId6" cstate="print">
                <a:alphaModFix amt="50000"/>
              </a:blip>
              <a:stretch/>
            </p:blipFill>
            <p:spPr>
              <a:xfrm>
                <a:off x="7427160" y="3805920"/>
                <a:ext cx="2007000" cy="1963080"/>
              </a:xfrm>
              <a:prstGeom prst="rect">
                <a:avLst/>
              </a:prstGeom>
              <a:ln w="0">
                <a:noFill/>
              </a:ln>
            </p:spPr>
          </p:pic>
          <p:grpSp>
            <p:nvGrpSpPr>
              <p:cNvPr id="529" name="Google Shape;770;p24"/>
              <p:cNvGrpSpPr/>
              <p:nvPr/>
            </p:nvGrpSpPr>
            <p:grpSpPr>
              <a:xfrm>
                <a:off x="7684560" y="4187160"/>
                <a:ext cx="344160" cy="317160"/>
                <a:chOff x="7684560" y="4187160"/>
                <a:chExt cx="344160" cy="317160"/>
              </a:xfrm>
            </p:grpSpPr>
            <p:sp>
              <p:nvSpPr>
                <p:cNvPr id="530" name="Google Shape;771;p24"/>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1" name="Google Shape;772;p24"/>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2" name="Google Shape;773;p24"/>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3" name="Google Shape;774;p24"/>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34" name="Google Shape;775;p24"/>
              <p:cNvGrpSpPr/>
              <p:nvPr/>
            </p:nvGrpSpPr>
            <p:grpSpPr>
              <a:xfrm>
                <a:off x="8322120" y="4188240"/>
                <a:ext cx="314280" cy="314640"/>
                <a:chOff x="8322120" y="4188240"/>
                <a:chExt cx="314280" cy="314640"/>
              </a:xfrm>
            </p:grpSpPr>
            <p:sp>
              <p:nvSpPr>
                <p:cNvPr id="535" name="Google Shape;776;p24"/>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6" name="Google Shape;777;p24"/>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37" name="Google Shape;778;p24"/>
              <p:cNvGrpSpPr/>
              <p:nvPr/>
            </p:nvGrpSpPr>
            <p:grpSpPr>
              <a:xfrm>
                <a:off x="7958160" y="4710240"/>
                <a:ext cx="405360" cy="405000"/>
                <a:chOff x="7958160" y="4710240"/>
                <a:chExt cx="405360" cy="405000"/>
              </a:xfrm>
            </p:grpSpPr>
            <p:sp>
              <p:nvSpPr>
                <p:cNvPr id="538" name="Google Shape;779;p24"/>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9" name="Google Shape;780;p24"/>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0" name="Google Shape;781;p24"/>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1" name="Google Shape;782;p24"/>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2" name="Google Shape;783;p24"/>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Tree>
  </p:cSld>
  <p:clrMap bg1="lt1" tx1="dk1" bg2="lt2" tx2="dk2" accent1="accent1" accent2="accent2" accent3="accent3" accent4="accent4" accent5="accent5" accent6="accent6" hlink="hlink" folHlink="folHlink"/>
  <p:sldLayoutIdLst>
    <p:sldLayoutId id="2147483679" r:id="rId1"/>
  </p:sldLayoutIdLst>
  <p:txStyles>
    <p:titleStyle/>
    <p:bodyStyle/>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43" name="Google Shape;785;p25"/>
          <p:cNvPicPr/>
          <p:nvPr/>
        </p:nvPicPr>
        <p:blipFill>
          <a:blip r:embed="rId3" cstate="print"/>
          <a:srcRect t="1844" r="1844"/>
          <a:stretch/>
        </p:blipFill>
        <p:spPr>
          <a:xfrm rot="10800000">
            <a:off x="360" y="0"/>
            <a:ext cx="9143640" cy="5143320"/>
          </a:xfrm>
          <a:prstGeom prst="rect">
            <a:avLst/>
          </a:prstGeom>
          <a:ln w="0">
            <a:noFill/>
          </a:ln>
        </p:spPr>
      </p:pic>
      <p:pic>
        <p:nvPicPr>
          <p:cNvPr id="544" name="Google Shape;786;p25"/>
          <p:cNvPicPr/>
          <p:nvPr/>
        </p:nvPicPr>
        <p:blipFill>
          <a:blip r:embed="rId4" cstate="print"/>
          <a:srcRect l="7208" r="48305" b="45432"/>
          <a:stretch/>
        </p:blipFill>
        <p:spPr>
          <a:xfrm rot="10800000">
            <a:off x="7925040" y="-75960"/>
            <a:ext cx="1218960" cy="2854080"/>
          </a:xfrm>
          <a:prstGeom prst="rect">
            <a:avLst/>
          </a:prstGeom>
          <a:ln w="0">
            <a:noFill/>
          </a:ln>
        </p:spPr>
      </p:pic>
      <p:grpSp>
        <p:nvGrpSpPr>
          <p:cNvPr id="545" name="Google Shape;787;p25"/>
          <p:cNvGrpSpPr/>
          <p:nvPr/>
        </p:nvGrpSpPr>
        <p:grpSpPr>
          <a:xfrm>
            <a:off x="-1232640" y="-442440"/>
            <a:ext cx="2007000" cy="1963080"/>
            <a:chOff x="-1232640" y="-442440"/>
            <a:chExt cx="2007000" cy="1963080"/>
          </a:xfrm>
        </p:grpSpPr>
        <p:pic>
          <p:nvPicPr>
            <p:cNvPr id="546" name="Google Shape;788;p25"/>
            <p:cNvPicPr/>
            <p:nvPr/>
          </p:nvPicPr>
          <p:blipFill>
            <a:blip r:embed="rId5" cstate="print">
              <a:alphaModFix amt="50000"/>
            </a:blip>
            <a:stretch/>
          </p:blipFill>
          <p:spPr>
            <a:xfrm>
              <a:off x="-1232640" y="-442440"/>
              <a:ext cx="2007000" cy="1963080"/>
            </a:xfrm>
            <a:prstGeom prst="rect">
              <a:avLst/>
            </a:prstGeom>
            <a:ln w="0">
              <a:noFill/>
            </a:ln>
          </p:spPr>
        </p:pic>
        <p:grpSp>
          <p:nvGrpSpPr>
            <p:cNvPr id="547" name="Google Shape;789;p25"/>
            <p:cNvGrpSpPr/>
            <p:nvPr/>
          </p:nvGrpSpPr>
          <p:grpSpPr>
            <a:xfrm>
              <a:off x="-111240" y="413280"/>
              <a:ext cx="489240" cy="488520"/>
              <a:chOff x="-111240" y="413280"/>
              <a:chExt cx="489240" cy="488520"/>
            </a:xfrm>
          </p:grpSpPr>
          <p:sp>
            <p:nvSpPr>
              <p:cNvPr id="548" name="Google Shape;790;p25"/>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9" name="Google Shape;791;p25"/>
              <p:cNvSpPr/>
              <p:nvPr/>
            </p:nvSpPr>
            <p:spPr>
              <a:xfrm>
                <a:off x="120960" y="524880"/>
                <a:ext cx="24480" cy="27360"/>
              </a:xfrm>
              <a:custGeom>
                <a:avLst/>
                <a:gdLst>
                  <a:gd name="textAreaLeft" fmla="*/ 0 w 24480"/>
                  <a:gd name="textAreaRight" fmla="*/ 24840 w 24480"/>
                  <a:gd name="textAreaTop" fmla="*/ 0 h 27360"/>
                  <a:gd name="textAreaBottom" fmla="*/ 27720 h 273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0" name="Google Shape;792;p25"/>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1" name="Google Shape;793;p25"/>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2" name="Google Shape;794;p25"/>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53" name="Google Shape;795;p25"/>
            <p:cNvGrpSpPr/>
            <p:nvPr/>
          </p:nvGrpSpPr>
          <p:grpSpPr>
            <a:xfrm>
              <a:off x="282960" y="-76320"/>
              <a:ext cx="344160" cy="317160"/>
              <a:chOff x="282960" y="-76320"/>
              <a:chExt cx="344160" cy="317160"/>
            </a:xfrm>
          </p:grpSpPr>
          <p:sp>
            <p:nvSpPr>
              <p:cNvPr id="554" name="Google Shape;796;p25"/>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5" name="Google Shape;797;p25"/>
              <p:cNvSpPr/>
              <p:nvPr/>
            </p:nvSpPr>
            <p:spPr>
              <a:xfrm>
                <a:off x="282960" y="1623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6" name="Google Shape;798;p25"/>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7" name="Google Shape;799;p25"/>
              <p:cNvSpPr/>
              <p:nvPr/>
            </p:nvSpPr>
            <p:spPr>
              <a:xfrm>
                <a:off x="340920" y="1299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558" name="Google Shape;800;p25"/>
          <p:cNvPicPr/>
          <p:nvPr/>
        </p:nvPicPr>
        <p:blipFill>
          <a:blip r:embed="rId6" cstate="print">
            <a:alphaModFix amt="50000"/>
          </a:blip>
          <a:stretch/>
        </p:blipFill>
        <p:spPr>
          <a:xfrm rot="5829600">
            <a:off x="-1656000" y="3238200"/>
            <a:ext cx="3541680" cy="34646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1" r:id="rId1"/>
  </p:sldLayoutIdLst>
  <p:txStyles>
    <p:titleStyle/>
    <p:bodyStyle/>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59" name="Google Shape;66;p4"/>
          <p:cNvPicPr/>
          <p:nvPr/>
        </p:nvPicPr>
        <p:blipFill>
          <a:blip r:embed="rId3" cstate="print"/>
          <a:srcRect t="1844" r="1844"/>
          <a:stretch/>
        </p:blipFill>
        <p:spPr>
          <a:xfrm rot="10800000">
            <a:off x="360" y="0"/>
            <a:ext cx="9143640" cy="5143320"/>
          </a:xfrm>
          <a:prstGeom prst="rect">
            <a:avLst/>
          </a:prstGeom>
          <a:ln w="0">
            <a:noFill/>
          </a:ln>
        </p:spPr>
      </p:pic>
      <p:pic>
        <p:nvPicPr>
          <p:cNvPr id="560" name="Google Shape;67;p4"/>
          <p:cNvPicPr/>
          <p:nvPr/>
        </p:nvPicPr>
        <p:blipFill>
          <a:blip r:embed="rId4" cstate="print">
            <a:alphaModFix amt="60000"/>
          </a:blip>
          <a:srcRect b="1681"/>
          <a:stretch/>
        </p:blipFill>
        <p:spPr>
          <a:xfrm flipH="1">
            <a:off x="6489000" y="0"/>
            <a:ext cx="2740680" cy="5143320"/>
          </a:xfrm>
          <a:prstGeom prst="rect">
            <a:avLst/>
          </a:prstGeom>
          <a:ln w="0">
            <a:noFill/>
          </a:ln>
        </p:spPr>
      </p:pic>
      <p:grpSp>
        <p:nvGrpSpPr>
          <p:cNvPr id="561" name="Google Shape;68;p4"/>
          <p:cNvGrpSpPr/>
          <p:nvPr/>
        </p:nvGrpSpPr>
        <p:grpSpPr>
          <a:xfrm>
            <a:off x="-2378160" y="-2853360"/>
            <a:ext cx="12216960" cy="9288720"/>
            <a:chOff x="-2378160" y="-2853360"/>
            <a:chExt cx="12216960" cy="9288720"/>
          </a:xfrm>
        </p:grpSpPr>
        <p:pic>
          <p:nvPicPr>
            <p:cNvPr id="562" name="Google Shape;69;p4"/>
            <p:cNvPicPr/>
            <p:nvPr/>
          </p:nvPicPr>
          <p:blipFill>
            <a:blip r:embed="rId5" cstate="print">
              <a:alphaModFix amt="50000"/>
            </a:blip>
            <a:stretch/>
          </p:blipFill>
          <p:spPr>
            <a:xfrm rot="16719600" flipH="1">
              <a:off x="6088320" y="2691360"/>
              <a:ext cx="3541680" cy="3464640"/>
            </a:xfrm>
            <a:prstGeom prst="rect">
              <a:avLst/>
            </a:prstGeom>
            <a:ln w="0">
              <a:noFill/>
            </a:ln>
          </p:spPr>
        </p:pic>
        <p:pic>
          <p:nvPicPr>
            <p:cNvPr id="563" name="Google Shape;70;p4"/>
            <p:cNvPicPr/>
            <p:nvPr/>
          </p:nvPicPr>
          <p:blipFill>
            <a:blip r:embed="rId5" cstate="print">
              <a:alphaModFix amt="50000"/>
            </a:blip>
            <a:stretch/>
          </p:blipFill>
          <p:spPr>
            <a:xfrm rot="19275600" flipH="1">
              <a:off x="-1683360" y="-2126160"/>
              <a:ext cx="3541680" cy="3464640"/>
            </a:xfrm>
            <a:prstGeom prst="rect">
              <a:avLst/>
            </a:prstGeom>
            <a:ln w="0">
              <a:noFill/>
            </a:ln>
          </p:spPr>
        </p:pic>
      </p:grpSp>
      <p:grpSp>
        <p:nvGrpSpPr>
          <p:cNvPr id="564" name="Google Shape;71;p4"/>
          <p:cNvGrpSpPr/>
          <p:nvPr/>
        </p:nvGrpSpPr>
        <p:grpSpPr>
          <a:xfrm>
            <a:off x="7748280" y="-749880"/>
            <a:ext cx="1963080" cy="2057760"/>
            <a:chOff x="7748280" y="-749880"/>
            <a:chExt cx="1963080" cy="2057760"/>
          </a:xfrm>
        </p:grpSpPr>
        <p:pic>
          <p:nvPicPr>
            <p:cNvPr id="565" name="Google Shape;72;p4"/>
            <p:cNvPicPr/>
            <p:nvPr/>
          </p:nvPicPr>
          <p:blipFill>
            <a:blip r:embed="rId6" cstate="print">
              <a:alphaModFix amt="50000"/>
            </a:blip>
            <a:stretch/>
          </p:blipFill>
          <p:spPr>
            <a:xfrm rot="16200000">
              <a:off x="7726320" y="-727920"/>
              <a:ext cx="2007000" cy="1963080"/>
            </a:xfrm>
            <a:prstGeom prst="rect">
              <a:avLst/>
            </a:prstGeom>
            <a:ln w="0">
              <a:noFill/>
            </a:ln>
          </p:spPr>
        </p:pic>
        <p:grpSp>
          <p:nvGrpSpPr>
            <p:cNvPr id="566" name="Google Shape;73;p4"/>
            <p:cNvGrpSpPr/>
            <p:nvPr/>
          </p:nvGrpSpPr>
          <p:grpSpPr>
            <a:xfrm>
              <a:off x="8696880" y="990720"/>
              <a:ext cx="344520" cy="317160"/>
              <a:chOff x="8696880" y="990720"/>
              <a:chExt cx="344520" cy="317160"/>
            </a:xfrm>
          </p:grpSpPr>
          <p:sp>
            <p:nvSpPr>
              <p:cNvPr id="567" name="Google Shape;74;p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8" name="Google Shape;75;p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9" name="Google Shape;76;p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0" name="Google Shape;77;p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1" name="Google Shape;78;p4"/>
            <p:cNvGrpSpPr/>
            <p:nvPr/>
          </p:nvGrpSpPr>
          <p:grpSpPr>
            <a:xfrm>
              <a:off x="8691120" y="332640"/>
              <a:ext cx="356040" cy="357120"/>
              <a:chOff x="8691120" y="332640"/>
              <a:chExt cx="356040" cy="357120"/>
            </a:xfrm>
          </p:grpSpPr>
          <p:sp>
            <p:nvSpPr>
              <p:cNvPr id="572" name="Google Shape;79;p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3" name="Google Shape;80;p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4" name="Google Shape;81;p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5" name="Google Shape;82;p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6" name="Google Shape;83;p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7" name="Google Shape;84;p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8" name="Google Shape;85;p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9" name="Google Shape;86;p4"/>
            <p:cNvGrpSpPr/>
            <p:nvPr/>
          </p:nvGrpSpPr>
          <p:grpSpPr>
            <a:xfrm>
              <a:off x="8134560" y="650880"/>
              <a:ext cx="354600" cy="366480"/>
              <a:chOff x="8134560" y="650880"/>
              <a:chExt cx="354600" cy="366480"/>
            </a:xfrm>
          </p:grpSpPr>
          <p:sp>
            <p:nvSpPr>
              <p:cNvPr id="580" name="Google Shape;87;p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1" name="Google Shape;88;p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2" name="Google Shape;89;p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58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84"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3" r:id="rId1"/>
  </p:sldLayoutIdLst>
  <p:txStyles>
    <p:titleStyle/>
    <p:bodyStyle/>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87" name="Google Shape;93;p5"/>
          <p:cNvPicPr/>
          <p:nvPr/>
        </p:nvPicPr>
        <p:blipFill>
          <a:blip r:embed="rId3" cstate="print"/>
          <a:srcRect t="1844" r="1844"/>
          <a:stretch/>
        </p:blipFill>
        <p:spPr>
          <a:xfrm rot="10800000">
            <a:off x="360" y="0"/>
            <a:ext cx="9143640" cy="5143320"/>
          </a:xfrm>
          <a:prstGeom prst="rect">
            <a:avLst/>
          </a:prstGeom>
          <a:ln w="0">
            <a:noFill/>
          </a:ln>
        </p:spPr>
      </p:pic>
      <p:pic>
        <p:nvPicPr>
          <p:cNvPr id="588" name="Google Shape;94;p5"/>
          <p:cNvPicPr/>
          <p:nvPr/>
        </p:nvPicPr>
        <p:blipFill>
          <a:blip r:embed="rId4" cstate="print"/>
          <a:srcRect l="7208" r="48305" b="45432"/>
          <a:stretch/>
        </p:blipFill>
        <p:spPr>
          <a:xfrm flipH="1">
            <a:off x="7925040" y="2289240"/>
            <a:ext cx="1218960" cy="2854080"/>
          </a:xfrm>
          <a:prstGeom prst="rect">
            <a:avLst/>
          </a:prstGeom>
          <a:ln w="0">
            <a:noFill/>
          </a:ln>
        </p:spPr>
      </p:pic>
      <p:grpSp>
        <p:nvGrpSpPr>
          <p:cNvPr id="589" name="Google Shape;95;p5"/>
          <p:cNvGrpSpPr/>
          <p:nvPr/>
        </p:nvGrpSpPr>
        <p:grpSpPr>
          <a:xfrm>
            <a:off x="7748280" y="-749880"/>
            <a:ext cx="1963080" cy="2057760"/>
            <a:chOff x="7748280" y="-749880"/>
            <a:chExt cx="1963080" cy="2057760"/>
          </a:xfrm>
        </p:grpSpPr>
        <p:pic>
          <p:nvPicPr>
            <p:cNvPr id="590" name="Google Shape;96;p5"/>
            <p:cNvPicPr/>
            <p:nvPr/>
          </p:nvPicPr>
          <p:blipFill>
            <a:blip r:embed="rId5" cstate="print">
              <a:alphaModFix amt="50000"/>
            </a:blip>
            <a:stretch/>
          </p:blipFill>
          <p:spPr>
            <a:xfrm rot="16200000">
              <a:off x="7726320" y="-727920"/>
              <a:ext cx="2007000" cy="1963080"/>
            </a:xfrm>
            <a:prstGeom prst="rect">
              <a:avLst/>
            </a:prstGeom>
            <a:ln w="0">
              <a:noFill/>
            </a:ln>
          </p:spPr>
        </p:pic>
        <p:grpSp>
          <p:nvGrpSpPr>
            <p:cNvPr id="591" name="Google Shape;97;p5"/>
            <p:cNvGrpSpPr/>
            <p:nvPr/>
          </p:nvGrpSpPr>
          <p:grpSpPr>
            <a:xfrm>
              <a:off x="8696880" y="990720"/>
              <a:ext cx="344520" cy="317160"/>
              <a:chOff x="8696880" y="990720"/>
              <a:chExt cx="344520" cy="317160"/>
            </a:xfrm>
          </p:grpSpPr>
          <p:sp>
            <p:nvSpPr>
              <p:cNvPr id="592" name="Google Shape;98;p5"/>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3" name="Google Shape;99;p5"/>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4" name="Google Shape;100;p5"/>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5" name="Google Shape;101;p5"/>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96" name="Google Shape;102;p5"/>
            <p:cNvGrpSpPr/>
            <p:nvPr/>
          </p:nvGrpSpPr>
          <p:grpSpPr>
            <a:xfrm>
              <a:off x="8712000" y="-283320"/>
              <a:ext cx="314280" cy="314640"/>
              <a:chOff x="8712000" y="-283320"/>
              <a:chExt cx="314280" cy="314640"/>
            </a:xfrm>
          </p:grpSpPr>
          <p:sp>
            <p:nvSpPr>
              <p:cNvPr id="597" name="Google Shape;103;p5"/>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8" name="Google Shape;104;p5"/>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99" name="Google Shape;105;p5"/>
            <p:cNvGrpSpPr/>
            <p:nvPr/>
          </p:nvGrpSpPr>
          <p:grpSpPr>
            <a:xfrm>
              <a:off x="8691120" y="332640"/>
              <a:ext cx="356040" cy="357120"/>
              <a:chOff x="8691120" y="332640"/>
              <a:chExt cx="356040" cy="357120"/>
            </a:xfrm>
          </p:grpSpPr>
          <p:sp>
            <p:nvSpPr>
              <p:cNvPr id="600" name="Google Shape;106;p5"/>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1" name="Google Shape;107;p5"/>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2" name="Google Shape;108;p5"/>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3" name="Google Shape;109;p5"/>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4" name="Google Shape;110;p5"/>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5" name="Google Shape;111;p5"/>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6" name="Google Shape;112;p5"/>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07" name="Google Shape;113;p5"/>
            <p:cNvGrpSpPr/>
            <p:nvPr/>
          </p:nvGrpSpPr>
          <p:grpSpPr>
            <a:xfrm>
              <a:off x="8134560" y="650880"/>
              <a:ext cx="354600" cy="366480"/>
              <a:chOff x="8134560" y="650880"/>
              <a:chExt cx="354600" cy="366480"/>
            </a:xfrm>
          </p:grpSpPr>
          <p:sp>
            <p:nvSpPr>
              <p:cNvPr id="608" name="Google Shape;114;p5"/>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9" name="Google Shape;115;p5"/>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0" name="Google Shape;116;p5"/>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11" name="Google Shape;117;p5"/>
            <p:cNvGrpSpPr/>
            <p:nvPr/>
          </p:nvGrpSpPr>
          <p:grpSpPr>
            <a:xfrm>
              <a:off x="8148600" y="33480"/>
              <a:ext cx="326880" cy="318240"/>
              <a:chOff x="8148600" y="33480"/>
              <a:chExt cx="326880" cy="318240"/>
            </a:xfrm>
          </p:grpSpPr>
          <p:sp>
            <p:nvSpPr>
              <p:cNvPr id="612" name="Google Shape;118;p5"/>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3" name="Google Shape;119;p5"/>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4" name="Google Shape;120;p5"/>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5" name="Google Shape;121;p5"/>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6" name="Google Shape;122;p5"/>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7" name="Google Shape;123;p5"/>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8" name="Google Shape;124;p5"/>
              <p:cNvSpPr/>
              <p:nvPr/>
            </p:nvSpPr>
            <p:spPr>
              <a:xfrm>
                <a:off x="8346960" y="1090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9" name="Google Shape;125;p5"/>
              <p:cNvSpPr/>
              <p:nvPr/>
            </p:nvSpPr>
            <p:spPr>
              <a:xfrm>
                <a:off x="8384400" y="882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0" name="Google Shape;126;p5"/>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21" name="Google Shape;127;p5"/>
          <p:cNvGrpSpPr/>
          <p:nvPr/>
        </p:nvGrpSpPr>
        <p:grpSpPr>
          <a:xfrm>
            <a:off x="-2390040" y="2612520"/>
            <a:ext cx="13982400" cy="5049000"/>
            <a:chOff x="-2390040" y="2612520"/>
            <a:chExt cx="13982400" cy="5049000"/>
          </a:xfrm>
        </p:grpSpPr>
        <p:pic>
          <p:nvPicPr>
            <p:cNvPr id="622" name="Google Shape;128;p5"/>
            <p:cNvPicPr/>
            <p:nvPr/>
          </p:nvPicPr>
          <p:blipFill>
            <a:blip r:embed="rId6" cstate="print">
              <a:alphaModFix amt="50000"/>
            </a:blip>
            <a:stretch/>
          </p:blipFill>
          <p:spPr>
            <a:xfrm rot="2277600" flipH="1">
              <a:off x="7359480" y="3474000"/>
              <a:ext cx="3541680" cy="3464640"/>
            </a:xfrm>
            <a:prstGeom prst="rect">
              <a:avLst/>
            </a:prstGeom>
            <a:ln w="0">
              <a:noFill/>
            </a:ln>
          </p:spPr>
        </p:pic>
        <p:pic>
          <p:nvPicPr>
            <p:cNvPr id="623" name="Google Shape;129;p5"/>
            <p:cNvPicPr/>
            <p:nvPr/>
          </p:nvPicPr>
          <p:blipFill>
            <a:blip r:embed="rId6" cstate="print">
              <a:alphaModFix amt="50000"/>
            </a:blip>
            <a:stretch/>
          </p:blipFill>
          <p:spPr>
            <a:xfrm rot="7843800" flipH="1">
              <a:off x="-1692720" y="3352320"/>
              <a:ext cx="3541680" cy="3464640"/>
            </a:xfrm>
            <a:prstGeom prst="rect">
              <a:avLst/>
            </a:prstGeom>
            <a:ln w="0">
              <a:noFill/>
            </a:ln>
          </p:spPr>
        </p:pic>
      </p:grpSp>
      <p:sp>
        <p:nvSpPr>
          <p:cNvPr id="62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p:bodyStyle/>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28" name="Google Shape;136;p6"/>
          <p:cNvPicPr/>
          <p:nvPr/>
        </p:nvPicPr>
        <p:blipFill>
          <a:blip r:embed="rId3" cstate="print"/>
          <a:srcRect t="1844" r="1844"/>
          <a:stretch/>
        </p:blipFill>
        <p:spPr>
          <a:xfrm rot="10800000">
            <a:off x="360" y="0"/>
            <a:ext cx="9143640" cy="5143320"/>
          </a:xfrm>
          <a:prstGeom prst="rect">
            <a:avLst/>
          </a:prstGeom>
          <a:ln w="0">
            <a:noFill/>
          </a:ln>
        </p:spPr>
      </p:pic>
      <p:pic>
        <p:nvPicPr>
          <p:cNvPr id="629" name="Google Shape;137;p6"/>
          <p:cNvPicPr/>
          <p:nvPr/>
        </p:nvPicPr>
        <p:blipFill>
          <a:blip r:embed="rId4" cstate="print"/>
          <a:srcRect l="7208" r="48305" b="45432"/>
          <a:stretch/>
        </p:blipFill>
        <p:spPr>
          <a:xfrm rot="10800000">
            <a:off x="7925040" y="-75960"/>
            <a:ext cx="1218960" cy="2854080"/>
          </a:xfrm>
          <a:prstGeom prst="rect">
            <a:avLst/>
          </a:prstGeom>
          <a:ln w="0">
            <a:noFill/>
          </a:ln>
        </p:spPr>
      </p:pic>
      <p:grpSp>
        <p:nvGrpSpPr>
          <p:cNvPr id="630" name="Google Shape;138;p6"/>
          <p:cNvGrpSpPr/>
          <p:nvPr/>
        </p:nvGrpSpPr>
        <p:grpSpPr>
          <a:xfrm>
            <a:off x="-1232640" y="-442440"/>
            <a:ext cx="2007000" cy="1963080"/>
            <a:chOff x="-1232640" y="-442440"/>
            <a:chExt cx="2007000" cy="1963080"/>
          </a:xfrm>
        </p:grpSpPr>
        <p:pic>
          <p:nvPicPr>
            <p:cNvPr id="631" name="Google Shape;139;p6"/>
            <p:cNvPicPr/>
            <p:nvPr/>
          </p:nvPicPr>
          <p:blipFill>
            <a:blip r:embed="rId5" cstate="print">
              <a:alphaModFix amt="50000"/>
            </a:blip>
            <a:stretch/>
          </p:blipFill>
          <p:spPr>
            <a:xfrm>
              <a:off x="-1232640" y="-442440"/>
              <a:ext cx="2007000" cy="1963080"/>
            </a:xfrm>
            <a:prstGeom prst="rect">
              <a:avLst/>
            </a:prstGeom>
            <a:ln w="0">
              <a:noFill/>
            </a:ln>
          </p:spPr>
        </p:pic>
        <p:grpSp>
          <p:nvGrpSpPr>
            <p:cNvPr id="632" name="Google Shape;140;p6"/>
            <p:cNvGrpSpPr/>
            <p:nvPr/>
          </p:nvGrpSpPr>
          <p:grpSpPr>
            <a:xfrm>
              <a:off x="-111240" y="413280"/>
              <a:ext cx="489240" cy="488520"/>
              <a:chOff x="-111240" y="413280"/>
              <a:chExt cx="489240" cy="488520"/>
            </a:xfrm>
          </p:grpSpPr>
          <p:sp>
            <p:nvSpPr>
              <p:cNvPr id="633" name="Google Shape;141;p6"/>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4" name="Google Shape;142;p6"/>
              <p:cNvSpPr/>
              <p:nvPr/>
            </p:nvSpPr>
            <p:spPr>
              <a:xfrm>
                <a:off x="120960" y="524880"/>
                <a:ext cx="24480" cy="27360"/>
              </a:xfrm>
              <a:custGeom>
                <a:avLst/>
                <a:gdLst>
                  <a:gd name="textAreaLeft" fmla="*/ 0 w 24480"/>
                  <a:gd name="textAreaRight" fmla="*/ 24840 w 24480"/>
                  <a:gd name="textAreaTop" fmla="*/ 0 h 27360"/>
                  <a:gd name="textAreaBottom" fmla="*/ 27720 h 273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5" name="Google Shape;143;p6"/>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6" name="Google Shape;144;p6"/>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7" name="Google Shape;145;p6"/>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38" name="Google Shape;146;p6"/>
            <p:cNvGrpSpPr/>
            <p:nvPr/>
          </p:nvGrpSpPr>
          <p:grpSpPr>
            <a:xfrm>
              <a:off x="282960" y="-76320"/>
              <a:ext cx="344160" cy="317160"/>
              <a:chOff x="282960" y="-76320"/>
              <a:chExt cx="344160" cy="317160"/>
            </a:xfrm>
          </p:grpSpPr>
          <p:sp>
            <p:nvSpPr>
              <p:cNvPr id="639" name="Google Shape;147;p6"/>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0" name="Google Shape;148;p6"/>
              <p:cNvSpPr/>
              <p:nvPr/>
            </p:nvSpPr>
            <p:spPr>
              <a:xfrm>
                <a:off x="282960" y="1623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1" name="Google Shape;149;p6"/>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2" name="Google Shape;150;p6"/>
              <p:cNvSpPr/>
              <p:nvPr/>
            </p:nvSpPr>
            <p:spPr>
              <a:xfrm>
                <a:off x="340920" y="1299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643" name="Google Shape;151;p6"/>
          <p:cNvPicPr/>
          <p:nvPr/>
        </p:nvPicPr>
        <p:blipFill>
          <a:blip r:embed="rId6" cstate="print">
            <a:alphaModFix amt="50000"/>
          </a:blip>
          <a:stretch/>
        </p:blipFill>
        <p:spPr>
          <a:xfrm rot="5829600">
            <a:off x="-1656000" y="3238200"/>
            <a:ext cx="3541680" cy="3464640"/>
          </a:xfrm>
          <a:prstGeom prst="rect">
            <a:avLst/>
          </a:prstGeom>
          <a:ln w="0">
            <a:noFill/>
          </a:ln>
        </p:spPr>
      </p:pic>
      <p:sp>
        <p:nvSpPr>
          <p:cNvPr id="64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9" name="Google Shape;248;p11"/>
          <p:cNvPicPr/>
          <p:nvPr/>
        </p:nvPicPr>
        <p:blipFill>
          <a:blip r:embed="rId3" cstate="print"/>
          <a:srcRect t="1844" r="1844"/>
          <a:stretch/>
        </p:blipFill>
        <p:spPr>
          <a:xfrm>
            <a:off x="0" y="0"/>
            <a:ext cx="9143640" cy="5143320"/>
          </a:xfrm>
          <a:prstGeom prst="rect">
            <a:avLst/>
          </a:prstGeom>
          <a:ln w="0">
            <a:noFill/>
          </a:ln>
        </p:spPr>
      </p:pic>
      <p:pic>
        <p:nvPicPr>
          <p:cNvPr id="10" name="Google Shape;249;p11"/>
          <p:cNvPicPr/>
          <p:nvPr/>
        </p:nvPicPr>
        <p:blipFill>
          <a:blip r:embed="rId4" cstate="print">
            <a:alphaModFix amt="60000"/>
          </a:blip>
          <a:srcRect b="1681"/>
          <a:stretch/>
        </p:blipFill>
        <p:spPr>
          <a:xfrm flipH="1">
            <a:off x="6403320" y="0"/>
            <a:ext cx="2740680" cy="5143320"/>
          </a:xfrm>
          <a:prstGeom prst="rect">
            <a:avLst/>
          </a:prstGeom>
          <a:ln w="0">
            <a:noFill/>
          </a:ln>
        </p:spPr>
      </p:pic>
      <p:grpSp>
        <p:nvGrpSpPr>
          <p:cNvPr id="11" name="Google Shape;250;p11"/>
          <p:cNvGrpSpPr/>
          <p:nvPr/>
        </p:nvGrpSpPr>
        <p:grpSpPr>
          <a:xfrm>
            <a:off x="-1880280" y="-2238480"/>
            <a:ext cx="12745800" cy="9193680"/>
            <a:chOff x="-1880280" y="-2238480"/>
            <a:chExt cx="12745800" cy="9193680"/>
          </a:xfrm>
        </p:grpSpPr>
        <p:pic>
          <p:nvPicPr>
            <p:cNvPr id="12" name="Google Shape;251;p11"/>
            <p:cNvPicPr/>
            <p:nvPr/>
          </p:nvPicPr>
          <p:blipFill>
            <a:blip r:embed="rId5" cstate="print">
              <a:alphaModFix amt="50000"/>
            </a:blip>
            <a:stretch/>
          </p:blipFill>
          <p:spPr>
            <a:xfrm rot="6622200">
              <a:off x="-1410480" y="2959560"/>
              <a:ext cx="3541680" cy="3464640"/>
            </a:xfrm>
            <a:prstGeom prst="rect">
              <a:avLst/>
            </a:prstGeom>
            <a:ln w="0">
              <a:noFill/>
            </a:ln>
          </p:spPr>
        </p:pic>
        <p:pic>
          <p:nvPicPr>
            <p:cNvPr id="13" name="Google Shape;252;p11"/>
            <p:cNvPicPr/>
            <p:nvPr/>
          </p:nvPicPr>
          <p:blipFill>
            <a:blip r:embed="rId5" cstate="print">
              <a:alphaModFix amt="50000"/>
            </a:blip>
            <a:stretch/>
          </p:blipFill>
          <p:spPr>
            <a:xfrm rot="4680600">
              <a:off x="7031880" y="-1878480"/>
              <a:ext cx="3541680" cy="3464640"/>
            </a:xfrm>
            <a:prstGeom prst="rect">
              <a:avLst/>
            </a:prstGeom>
            <a:ln w="0">
              <a:noFill/>
            </a:ln>
          </p:spPr>
        </p:pic>
      </p:grpSp>
      <p:grpSp>
        <p:nvGrpSpPr>
          <p:cNvPr id="14" name="Google Shape;253;p11"/>
          <p:cNvGrpSpPr/>
          <p:nvPr/>
        </p:nvGrpSpPr>
        <p:grpSpPr>
          <a:xfrm>
            <a:off x="-440640" y="-271440"/>
            <a:ext cx="9706680" cy="5878800"/>
            <a:chOff x="-440640" y="-271440"/>
            <a:chExt cx="9706680" cy="5878800"/>
          </a:xfrm>
        </p:grpSpPr>
        <p:grpSp>
          <p:nvGrpSpPr>
            <p:cNvPr id="15" name="Google Shape;254;p11"/>
            <p:cNvGrpSpPr/>
            <p:nvPr/>
          </p:nvGrpSpPr>
          <p:grpSpPr>
            <a:xfrm>
              <a:off x="7302960" y="3600360"/>
              <a:ext cx="1963080" cy="2007000"/>
              <a:chOff x="7302960" y="3600360"/>
              <a:chExt cx="1963080" cy="2007000"/>
            </a:xfrm>
          </p:grpSpPr>
          <p:pic>
            <p:nvPicPr>
              <p:cNvPr id="16" name="Google Shape;255;p11"/>
              <p:cNvPicPr/>
              <p:nvPr/>
            </p:nvPicPr>
            <p:blipFill>
              <a:blip r:embed="rId6" cstate="print">
                <a:alphaModFix amt="50000"/>
              </a:blip>
              <a:stretch/>
            </p:blipFill>
            <p:spPr>
              <a:xfrm rot="5400000">
                <a:off x="7281000" y="3622320"/>
                <a:ext cx="2007000" cy="1963080"/>
              </a:xfrm>
              <a:prstGeom prst="rect">
                <a:avLst/>
              </a:prstGeom>
              <a:ln w="0">
                <a:noFill/>
              </a:ln>
            </p:spPr>
          </p:pic>
          <p:grpSp>
            <p:nvGrpSpPr>
              <p:cNvPr id="17" name="Google Shape;256;p11"/>
              <p:cNvGrpSpPr/>
              <p:nvPr/>
            </p:nvGrpSpPr>
            <p:grpSpPr>
              <a:xfrm>
                <a:off x="8547840" y="4489920"/>
                <a:ext cx="326880" cy="318240"/>
                <a:chOff x="8547840" y="4489920"/>
                <a:chExt cx="326880" cy="318240"/>
              </a:xfrm>
            </p:grpSpPr>
            <p:sp>
              <p:nvSpPr>
                <p:cNvPr id="18" name="Google Shape;257;p11"/>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 name="Google Shape;258;p11"/>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 name="Google Shape;259;p11"/>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 name="Google Shape;260;p11"/>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 name="Google Shape;261;p11"/>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 name="Google Shape;262;p11"/>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 name="Google Shape;263;p11"/>
                <p:cNvSpPr/>
                <p:nvPr/>
              </p:nvSpPr>
              <p:spPr>
                <a:xfrm>
                  <a:off x="8746200" y="45655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 name="Google Shape;264;p11"/>
                <p:cNvSpPr/>
                <p:nvPr/>
              </p:nvSpPr>
              <p:spPr>
                <a:xfrm>
                  <a:off x="8783640" y="45446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 name="Google Shape;265;p11"/>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7" name="Google Shape;266;p11"/>
              <p:cNvGrpSpPr/>
              <p:nvPr/>
            </p:nvGrpSpPr>
            <p:grpSpPr>
              <a:xfrm>
                <a:off x="8591040" y="5153400"/>
                <a:ext cx="268200" cy="268560"/>
                <a:chOff x="8591040" y="5153400"/>
                <a:chExt cx="268200" cy="268560"/>
              </a:xfrm>
            </p:grpSpPr>
            <p:sp>
              <p:nvSpPr>
                <p:cNvPr id="28" name="Google Shape;267;p11"/>
                <p:cNvSpPr/>
                <p:nvPr/>
              </p:nvSpPr>
              <p:spPr>
                <a:xfrm>
                  <a:off x="8649720" y="53114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 name="Google Shape;268;p11"/>
                <p:cNvSpPr/>
                <p:nvPr/>
              </p:nvSpPr>
              <p:spPr>
                <a:xfrm>
                  <a:off x="8748720" y="53121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 name="Google Shape;269;p11"/>
                <p:cNvSpPr/>
                <p:nvPr/>
              </p:nvSpPr>
              <p:spPr>
                <a:xfrm>
                  <a:off x="8649720" y="52128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 name="Google Shape;270;p11"/>
                <p:cNvSpPr/>
                <p:nvPr/>
              </p:nvSpPr>
              <p:spPr>
                <a:xfrm>
                  <a:off x="8747640" y="52128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 name="Google Shape;271;p11"/>
                <p:cNvSpPr/>
                <p:nvPr/>
              </p:nvSpPr>
              <p:spPr>
                <a:xfrm>
                  <a:off x="8710920" y="52754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 name="Google Shape;272;p11"/>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 name="Google Shape;273;p11"/>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5" name="Google Shape;274;p11"/>
              <p:cNvGrpSpPr/>
              <p:nvPr/>
            </p:nvGrpSpPr>
            <p:grpSpPr>
              <a:xfrm>
                <a:off x="7951680" y="4758120"/>
                <a:ext cx="399240" cy="412560"/>
                <a:chOff x="7951680" y="4758120"/>
                <a:chExt cx="399240" cy="412560"/>
              </a:xfrm>
            </p:grpSpPr>
            <p:sp>
              <p:nvSpPr>
                <p:cNvPr id="36" name="Google Shape;275;p11"/>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 name="Google Shape;276;p11"/>
                <p:cNvSpPr/>
                <p:nvPr/>
              </p:nvSpPr>
              <p:spPr>
                <a:xfrm>
                  <a:off x="8230680" y="51188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 name="Google Shape;277;p11"/>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9" name="Google Shape;278;p11"/>
            <p:cNvGrpSpPr/>
            <p:nvPr/>
          </p:nvGrpSpPr>
          <p:grpSpPr>
            <a:xfrm>
              <a:off x="-440640" y="-271440"/>
              <a:ext cx="2007000" cy="1963080"/>
              <a:chOff x="-440640" y="-271440"/>
              <a:chExt cx="2007000" cy="1963080"/>
            </a:xfrm>
          </p:grpSpPr>
          <p:pic>
            <p:nvPicPr>
              <p:cNvPr id="40" name="Google Shape;279;p11"/>
              <p:cNvPicPr/>
              <p:nvPr/>
            </p:nvPicPr>
            <p:blipFill>
              <a:blip r:embed="rId6" cstate="print">
                <a:alphaModFix amt="50000"/>
              </a:blip>
              <a:stretch/>
            </p:blipFill>
            <p:spPr>
              <a:xfrm>
                <a:off x="-440640" y="-271440"/>
                <a:ext cx="2007000" cy="1963080"/>
              </a:xfrm>
              <a:prstGeom prst="rect">
                <a:avLst/>
              </a:prstGeom>
              <a:ln w="0">
                <a:noFill/>
              </a:ln>
            </p:spPr>
          </p:pic>
          <p:grpSp>
            <p:nvGrpSpPr>
              <p:cNvPr id="41" name="Google Shape;280;p11"/>
              <p:cNvGrpSpPr/>
              <p:nvPr/>
            </p:nvGrpSpPr>
            <p:grpSpPr>
              <a:xfrm>
                <a:off x="-183240" y="109440"/>
                <a:ext cx="344520" cy="317160"/>
                <a:chOff x="-183240" y="109440"/>
                <a:chExt cx="344520" cy="317160"/>
              </a:xfrm>
            </p:grpSpPr>
            <p:sp>
              <p:nvSpPr>
                <p:cNvPr id="42" name="Google Shape;281;p11"/>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 name="Google Shape;282;p11"/>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 name="Google Shape;283;p11"/>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 name="Google Shape;284;p11"/>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6" name="Google Shape;285;p11"/>
              <p:cNvGrpSpPr/>
              <p:nvPr/>
            </p:nvGrpSpPr>
            <p:grpSpPr>
              <a:xfrm>
                <a:off x="454680" y="110880"/>
                <a:ext cx="314280" cy="314640"/>
                <a:chOff x="454680" y="110880"/>
                <a:chExt cx="314280" cy="314640"/>
              </a:xfrm>
            </p:grpSpPr>
            <p:sp>
              <p:nvSpPr>
                <p:cNvPr id="47" name="Google Shape;286;p11"/>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 name="Google Shape;287;p11"/>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9" name="Google Shape;288;p11"/>
              <p:cNvGrpSpPr/>
              <p:nvPr/>
            </p:nvGrpSpPr>
            <p:grpSpPr>
              <a:xfrm>
                <a:off x="90360" y="632880"/>
                <a:ext cx="405360" cy="405000"/>
                <a:chOff x="90360" y="632880"/>
                <a:chExt cx="405360" cy="405000"/>
              </a:xfrm>
            </p:grpSpPr>
            <p:sp>
              <p:nvSpPr>
                <p:cNvPr id="50" name="Google Shape;289;p11"/>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 name="Google Shape;290;p11"/>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 name="Google Shape;291;p11"/>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 name="Google Shape;292;p11"/>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 name="Google Shape;293;p11"/>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55" name="PlaceHolder 1"/>
          <p:cNvSpPr>
            <a:spLocks noGrp="1"/>
          </p:cNvSpPr>
          <p:nvPr>
            <p:ph type="title"/>
          </p:nvPr>
        </p:nvSpPr>
        <p:spPr>
          <a:xfrm>
            <a:off x="2176560" y="1692000"/>
            <a:ext cx="4790520" cy="127692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1"/>
                </a:solidFill>
                <a:latin typeface="Montserrat"/>
                <a:ea typeface="Montserrat"/>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p:bodyStyle/>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46" name="Google Shape;154;p7"/>
          <p:cNvPicPr/>
          <p:nvPr/>
        </p:nvPicPr>
        <p:blipFill>
          <a:blip r:embed="rId3" cstate="print"/>
          <a:srcRect t="1844" r="1844"/>
          <a:stretch/>
        </p:blipFill>
        <p:spPr>
          <a:xfrm rot="10800000" flipH="1">
            <a:off x="0" y="0"/>
            <a:ext cx="9143640" cy="5143320"/>
          </a:xfrm>
          <a:prstGeom prst="rect">
            <a:avLst/>
          </a:prstGeom>
          <a:ln w="0">
            <a:noFill/>
          </a:ln>
        </p:spPr>
      </p:pic>
      <p:pic>
        <p:nvPicPr>
          <p:cNvPr id="647" name="Google Shape;155;p7"/>
          <p:cNvPicPr/>
          <p:nvPr/>
        </p:nvPicPr>
        <p:blipFill>
          <a:blip r:embed="rId4" cstate="print"/>
          <a:srcRect l="7208" r="48305" b="45432"/>
          <a:stretch/>
        </p:blipFill>
        <p:spPr>
          <a:xfrm rot="10800000">
            <a:off x="7925040" y="-75960"/>
            <a:ext cx="1218960" cy="2854080"/>
          </a:xfrm>
          <a:prstGeom prst="rect">
            <a:avLst/>
          </a:prstGeom>
          <a:ln w="0">
            <a:noFill/>
          </a:ln>
        </p:spPr>
      </p:pic>
      <p:pic>
        <p:nvPicPr>
          <p:cNvPr id="648" name="Google Shape;156;p7"/>
          <p:cNvPicPr/>
          <p:nvPr/>
        </p:nvPicPr>
        <p:blipFill>
          <a:blip r:embed="rId5" cstate="print">
            <a:alphaModFix amt="50000"/>
          </a:blip>
          <a:stretch/>
        </p:blipFill>
        <p:spPr>
          <a:xfrm rot="4362600">
            <a:off x="6965280" y="2439360"/>
            <a:ext cx="3541680" cy="3464640"/>
          </a:xfrm>
          <a:prstGeom prst="rect">
            <a:avLst/>
          </a:prstGeom>
          <a:ln w="0">
            <a:noFill/>
          </a:ln>
        </p:spPr>
      </p:pic>
      <p:grpSp>
        <p:nvGrpSpPr>
          <p:cNvPr id="649" name="Google Shape;157;p7"/>
          <p:cNvGrpSpPr/>
          <p:nvPr/>
        </p:nvGrpSpPr>
        <p:grpSpPr>
          <a:xfrm>
            <a:off x="-1080360" y="-464040"/>
            <a:ext cx="1963080" cy="2007000"/>
            <a:chOff x="-1080360" y="-464040"/>
            <a:chExt cx="1963080" cy="2007000"/>
          </a:xfrm>
        </p:grpSpPr>
        <p:pic>
          <p:nvPicPr>
            <p:cNvPr id="650" name="Google Shape;158;p7"/>
            <p:cNvPicPr/>
            <p:nvPr/>
          </p:nvPicPr>
          <p:blipFill>
            <a:blip r:embed="rId6" cstate="print">
              <a:alphaModFix amt="50000"/>
            </a:blip>
            <a:stretch/>
          </p:blipFill>
          <p:spPr>
            <a:xfrm rot="5400000" flipH="1">
              <a:off x="-1102320" y="-442080"/>
              <a:ext cx="2007000" cy="1963080"/>
            </a:xfrm>
            <a:prstGeom prst="rect">
              <a:avLst/>
            </a:prstGeom>
            <a:ln w="0">
              <a:noFill/>
            </a:ln>
          </p:spPr>
        </p:pic>
        <p:grpSp>
          <p:nvGrpSpPr>
            <p:cNvPr id="651" name="Google Shape;159;p7"/>
            <p:cNvGrpSpPr/>
            <p:nvPr/>
          </p:nvGrpSpPr>
          <p:grpSpPr>
            <a:xfrm>
              <a:off x="180360" y="344160"/>
              <a:ext cx="314280" cy="314640"/>
              <a:chOff x="180360" y="344160"/>
              <a:chExt cx="314280" cy="314640"/>
            </a:xfrm>
          </p:grpSpPr>
          <p:sp>
            <p:nvSpPr>
              <p:cNvPr id="652" name="Google Shape;160;p7"/>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3" name="Google Shape;161;p7"/>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54" name="Google Shape;162;p7"/>
            <p:cNvGrpSpPr/>
            <p:nvPr/>
          </p:nvGrpSpPr>
          <p:grpSpPr>
            <a:xfrm>
              <a:off x="149760" y="954360"/>
              <a:ext cx="375480" cy="388080"/>
              <a:chOff x="149760" y="954360"/>
              <a:chExt cx="375480" cy="388080"/>
            </a:xfrm>
          </p:grpSpPr>
          <p:sp>
            <p:nvSpPr>
              <p:cNvPr id="655" name="Google Shape;163;p7"/>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6" name="Google Shape;164;p7"/>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7" name="Google Shape;165;p7"/>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658"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659" name="PlaceHolder 2"/>
          <p:cNvSpPr>
            <a:spLocks noGrp="1"/>
          </p:cNvSpPr>
          <p:nvPr>
            <p:ph type="body"/>
          </p:nvPr>
        </p:nvSpPr>
        <p:spPr>
          <a:xfrm>
            <a:off x="5163840" y="539640"/>
            <a:ext cx="3266640" cy="4064040"/>
          </a:xfrm>
          <a:prstGeom prst="rect">
            <a:avLst/>
          </a:prstGeom>
          <a:noFill/>
          <a:ln w="0">
            <a:noFill/>
          </a:ln>
        </p:spPr>
        <p:txBody>
          <a:bodyPr lIns="90000" tIns="45000" rIns="90000" bIns="45000" anchor="t">
            <a:normAutofit fontScale="62222"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9" r:id="rId1"/>
  </p:sldLayoutIdLst>
  <p:txStyles>
    <p:titleStyle/>
    <p:bodyStyle/>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60" name="Google Shape;170;p8"/>
          <p:cNvPicPr/>
          <p:nvPr/>
        </p:nvPicPr>
        <p:blipFill>
          <a:blip r:embed="rId3" cstate="print"/>
          <a:srcRect t="1844" r="1844"/>
          <a:stretch/>
        </p:blipFill>
        <p:spPr>
          <a:xfrm flipH="1">
            <a:off x="360" y="0"/>
            <a:ext cx="9143640" cy="5143320"/>
          </a:xfrm>
          <a:prstGeom prst="rect">
            <a:avLst/>
          </a:prstGeom>
          <a:ln w="0">
            <a:noFill/>
          </a:ln>
        </p:spPr>
      </p:pic>
      <p:pic>
        <p:nvPicPr>
          <p:cNvPr id="661" name="Google Shape;171;p8"/>
          <p:cNvPicPr/>
          <p:nvPr/>
        </p:nvPicPr>
        <p:blipFill>
          <a:blip r:embed="rId4" cstate="print">
            <a:alphaModFix amt="60000"/>
          </a:blip>
          <a:srcRect b="1681"/>
          <a:stretch/>
        </p:blipFill>
        <p:spPr>
          <a:xfrm flipH="1">
            <a:off x="6489000" y="0"/>
            <a:ext cx="2740680" cy="5143320"/>
          </a:xfrm>
          <a:prstGeom prst="rect">
            <a:avLst/>
          </a:prstGeom>
          <a:ln w="0">
            <a:noFill/>
          </a:ln>
        </p:spPr>
      </p:pic>
      <p:grpSp>
        <p:nvGrpSpPr>
          <p:cNvPr id="662" name="Google Shape;172;p8"/>
          <p:cNvGrpSpPr/>
          <p:nvPr/>
        </p:nvGrpSpPr>
        <p:grpSpPr>
          <a:xfrm>
            <a:off x="-1880280" y="-2238480"/>
            <a:ext cx="12745800" cy="9193680"/>
            <a:chOff x="-1880280" y="-2238480"/>
            <a:chExt cx="12745800" cy="9193680"/>
          </a:xfrm>
        </p:grpSpPr>
        <p:pic>
          <p:nvPicPr>
            <p:cNvPr id="663" name="Google Shape;173;p8"/>
            <p:cNvPicPr/>
            <p:nvPr/>
          </p:nvPicPr>
          <p:blipFill>
            <a:blip r:embed="rId5" cstate="print">
              <a:alphaModFix amt="50000"/>
            </a:blip>
            <a:stretch/>
          </p:blipFill>
          <p:spPr>
            <a:xfrm rot="14977800" flipH="1">
              <a:off x="6854040" y="2959560"/>
              <a:ext cx="3541680" cy="3464640"/>
            </a:xfrm>
            <a:prstGeom prst="rect">
              <a:avLst/>
            </a:prstGeom>
            <a:ln w="0">
              <a:noFill/>
            </a:ln>
          </p:spPr>
        </p:pic>
        <p:pic>
          <p:nvPicPr>
            <p:cNvPr id="664" name="Google Shape;174;p8"/>
            <p:cNvPicPr/>
            <p:nvPr/>
          </p:nvPicPr>
          <p:blipFill>
            <a:blip r:embed="rId5" cstate="print">
              <a:alphaModFix amt="50000"/>
            </a:blip>
            <a:stretch/>
          </p:blipFill>
          <p:spPr>
            <a:xfrm rot="16919400" flipH="1">
              <a:off x="-1588680" y="-1878840"/>
              <a:ext cx="3541680" cy="3464640"/>
            </a:xfrm>
            <a:prstGeom prst="rect">
              <a:avLst/>
            </a:prstGeom>
            <a:ln w="0">
              <a:noFill/>
            </a:ln>
          </p:spPr>
        </p:pic>
      </p:grpSp>
      <p:grpSp>
        <p:nvGrpSpPr>
          <p:cNvPr id="665" name="Google Shape;175;p8"/>
          <p:cNvGrpSpPr/>
          <p:nvPr/>
        </p:nvGrpSpPr>
        <p:grpSpPr>
          <a:xfrm>
            <a:off x="7748280" y="-749880"/>
            <a:ext cx="1963080" cy="2057760"/>
            <a:chOff x="7748280" y="-749880"/>
            <a:chExt cx="1963080" cy="2057760"/>
          </a:xfrm>
        </p:grpSpPr>
        <p:pic>
          <p:nvPicPr>
            <p:cNvPr id="666" name="Google Shape;176;p8"/>
            <p:cNvPicPr/>
            <p:nvPr/>
          </p:nvPicPr>
          <p:blipFill>
            <a:blip r:embed="rId6" cstate="print">
              <a:alphaModFix amt="50000"/>
            </a:blip>
            <a:stretch/>
          </p:blipFill>
          <p:spPr>
            <a:xfrm rot="16200000">
              <a:off x="7726320" y="-727920"/>
              <a:ext cx="2007000" cy="1963080"/>
            </a:xfrm>
            <a:prstGeom prst="rect">
              <a:avLst/>
            </a:prstGeom>
            <a:ln w="0">
              <a:noFill/>
            </a:ln>
          </p:spPr>
        </p:pic>
        <p:grpSp>
          <p:nvGrpSpPr>
            <p:cNvPr id="667" name="Google Shape;177;p8"/>
            <p:cNvGrpSpPr/>
            <p:nvPr/>
          </p:nvGrpSpPr>
          <p:grpSpPr>
            <a:xfrm>
              <a:off x="8696880" y="990720"/>
              <a:ext cx="344520" cy="317160"/>
              <a:chOff x="8696880" y="990720"/>
              <a:chExt cx="344520" cy="317160"/>
            </a:xfrm>
          </p:grpSpPr>
          <p:sp>
            <p:nvSpPr>
              <p:cNvPr id="668" name="Google Shape;178;p8"/>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9" name="Google Shape;179;p8"/>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0" name="Google Shape;180;p8"/>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1" name="Google Shape;181;p8"/>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72" name="Google Shape;182;p8"/>
            <p:cNvGrpSpPr/>
            <p:nvPr/>
          </p:nvGrpSpPr>
          <p:grpSpPr>
            <a:xfrm>
              <a:off x="8691120" y="332640"/>
              <a:ext cx="356040" cy="357120"/>
              <a:chOff x="8691120" y="332640"/>
              <a:chExt cx="356040" cy="357120"/>
            </a:xfrm>
          </p:grpSpPr>
          <p:sp>
            <p:nvSpPr>
              <p:cNvPr id="673" name="Google Shape;183;p8"/>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4" name="Google Shape;184;p8"/>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5" name="Google Shape;185;p8"/>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6" name="Google Shape;186;p8"/>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7" name="Google Shape;187;p8"/>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8" name="Google Shape;188;p8"/>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9" name="Google Shape;189;p8"/>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80" name="Google Shape;190;p8"/>
            <p:cNvGrpSpPr/>
            <p:nvPr/>
          </p:nvGrpSpPr>
          <p:grpSpPr>
            <a:xfrm>
              <a:off x="8134560" y="650880"/>
              <a:ext cx="354600" cy="366480"/>
              <a:chOff x="8134560" y="650880"/>
              <a:chExt cx="354600" cy="366480"/>
            </a:xfrm>
          </p:grpSpPr>
          <p:sp>
            <p:nvSpPr>
              <p:cNvPr id="681" name="Google Shape;191;p8"/>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2" name="Google Shape;192;p8"/>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3" name="Google Shape;193;p8"/>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684"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1" r:id="rId1"/>
  </p:sldLayoutIdLst>
  <p:txStyles>
    <p:titleStyle/>
    <p:bodyStyle/>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85" name="Google Shape;196;p9"/>
          <p:cNvPicPr/>
          <p:nvPr/>
        </p:nvPicPr>
        <p:blipFill>
          <a:blip r:embed="rId3" cstate="print"/>
          <a:srcRect t="1844" r="1844"/>
          <a:stretch/>
        </p:blipFill>
        <p:spPr>
          <a:xfrm>
            <a:off x="0" y="0"/>
            <a:ext cx="9143640" cy="5143320"/>
          </a:xfrm>
          <a:prstGeom prst="rect">
            <a:avLst/>
          </a:prstGeom>
          <a:ln w="0">
            <a:noFill/>
          </a:ln>
        </p:spPr>
      </p:pic>
      <p:pic>
        <p:nvPicPr>
          <p:cNvPr id="686" name="Google Shape;197;p9"/>
          <p:cNvPicPr/>
          <p:nvPr/>
        </p:nvPicPr>
        <p:blipFill>
          <a:blip r:embed="rId4" cstate="print">
            <a:alphaModFix amt="60000"/>
          </a:blip>
          <a:srcRect b="1681"/>
          <a:stretch/>
        </p:blipFill>
        <p:spPr>
          <a:xfrm>
            <a:off x="0" y="0"/>
            <a:ext cx="2740680" cy="5143320"/>
          </a:xfrm>
          <a:prstGeom prst="rect">
            <a:avLst/>
          </a:prstGeom>
          <a:ln w="0">
            <a:noFill/>
          </a:ln>
        </p:spPr>
      </p:pic>
      <p:grpSp>
        <p:nvGrpSpPr>
          <p:cNvPr id="687" name="Google Shape;198;p9"/>
          <p:cNvGrpSpPr/>
          <p:nvPr/>
        </p:nvGrpSpPr>
        <p:grpSpPr>
          <a:xfrm>
            <a:off x="-440640" y="-271440"/>
            <a:ext cx="9706680" cy="5878800"/>
            <a:chOff x="-440640" y="-271440"/>
            <a:chExt cx="9706680" cy="5878800"/>
          </a:xfrm>
        </p:grpSpPr>
        <p:grpSp>
          <p:nvGrpSpPr>
            <p:cNvPr id="688" name="Google Shape;199;p9"/>
            <p:cNvGrpSpPr/>
            <p:nvPr/>
          </p:nvGrpSpPr>
          <p:grpSpPr>
            <a:xfrm>
              <a:off x="7302960" y="3600360"/>
              <a:ext cx="1963080" cy="2007000"/>
              <a:chOff x="7302960" y="3600360"/>
              <a:chExt cx="1963080" cy="2007000"/>
            </a:xfrm>
          </p:grpSpPr>
          <p:pic>
            <p:nvPicPr>
              <p:cNvPr id="689" name="Google Shape;200;p9"/>
              <p:cNvPicPr/>
              <p:nvPr/>
            </p:nvPicPr>
            <p:blipFill>
              <a:blip r:embed="rId5" cstate="print">
                <a:alphaModFix amt="50000"/>
              </a:blip>
              <a:stretch/>
            </p:blipFill>
            <p:spPr>
              <a:xfrm rot="5400000">
                <a:off x="7281000" y="3622320"/>
                <a:ext cx="2007000" cy="1963080"/>
              </a:xfrm>
              <a:prstGeom prst="rect">
                <a:avLst/>
              </a:prstGeom>
              <a:ln w="0">
                <a:noFill/>
              </a:ln>
            </p:spPr>
          </p:pic>
          <p:grpSp>
            <p:nvGrpSpPr>
              <p:cNvPr id="690" name="Google Shape;201;p9"/>
              <p:cNvGrpSpPr/>
              <p:nvPr/>
            </p:nvGrpSpPr>
            <p:grpSpPr>
              <a:xfrm>
                <a:off x="8547840" y="4489920"/>
                <a:ext cx="326880" cy="318240"/>
                <a:chOff x="8547840" y="4489920"/>
                <a:chExt cx="326880" cy="318240"/>
              </a:xfrm>
            </p:grpSpPr>
            <p:sp>
              <p:nvSpPr>
                <p:cNvPr id="691" name="Google Shape;202;p9"/>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2" name="Google Shape;203;p9"/>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3" name="Google Shape;204;p9"/>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4" name="Google Shape;205;p9"/>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5" name="Google Shape;206;p9"/>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6" name="Google Shape;207;p9"/>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7" name="Google Shape;208;p9"/>
                <p:cNvSpPr/>
                <p:nvPr/>
              </p:nvSpPr>
              <p:spPr>
                <a:xfrm>
                  <a:off x="8746200" y="45655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8" name="Google Shape;209;p9"/>
                <p:cNvSpPr/>
                <p:nvPr/>
              </p:nvSpPr>
              <p:spPr>
                <a:xfrm>
                  <a:off x="8783640" y="45446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9" name="Google Shape;210;p9"/>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0" name="Google Shape;211;p9"/>
              <p:cNvGrpSpPr/>
              <p:nvPr/>
            </p:nvGrpSpPr>
            <p:grpSpPr>
              <a:xfrm>
                <a:off x="8591040" y="5153400"/>
                <a:ext cx="268200" cy="268560"/>
                <a:chOff x="8591040" y="5153400"/>
                <a:chExt cx="268200" cy="268560"/>
              </a:xfrm>
            </p:grpSpPr>
            <p:sp>
              <p:nvSpPr>
                <p:cNvPr id="701" name="Google Shape;212;p9"/>
                <p:cNvSpPr/>
                <p:nvPr/>
              </p:nvSpPr>
              <p:spPr>
                <a:xfrm>
                  <a:off x="8649720" y="53114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2" name="Google Shape;213;p9"/>
                <p:cNvSpPr/>
                <p:nvPr/>
              </p:nvSpPr>
              <p:spPr>
                <a:xfrm>
                  <a:off x="8748720" y="53121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3" name="Google Shape;214;p9"/>
                <p:cNvSpPr/>
                <p:nvPr/>
              </p:nvSpPr>
              <p:spPr>
                <a:xfrm>
                  <a:off x="8649720" y="52128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4" name="Google Shape;215;p9"/>
                <p:cNvSpPr/>
                <p:nvPr/>
              </p:nvSpPr>
              <p:spPr>
                <a:xfrm>
                  <a:off x="8747640" y="52128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5" name="Google Shape;216;p9"/>
                <p:cNvSpPr/>
                <p:nvPr/>
              </p:nvSpPr>
              <p:spPr>
                <a:xfrm>
                  <a:off x="8710920" y="52754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6" name="Google Shape;217;p9"/>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7" name="Google Shape;218;p9"/>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8" name="Google Shape;219;p9"/>
              <p:cNvGrpSpPr/>
              <p:nvPr/>
            </p:nvGrpSpPr>
            <p:grpSpPr>
              <a:xfrm>
                <a:off x="7951680" y="4758120"/>
                <a:ext cx="399240" cy="412560"/>
                <a:chOff x="7951680" y="4758120"/>
                <a:chExt cx="399240" cy="412560"/>
              </a:xfrm>
            </p:grpSpPr>
            <p:sp>
              <p:nvSpPr>
                <p:cNvPr id="709" name="Google Shape;220;p9"/>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0" name="Google Shape;221;p9"/>
                <p:cNvSpPr/>
                <p:nvPr/>
              </p:nvSpPr>
              <p:spPr>
                <a:xfrm>
                  <a:off x="8230680" y="51188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1" name="Google Shape;222;p9"/>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712" name="Google Shape;223;p9"/>
            <p:cNvGrpSpPr/>
            <p:nvPr/>
          </p:nvGrpSpPr>
          <p:grpSpPr>
            <a:xfrm>
              <a:off x="-440640" y="-271440"/>
              <a:ext cx="2007000" cy="1963080"/>
              <a:chOff x="-440640" y="-271440"/>
              <a:chExt cx="2007000" cy="1963080"/>
            </a:xfrm>
          </p:grpSpPr>
          <p:pic>
            <p:nvPicPr>
              <p:cNvPr id="713" name="Google Shape;224;p9"/>
              <p:cNvPicPr/>
              <p:nvPr/>
            </p:nvPicPr>
            <p:blipFill>
              <a:blip r:embed="rId5" cstate="print">
                <a:alphaModFix amt="50000"/>
              </a:blip>
              <a:stretch/>
            </p:blipFill>
            <p:spPr>
              <a:xfrm>
                <a:off x="-440640" y="-271440"/>
                <a:ext cx="2007000" cy="1963080"/>
              </a:xfrm>
              <a:prstGeom prst="rect">
                <a:avLst/>
              </a:prstGeom>
              <a:ln w="0">
                <a:noFill/>
              </a:ln>
            </p:spPr>
          </p:pic>
          <p:grpSp>
            <p:nvGrpSpPr>
              <p:cNvPr id="714" name="Google Shape;225;p9"/>
              <p:cNvGrpSpPr/>
              <p:nvPr/>
            </p:nvGrpSpPr>
            <p:grpSpPr>
              <a:xfrm>
                <a:off x="-183240" y="109440"/>
                <a:ext cx="344520" cy="317160"/>
                <a:chOff x="-183240" y="109440"/>
                <a:chExt cx="344520" cy="317160"/>
              </a:xfrm>
            </p:grpSpPr>
            <p:sp>
              <p:nvSpPr>
                <p:cNvPr id="715" name="Google Shape;226;p9"/>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6" name="Google Shape;227;p9"/>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7" name="Google Shape;228;p9"/>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8" name="Google Shape;229;p9"/>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19" name="Google Shape;230;p9"/>
              <p:cNvGrpSpPr/>
              <p:nvPr/>
            </p:nvGrpSpPr>
            <p:grpSpPr>
              <a:xfrm>
                <a:off x="454680" y="110880"/>
                <a:ext cx="314280" cy="314640"/>
                <a:chOff x="454680" y="110880"/>
                <a:chExt cx="314280" cy="314640"/>
              </a:xfrm>
            </p:grpSpPr>
            <p:sp>
              <p:nvSpPr>
                <p:cNvPr id="720" name="Google Shape;231;p9"/>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1" name="Google Shape;232;p9"/>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22" name="Google Shape;233;p9"/>
              <p:cNvGrpSpPr/>
              <p:nvPr/>
            </p:nvGrpSpPr>
            <p:grpSpPr>
              <a:xfrm>
                <a:off x="90360" y="632880"/>
                <a:ext cx="405360" cy="405000"/>
                <a:chOff x="90360" y="632880"/>
                <a:chExt cx="405360" cy="405000"/>
              </a:xfrm>
            </p:grpSpPr>
            <p:sp>
              <p:nvSpPr>
                <p:cNvPr id="723" name="Google Shape;234;p9"/>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4" name="Google Shape;235;p9"/>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5" name="Google Shape;236;p9"/>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6" name="Google Shape;237;p9"/>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7" name="Google Shape;238;p9"/>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728" name="Google Shape;239;p9"/>
          <p:cNvGrpSpPr/>
          <p:nvPr/>
        </p:nvGrpSpPr>
        <p:grpSpPr>
          <a:xfrm>
            <a:off x="-1880280" y="-2238480"/>
            <a:ext cx="12746160" cy="9194040"/>
            <a:chOff x="-1880280" y="-2238480"/>
            <a:chExt cx="12746160" cy="9194040"/>
          </a:xfrm>
        </p:grpSpPr>
        <p:pic>
          <p:nvPicPr>
            <p:cNvPr id="729" name="Google Shape;240;p9"/>
            <p:cNvPicPr/>
            <p:nvPr/>
          </p:nvPicPr>
          <p:blipFill>
            <a:blip r:embed="rId6" cstate="print">
              <a:alphaModFix amt="50000"/>
            </a:blip>
            <a:stretch/>
          </p:blipFill>
          <p:spPr>
            <a:xfrm rot="17422200">
              <a:off x="6854400" y="-1707480"/>
              <a:ext cx="3541680" cy="3464640"/>
            </a:xfrm>
            <a:prstGeom prst="rect">
              <a:avLst/>
            </a:prstGeom>
            <a:ln w="0">
              <a:noFill/>
            </a:ln>
          </p:spPr>
        </p:pic>
        <p:pic>
          <p:nvPicPr>
            <p:cNvPr id="730" name="Google Shape;241;p9"/>
            <p:cNvPicPr/>
            <p:nvPr/>
          </p:nvPicPr>
          <p:blipFill>
            <a:blip r:embed="rId6" cstate="print">
              <a:alphaModFix amt="50000"/>
            </a:blip>
            <a:stretch/>
          </p:blipFill>
          <p:spPr>
            <a:xfrm rot="15480600">
              <a:off x="-1588320" y="3130920"/>
              <a:ext cx="3541680" cy="3464640"/>
            </a:xfrm>
            <a:prstGeom prst="rect">
              <a:avLst/>
            </a:prstGeom>
            <a:ln w="0">
              <a:noFill/>
            </a:ln>
          </p:spPr>
        </p:pic>
      </p:grpSp>
      <p:sp>
        <p:nvSpPr>
          <p:cNvPr id="731"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3" r:id="rId1"/>
  </p:sldLayoutIdLst>
  <p:txStyles>
    <p:titleStyle/>
    <p:bodyStyle/>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73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733" name="PlaceHolder 2"/>
          <p:cNvSpPr>
            <a:spLocks noGrp="1"/>
          </p:cNvSpPr>
          <p:nvPr>
            <p:ph type="title"/>
          </p:nvPr>
        </p:nvSpPr>
        <p:spPr>
          <a:xfrm>
            <a:off x="1948680" y="4014360"/>
            <a:ext cx="5245920" cy="441360"/>
          </a:xfrm>
          <a:prstGeom prst="rect">
            <a:avLst/>
          </a:prstGeom>
          <a:solidFill>
            <a:schemeClr val="dk2"/>
          </a:solidFill>
          <a:ln w="0">
            <a:noFill/>
          </a:ln>
        </p:spPr>
        <p:txBody>
          <a:bodyPr lIns="91440" tIns="91440" rIns="91440" bIns="91440" anchor="t">
            <a:noAutofit/>
          </a:bodyPr>
          <a:lstStyle/>
          <a:p>
            <a:pPr indent="0">
              <a:buNone/>
            </a:pPr>
            <a:r>
              <a:rPr lang="fr-FR" sz="18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p:bodyStyle/>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7" r:id="rId1"/>
  </p:sldLayoutIdLst>
  <p:txStyles>
    <p:titleStyle/>
    <p:bodyStyle/>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734" name="PlaceHolder 1"/>
          <p:cNvSpPr>
            <a:spLocks noGrp="1"/>
          </p:cNvSpPr>
          <p:nvPr>
            <p:ph type="title"/>
          </p:nvPr>
        </p:nvSpPr>
        <p:spPr>
          <a:xfrm>
            <a:off x="723600" y="511200"/>
            <a:ext cx="769680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9" r:id="rId1"/>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6" name="Google Shape;298;p13"/>
          <p:cNvPicPr/>
          <p:nvPr/>
        </p:nvPicPr>
        <p:blipFill>
          <a:blip r:embed="rId3" cstate="print"/>
          <a:srcRect t="1844" r="1844"/>
          <a:stretch/>
        </p:blipFill>
        <p:spPr>
          <a:xfrm>
            <a:off x="0" y="0"/>
            <a:ext cx="9143640" cy="5143320"/>
          </a:xfrm>
          <a:prstGeom prst="rect">
            <a:avLst/>
          </a:prstGeom>
          <a:ln w="0">
            <a:noFill/>
          </a:ln>
        </p:spPr>
      </p:pic>
      <p:pic>
        <p:nvPicPr>
          <p:cNvPr id="57" name="Google Shape;299;p13"/>
          <p:cNvPicPr/>
          <p:nvPr/>
        </p:nvPicPr>
        <p:blipFill>
          <a:blip r:embed="rId4" cstate="print">
            <a:alphaModFix amt="60000"/>
          </a:blip>
          <a:srcRect b="1681"/>
          <a:stretch/>
        </p:blipFill>
        <p:spPr>
          <a:xfrm flipH="1">
            <a:off x="6489000" y="0"/>
            <a:ext cx="2740680" cy="5143320"/>
          </a:xfrm>
          <a:prstGeom prst="rect">
            <a:avLst/>
          </a:prstGeom>
          <a:ln w="0">
            <a:noFill/>
          </a:ln>
        </p:spPr>
      </p:pic>
      <p:grpSp>
        <p:nvGrpSpPr>
          <p:cNvPr id="58" name="Google Shape;300;p13"/>
          <p:cNvGrpSpPr/>
          <p:nvPr/>
        </p:nvGrpSpPr>
        <p:grpSpPr>
          <a:xfrm>
            <a:off x="7427160" y="-528840"/>
            <a:ext cx="2592000" cy="5956200"/>
            <a:chOff x="7427160" y="-528840"/>
            <a:chExt cx="2592000" cy="5956200"/>
          </a:xfrm>
        </p:grpSpPr>
        <p:grpSp>
          <p:nvGrpSpPr>
            <p:cNvPr id="59" name="Google Shape;301;p13"/>
            <p:cNvGrpSpPr/>
            <p:nvPr/>
          </p:nvGrpSpPr>
          <p:grpSpPr>
            <a:xfrm>
              <a:off x="7427160" y="3464280"/>
              <a:ext cx="2007000" cy="1963080"/>
              <a:chOff x="7427160" y="3464280"/>
              <a:chExt cx="2007000" cy="1963080"/>
            </a:xfrm>
          </p:grpSpPr>
          <p:pic>
            <p:nvPicPr>
              <p:cNvPr id="60" name="Google Shape;302;p13"/>
              <p:cNvPicPr/>
              <p:nvPr/>
            </p:nvPicPr>
            <p:blipFill>
              <a:blip r:embed="rId5" cstate="print">
                <a:alphaModFix amt="50000"/>
              </a:blip>
              <a:stretch/>
            </p:blipFill>
            <p:spPr>
              <a:xfrm>
                <a:off x="7427160" y="3464280"/>
                <a:ext cx="2007000" cy="1963080"/>
              </a:xfrm>
              <a:prstGeom prst="rect">
                <a:avLst/>
              </a:prstGeom>
              <a:ln w="0">
                <a:noFill/>
              </a:ln>
            </p:spPr>
          </p:pic>
          <p:grpSp>
            <p:nvGrpSpPr>
              <p:cNvPr id="61" name="Google Shape;303;p13"/>
              <p:cNvGrpSpPr/>
              <p:nvPr/>
            </p:nvGrpSpPr>
            <p:grpSpPr>
              <a:xfrm>
                <a:off x="8296200" y="3854520"/>
                <a:ext cx="344160" cy="317160"/>
                <a:chOff x="8296200" y="3854520"/>
                <a:chExt cx="344160" cy="317160"/>
              </a:xfrm>
            </p:grpSpPr>
            <p:sp>
              <p:nvSpPr>
                <p:cNvPr id="62" name="Google Shape;304;p13"/>
                <p:cNvSpPr/>
                <p:nvPr/>
              </p:nvSpPr>
              <p:spPr>
                <a:xfrm>
                  <a:off x="8410680" y="39085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 name="Google Shape;305;p13"/>
                <p:cNvSpPr/>
                <p:nvPr/>
              </p:nvSpPr>
              <p:spPr>
                <a:xfrm>
                  <a:off x="8296200" y="40932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 name="Google Shape;306;p13"/>
                <p:cNvSpPr/>
                <p:nvPr/>
              </p:nvSpPr>
              <p:spPr>
                <a:xfrm>
                  <a:off x="8329320" y="38545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 name="Google Shape;307;p13"/>
                <p:cNvSpPr/>
                <p:nvPr/>
              </p:nvSpPr>
              <p:spPr>
                <a:xfrm>
                  <a:off x="8354160" y="40604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6" name="Google Shape;308;p13"/>
              <p:cNvGrpSpPr/>
              <p:nvPr/>
            </p:nvGrpSpPr>
            <p:grpSpPr>
              <a:xfrm>
                <a:off x="7665480" y="3855600"/>
                <a:ext cx="314280" cy="314640"/>
                <a:chOff x="7665480" y="3855600"/>
                <a:chExt cx="314280" cy="314640"/>
              </a:xfrm>
            </p:grpSpPr>
            <p:sp>
              <p:nvSpPr>
                <p:cNvPr id="67" name="Google Shape;309;p13"/>
                <p:cNvSpPr/>
                <p:nvPr/>
              </p:nvSpPr>
              <p:spPr>
                <a:xfrm>
                  <a:off x="7704720" y="38858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 name="Google Shape;310;p13"/>
                <p:cNvSpPr/>
                <p:nvPr/>
              </p:nvSpPr>
              <p:spPr>
                <a:xfrm>
                  <a:off x="7665480" y="385560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9" name="Google Shape;311;p13"/>
              <p:cNvGrpSpPr/>
              <p:nvPr/>
            </p:nvGrpSpPr>
            <p:grpSpPr>
              <a:xfrm>
                <a:off x="7982640" y="4396680"/>
                <a:ext cx="356040" cy="357120"/>
                <a:chOff x="7982640" y="4396680"/>
                <a:chExt cx="356040" cy="357120"/>
              </a:xfrm>
            </p:grpSpPr>
            <p:sp>
              <p:nvSpPr>
                <p:cNvPr id="70" name="Google Shape;312;p13"/>
                <p:cNvSpPr/>
                <p:nvPr/>
              </p:nvSpPr>
              <p:spPr>
                <a:xfrm>
                  <a:off x="8060400" y="460656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 name="Google Shape;313;p13"/>
                <p:cNvSpPr/>
                <p:nvPr/>
              </p:nvSpPr>
              <p:spPr>
                <a:xfrm>
                  <a:off x="8192160" y="460764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 name="Google Shape;314;p13"/>
                <p:cNvSpPr/>
                <p:nvPr/>
              </p:nvSpPr>
              <p:spPr>
                <a:xfrm>
                  <a:off x="8060400" y="447552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 name="Google Shape;315;p13"/>
                <p:cNvSpPr/>
                <p:nvPr/>
              </p:nvSpPr>
              <p:spPr>
                <a:xfrm>
                  <a:off x="8190720" y="447552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 name="Google Shape;316;p13"/>
                <p:cNvSpPr/>
                <p:nvPr/>
              </p:nvSpPr>
              <p:spPr>
                <a:xfrm>
                  <a:off x="8141760" y="455868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 name="Google Shape;317;p13"/>
                <p:cNvSpPr/>
                <p:nvPr/>
              </p:nvSpPr>
              <p:spPr>
                <a:xfrm>
                  <a:off x="8055000" y="447084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 name="Google Shape;318;p13"/>
                <p:cNvSpPr/>
                <p:nvPr/>
              </p:nvSpPr>
              <p:spPr>
                <a:xfrm>
                  <a:off x="7982640" y="439668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7" name="Google Shape;319;p13"/>
              <p:cNvGrpSpPr/>
              <p:nvPr/>
            </p:nvGrpSpPr>
            <p:grpSpPr>
              <a:xfrm>
                <a:off x="8590320" y="4392000"/>
                <a:ext cx="354600" cy="366120"/>
                <a:chOff x="8590320" y="4392000"/>
                <a:chExt cx="354600" cy="366120"/>
              </a:xfrm>
            </p:grpSpPr>
            <p:sp>
              <p:nvSpPr>
                <p:cNvPr id="78" name="Google Shape;320;p13"/>
                <p:cNvSpPr/>
                <p:nvPr/>
              </p:nvSpPr>
              <p:spPr>
                <a:xfrm>
                  <a:off x="8590320" y="439200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 name="Google Shape;321;p13"/>
                <p:cNvSpPr/>
                <p:nvPr/>
              </p:nvSpPr>
              <p:spPr>
                <a:xfrm>
                  <a:off x="8838720" y="471204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 name="Google Shape;322;p13"/>
                <p:cNvSpPr/>
                <p:nvPr/>
              </p:nvSpPr>
              <p:spPr>
                <a:xfrm>
                  <a:off x="8782200" y="464112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1" name="Google Shape;323;p13"/>
              <p:cNvGrpSpPr/>
              <p:nvPr/>
            </p:nvGrpSpPr>
            <p:grpSpPr>
              <a:xfrm>
                <a:off x="8956800" y="3853800"/>
                <a:ext cx="326880" cy="318600"/>
                <a:chOff x="8956800" y="3853800"/>
                <a:chExt cx="326880" cy="318600"/>
              </a:xfrm>
            </p:grpSpPr>
            <p:sp>
              <p:nvSpPr>
                <p:cNvPr id="82" name="Google Shape;324;p13"/>
                <p:cNvSpPr/>
                <p:nvPr/>
              </p:nvSpPr>
              <p:spPr>
                <a:xfrm>
                  <a:off x="9083160" y="415080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 name="Google Shape;325;p13"/>
                <p:cNvSpPr/>
                <p:nvPr/>
              </p:nvSpPr>
              <p:spPr>
                <a:xfrm>
                  <a:off x="8956800" y="397224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 name="Google Shape;326;p13"/>
                <p:cNvSpPr/>
                <p:nvPr/>
              </p:nvSpPr>
              <p:spPr>
                <a:xfrm>
                  <a:off x="9094680" y="410652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 name="Google Shape;327;p13"/>
                <p:cNvSpPr/>
                <p:nvPr/>
              </p:nvSpPr>
              <p:spPr>
                <a:xfrm>
                  <a:off x="8982000" y="385380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 name="Google Shape;328;p13"/>
                <p:cNvSpPr/>
                <p:nvPr/>
              </p:nvSpPr>
              <p:spPr>
                <a:xfrm>
                  <a:off x="9110520" y="406404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 name="Google Shape;329;p13"/>
                <p:cNvSpPr/>
                <p:nvPr/>
              </p:nvSpPr>
              <p:spPr>
                <a:xfrm>
                  <a:off x="9126000" y="402120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 name="Google Shape;330;p13"/>
                <p:cNvSpPr/>
                <p:nvPr/>
              </p:nvSpPr>
              <p:spPr>
                <a:xfrm>
                  <a:off x="9155160" y="392940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 name="Google Shape;331;p13"/>
                <p:cNvSpPr/>
                <p:nvPr/>
              </p:nvSpPr>
              <p:spPr>
                <a:xfrm>
                  <a:off x="9192600" y="390852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 name="Google Shape;332;p13"/>
                <p:cNvSpPr/>
                <p:nvPr/>
              </p:nvSpPr>
              <p:spPr>
                <a:xfrm>
                  <a:off x="9230040" y="387972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91" name="Google Shape;333;p13"/>
            <p:cNvGrpSpPr/>
            <p:nvPr/>
          </p:nvGrpSpPr>
          <p:grpSpPr>
            <a:xfrm>
              <a:off x="8056080" y="-528840"/>
              <a:ext cx="1963080" cy="2007000"/>
              <a:chOff x="8056080" y="-528840"/>
              <a:chExt cx="1963080" cy="2007000"/>
            </a:xfrm>
          </p:grpSpPr>
          <p:pic>
            <p:nvPicPr>
              <p:cNvPr id="92" name="Google Shape;334;p13"/>
              <p:cNvPicPr/>
              <p:nvPr/>
            </p:nvPicPr>
            <p:blipFill>
              <a:blip r:embed="rId5" cstate="print">
                <a:alphaModFix amt="50000"/>
              </a:blip>
              <a:stretch/>
            </p:blipFill>
            <p:spPr>
              <a:xfrm rot="16200000">
                <a:off x="8034120" y="-506880"/>
                <a:ext cx="2007000" cy="1963080"/>
              </a:xfrm>
              <a:prstGeom prst="rect">
                <a:avLst/>
              </a:prstGeom>
              <a:ln w="0">
                <a:noFill/>
              </a:ln>
            </p:spPr>
          </p:pic>
          <p:grpSp>
            <p:nvGrpSpPr>
              <p:cNvPr id="93" name="Google Shape;335;p13"/>
              <p:cNvGrpSpPr/>
              <p:nvPr/>
            </p:nvGrpSpPr>
            <p:grpSpPr>
              <a:xfrm>
                <a:off x="8377200" y="837000"/>
                <a:ext cx="461160" cy="460440"/>
                <a:chOff x="8377200" y="837000"/>
                <a:chExt cx="461160" cy="460440"/>
              </a:xfrm>
            </p:grpSpPr>
            <p:sp>
              <p:nvSpPr>
                <p:cNvPr id="94" name="Google Shape;336;p13"/>
                <p:cNvSpPr/>
                <p:nvPr/>
              </p:nvSpPr>
              <p:spPr>
                <a:xfrm>
                  <a:off x="8493840" y="837000"/>
                  <a:ext cx="228600" cy="232560"/>
                </a:xfrm>
                <a:custGeom>
                  <a:avLst/>
                  <a:gdLst>
                    <a:gd name="textAreaLeft" fmla="*/ 0 w 228600"/>
                    <a:gd name="textAreaRight" fmla="*/ 228960 w 228600"/>
                    <a:gd name="textAreaTop" fmla="*/ 0 h 232560"/>
                    <a:gd name="textAreaBottom" fmla="*/ 232920 h 2325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 name="Google Shape;337;p13"/>
                <p:cNvSpPr/>
                <p:nvPr/>
              </p:nvSpPr>
              <p:spPr>
                <a:xfrm>
                  <a:off x="8596080" y="942120"/>
                  <a:ext cx="23040" cy="25560"/>
                </a:xfrm>
                <a:custGeom>
                  <a:avLst/>
                  <a:gdLst>
                    <a:gd name="textAreaLeft" fmla="*/ 0 w 23040"/>
                    <a:gd name="textAreaRight" fmla="*/ 23400 w 23040"/>
                    <a:gd name="textAreaTop" fmla="*/ 0 h 25560"/>
                    <a:gd name="textAreaBottom" fmla="*/ 25920 h 255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2960" bIns="12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 name="Google Shape;338;p13"/>
                <p:cNvSpPr/>
                <p:nvPr/>
              </p:nvSpPr>
              <p:spPr>
                <a:xfrm>
                  <a:off x="8560440" y="1095480"/>
                  <a:ext cx="93600" cy="201960"/>
                </a:xfrm>
                <a:custGeom>
                  <a:avLst/>
                  <a:gdLst>
                    <a:gd name="textAreaLeft" fmla="*/ 0 w 93600"/>
                    <a:gd name="textAreaRight" fmla="*/ 93960 w 93600"/>
                    <a:gd name="textAreaTop" fmla="*/ 0 h 201960"/>
                    <a:gd name="textAreaBottom" fmla="*/ 202320 h 20196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 name="Google Shape;339;p13"/>
                <p:cNvSpPr/>
                <p:nvPr/>
              </p:nvSpPr>
              <p:spPr>
                <a:xfrm>
                  <a:off x="8377200" y="1049760"/>
                  <a:ext cx="186120" cy="116280"/>
                </a:xfrm>
                <a:custGeom>
                  <a:avLst/>
                  <a:gdLst>
                    <a:gd name="textAreaLeft" fmla="*/ 0 w 186120"/>
                    <a:gd name="textAreaRight" fmla="*/ 186480 w 186120"/>
                    <a:gd name="textAreaTop" fmla="*/ 0 h 116280"/>
                    <a:gd name="textAreaBottom" fmla="*/ 116640 h 1162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 name="Google Shape;340;p13"/>
                <p:cNvSpPr/>
                <p:nvPr/>
              </p:nvSpPr>
              <p:spPr>
                <a:xfrm>
                  <a:off x="8651880" y="1045080"/>
                  <a:ext cx="186480" cy="120960"/>
                </a:xfrm>
                <a:custGeom>
                  <a:avLst/>
                  <a:gdLst>
                    <a:gd name="textAreaLeft" fmla="*/ 0 w 186480"/>
                    <a:gd name="textAreaRight" fmla="*/ 186840 w 186480"/>
                    <a:gd name="textAreaTop" fmla="*/ 0 h 120960"/>
                    <a:gd name="textAreaBottom" fmla="*/ 121320 h 1209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9" name="Google Shape;341;p13"/>
              <p:cNvGrpSpPr/>
              <p:nvPr/>
            </p:nvGrpSpPr>
            <p:grpSpPr>
              <a:xfrm>
                <a:off x="8408160" y="235800"/>
                <a:ext cx="399240" cy="400320"/>
                <a:chOff x="8408160" y="235800"/>
                <a:chExt cx="399240" cy="400320"/>
              </a:xfrm>
            </p:grpSpPr>
            <p:sp>
              <p:nvSpPr>
                <p:cNvPr id="100" name="Google Shape;342;p13"/>
                <p:cNvSpPr/>
                <p:nvPr/>
              </p:nvSpPr>
              <p:spPr>
                <a:xfrm>
                  <a:off x="8562600" y="315000"/>
                  <a:ext cx="87840" cy="106200"/>
                </a:xfrm>
                <a:custGeom>
                  <a:avLst/>
                  <a:gdLst>
                    <a:gd name="textAreaLeft" fmla="*/ 0 w 87840"/>
                    <a:gd name="textAreaRight" fmla="*/ 88200 w 87840"/>
                    <a:gd name="textAreaTop" fmla="*/ 0 h 106200"/>
                    <a:gd name="textAreaBottom" fmla="*/ 106560 h 106200"/>
                  </a:gdLst>
                  <a:ahLst/>
                  <a:cxnLst/>
                  <a:rect l="textAreaLeft" t="textAreaTop" r="textAreaRight" b="textAreaBottom"/>
                  <a:pathLst>
                    <a:path w="452" h="545">
                      <a:moveTo>
                        <a:pt x="452" y="224"/>
                      </a:moveTo>
                      <a:cubicBezTo>
                        <a:pt x="452" y="143"/>
                        <a:pt x="441" y="68"/>
                        <a:pt x="425" y="0"/>
                      </a:cubicBezTo>
                      <a:cubicBezTo>
                        <a:pt x="41" y="0"/>
                        <a:pt x="41" y="0"/>
                        <a:pt x="41" y="0"/>
                      </a:cubicBezTo>
                      <a:cubicBezTo>
                        <a:pt x="0" y="184"/>
                        <a:pt x="12" y="349"/>
                        <a:pt x="58" y="545"/>
                      </a:cubicBezTo>
                      <a:cubicBezTo>
                        <a:pt x="166" y="545"/>
                        <a:pt x="166" y="545"/>
                        <a:pt x="166" y="545"/>
                      </a:cubicBezTo>
                      <a:cubicBezTo>
                        <a:pt x="166" y="302"/>
                        <a:pt x="166" y="302"/>
                        <a:pt x="166" y="302"/>
                      </a:cubicBezTo>
                      <a:cubicBezTo>
                        <a:pt x="166" y="265"/>
                        <a:pt x="196" y="235"/>
                        <a:pt x="233" y="235"/>
                      </a:cubicBezTo>
                      <a:cubicBezTo>
                        <a:pt x="269" y="235"/>
                        <a:pt x="299" y="265"/>
                        <a:pt x="299" y="302"/>
                      </a:cubicBezTo>
                      <a:cubicBezTo>
                        <a:pt x="299" y="545"/>
                        <a:pt x="299" y="545"/>
                        <a:pt x="299" y="545"/>
                      </a:cubicBezTo>
                      <a:cubicBezTo>
                        <a:pt x="418" y="545"/>
                        <a:pt x="418" y="545"/>
                        <a:pt x="418" y="545"/>
                      </a:cubicBezTo>
                      <a:cubicBezTo>
                        <a:pt x="442" y="430"/>
                        <a:pt x="451" y="328"/>
                        <a:pt x="452" y="2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 name="Google Shape;343;p13"/>
                <p:cNvSpPr/>
                <p:nvPr/>
              </p:nvSpPr>
              <p:spPr>
                <a:xfrm>
                  <a:off x="8576640" y="235800"/>
                  <a:ext cx="62640" cy="52920"/>
                </a:xfrm>
                <a:custGeom>
                  <a:avLst/>
                  <a:gdLst>
                    <a:gd name="textAreaLeft" fmla="*/ 0 w 62640"/>
                    <a:gd name="textAreaRight" fmla="*/ 63000 w 62640"/>
                    <a:gd name="textAreaTop" fmla="*/ 0 h 52920"/>
                    <a:gd name="textAreaBottom" fmla="*/ 53280 h 52920"/>
                  </a:gdLst>
                  <a:ahLst/>
                  <a:cxnLst/>
                  <a:rect l="textAreaLeft" t="textAreaTop" r="textAreaRight" b="textAreaBottom"/>
                  <a:pathLst>
                    <a:path w="323" h="272">
                      <a:moveTo>
                        <a:pt x="140" y="15"/>
                      </a:moveTo>
                      <a:cubicBezTo>
                        <a:pt x="81" y="94"/>
                        <a:pt x="34" y="180"/>
                        <a:pt x="0" y="272"/>
                      </a:cubicBezTo>
                      <a:cubicBezTo>
                        <a:pt x="323" y="272"/>
                        <a:pt x="323" y="272"/>
                        <a:pt x="323" y="272"/>
                      </a:cubicBezTo>
                      <a:cubicBezTo>
                        <a:pt x="301" y="215"/>
                        <a:pt x="277" y="166"/>
                        <a:pt x="254" y="126"/>
                      </a:cubicBezTo>
                      <a:cubicBezTo>
                        <a:pt x="230" y="82"/>
                        <a:pt x="206" y="45"/>
                        <a:pt x="184" y="15"/>
                      </a:cubicBezTo>
                      <a:cubicBezTo>
                        <a:pt x="173" y="0"/>
                        <a:pt x="151" y="0"/>
                        <a:pt x="140"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640" bIns="26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 name="Google Shape;344;p13"/>
                <p:cNvSpPr/>
                <p:nvPr/>
              </p:nvSpPr>
              <p:spPr>
                <a:xfrm>
                  <a:off x="8669160" y="396720"/>
                  <a:ext cx="14040" cy="43560"/>
                </a:xfrm>
                <a:custGeom>
                  <a:avLst/>
                  <a:gdLst>
                    <a:gd name="textAreaLeft" fmla="*/ 0 w 14040"/>
                    <a:gd name="textAreaRight" fmla="*/ 14400 w 14040"/>
                    <a:gd name="textAreaTop" fmla="*/ 0 h 43560"/>
                    <a:gd name="textAreaBottom" fmla="*/ 43920 h 43560"/>
                  </a:gdLst>
                  <a:ahLst/>
                  <a:cxnLst/>
                  <a:rect l="textAreaLeft" t="textAreaTop" r="textAreaRight" b="textAreaBottom"/>
                  <a:pathLst>
                    <a:path w="75" h="225">
                      <a:moveTo>
                        <a:pt x="0" y="166"/>
                      </a:moveTo>
                      <a:cubicBezTo>
                        <a:pt x="75" y="225"/>
                        <a:pt x="75" y="225"/>
                        <a:pt x="75" y="225"/>
                      </a:cubicBezTo>
                      <a:cubicBezTo>
                        <a:pt x="75" y="46"/>
                        <a:pt x="75" y="46"/>
                        <a:pt x="75" y="46"/>
                      </a:cubicBezTo>
                      <a:cubicBezTo>
                        <a:pt x="27" y="0"/>
                        <a:pt x="27" y="0"/>
                        <a:pt x="27" y="0"/>
                      </a:cubicBezTo>
                      <a:cubicBezTo>
                        <a:pt x="21" y="51"/>
                        <a:pt x="13" y="108"/>
                        <a:pt x="0" y="166"/>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 name="Google Shape;345;p13"/>
                <p:cNvSpPr/>
                <p:nvPr/>
              </p:nvSpPr>
              <p:spPr>
                <a:xfrm>
                  <a:off x="8408160" y="288000"/>
                  <a:ext cx="142560" cy="175680"/>
                </a:xfrm>
                <a:custGeom>
                  <a:avLst/>
                  <a:gdLst>
                    <a:gd name="textAreaLeft" fmla="*/ 0 w 142560"/>
                    <a:gd name="textAreaRight" fmla="*/ 142920 w 142560"/>
                    <a:gd name="textAreaTop" fmla="*/ 0 h 175680"/>
                    <a:gd name="textAreaBottom" fmla="*/ 176040 h 175680"/>
                  </a:gdLst>
                  <a:ahLst/>
                  <a:cxnLst/>
                  <a:rect l="textAreaLeft" t="textAreaTop" r="textAreaRight" b="textAreaBottom"/>
                  <a:pathLst>
                    <a:path w="733" h="901">
                      <a:moveTo>
                        <a:pt x="0" y="51"/>
                      </a:moveTo>
                      <a:cubicBezTo>
                        <a:pt x="0" y="607"/>
                        <a:pt x="0" y="607"/>
                        <a:pt x="0" y="607"/>
                      </a:cubicBezTo>
                      <a:cubicBezTo>
                        <a:pt x="59" y="618"/>
                        <a:pt x="134" y="641"/>
                        <a:pt x="183" y="678"/>
                      </a:cubicBezTo>
                      <a:cubicBezTo>
                        <a:pt x="235" y="717"/>
                        <a:pt x="276" y="770"/>
                        <a:pt x="302" y="830"/>
                      </a:cubicBezTo>
                      <a:cubicBezTo>
                        <a:pt x="343" y="841"/>
                        <a:pt x="379" y="866"/>
                        <a:pt x="403" y="901"/>
                      </a:cubicBezTo>
                      <a:cubicBezTo>
                        <a:pt x="437" y="893"/>
                        <a:pt x="470" y="882"/>
                        <a:pt x="502" y="869"/>
                      </a:cubicBezTo>
                      <a:cubicBezTo>
                        <a:pt x="502" y="569"/>
                        <a:pt x="502" y="569"/>
                        <a:pt x="502" y="569"/>
                      </a:cubicBezTo>
                      <a:cubicBezTo>
                        <a:pt x="502" y="551"/>
                        <a:pt x="510" y="533"/>
                        <a:pt x="524" y="520"/>
                      </a:cubicBezTo>
                      <a:cubicBezTo>
                        <a:pt x="675" y="382"/>
                        <a:pt x="675" y="382"/>
                        <a:pt x="675" y="382"/>
                      </a:cubicBezTo>
                      <a:cubicBezTo>
                        <a:pt x="672" y="252"/>
                        <a:pt x="692" y="122"/>
                        <a:pt x="733" y="0"/>
                      </a:cubicBezTo>
                      <a:cubicBezTo>
                        <a:pt x="51" y="0"/>
                        <a:pt x="51" y="0"/>
                        <a:pt x="51" y="0"/>
                      </a:cubicBezTo>
                      <a:cubicBezTo>
                        <a:pt x="23" y="0"/>
                        <a:pt x="0" y="22"/>
                        <a:pt x="0" y="5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 name="Google Shape;346;p13"/>
                <p:cNvSpPr/>
                <p:nvPr/>
              </p:nvSpPr>
              <p:spPr>
                <a:xfrm>
                  <a:off x="8664840" y="288000"/>
                  <a:ext cx="142560" cy="175320"/>
                </a:xfrm>
                <a:custGeom>
                  <a:avLst/>
                  <a:gdLst>
                    <a:gd name="textAreaLeft" fmla="*/ 0 w 142560"/>
                    <a:gd name="textAreaRight" fmla="*/ 142920 w 142560"/>
                    <a:gd name="textAreaTop" fmla="*/ 0 h 175320"/>
                    <a:gd name="textAreaBottom" fmla="*/ 175680 h 175320"/>
                  </a:gdLst>
                  <a:ahLst/>
                  <a:cxnLst/>
                  <a:rect l="textAreaLeft" t="textAreaTop" r="textAreaRight" b="textAreaBottom"/>
                  <a:pathLst>
                    <a:path w="732" h="898">
                      <a:moveTo>
                        <a:pt x="323" y="898"/>
                      </a:moveTo>
                      <a:cubicBezTo>
                        <a:pt x="350" y="860"/>
                        <a:pt x="392" y="834"/>
                        <a:pt x="439" y="827"/>
                      </a:cubicBezTo>
                      <a:cubicBezTo>
                        <a:pt x="490" y="721"/>
                        <a:pt x="612" y="648"/>
                        <a:pt x="732" y="628"/>
                      </a:cubicBezTo>
                      <a:cubicBezTo>
                        <a:pt x="732" y="51"/>
                        <a:pt x="732" y="51"/>
                        <a:pt x="732" y="51"/>
                      </a:cubicBezTo>
                      <a:cubicBezTo>
                        <a:pt x="732" y="22"/>
                        <a:pt x="709" y="0"/>
                        <a:pt x="681" y="0"/>
                      </a:cubicBezTo>
                      <a:cubicBezTo>
                        <a:pt x="0" y="0"/>
                        <a:pt x="0" y="0"/>
                        <a:pt x="0" y="0"/>
                      </a:cubicBezTo>
                      <a:cubicBezTo>
                        <a:pt x="38" y="109"/>
                        <a:pt x="64" y="244"/>
                        <a:pt x="61" y="384"/>
                      </a:cubicBezTo>
                      <a:cubicBezTo>
                        <a:pt x="210" y="528"/>
                        <a:pt x="210" y="528"/>
                        <a:pt x="210" y="528"/>
                      </a:cubicBezTo>
                      <a:cubicBezTo>
                        <a:pt x="223" y="540"/>
                        <a:pt x="230" y="557"/>
                        <a:pt x="230" y="576"/>
                      </a:cubicBezTo>
                      <a:cubicBezTo>
                        <a:pt x="230" y="866"/>
                        <a:pt x="230" y="866"/>
                        <a:pt x="230" y="866"/>
                      </a:cubicBezTo>
                      <a:cubicBezTo>
                        <a:pt x="260" y="879"/>
                        <a:pt x="291" y="890"/>
                        <a:pt x="323" y="8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 name="Google Shape;347;p13"/>
                <p:cNvSpPr/>
                <p:nvPr/>
              </p:nvSpPr>
              <p:spPr>
                <a:xfrm>
                  <a:off x="8408160" y="433080"/>
                  <a:ext cx="133560" cy="126000"/>
                </a:xfrm>
                <a:custGeom>
                  <a:avLst/>
                  <a:gdLst>
                    <a:gd name="textAreaLeft" fmla="*/ 0 w 133560"/>
                    <a:gd name="textAreaRight" fmla="*/ 133920 w 133560"/>
                    <a:gd name="textAreaTop" fmla="*/ 0 h 126000"/>
                    <a:gd name="textAreaBottom" fmla="*/ 126360 h 126000"/>
                  </a:gdLst>
                  <a:ahLst/>
                  <a:cxnLst/>
                  <a:rect l="textAreaLeft" t="textAreaTop" r="textAreaRight" b="textAreaBottom"/>
                  <a:pathLst>
                    <a:path w="687" h="646">
                      <a:moveTo>
                        <a:pt x="657" y="590"/>
                      </a:moveTo>
                      <a:cubicBezTo>
                        <a:pt x="657" y="429"/>
                        <a:pt x="525" y="298"/>
                        <a:pt x="364" y="298"/>
                      </a:cubicBezTo>
                      <a:cubicBezTo>
                        <a:pt x="336" y="298"/>
                        <a:pt x="306" y="278"/>
                        <a:pt x="299" y="247"/>
                      </a:cubicBezTo>
                      <a:cubicBezTo>
                        <a:pt x="295" y="227"/>
                        <a:pt x="277" y="214"/>
                        <a:pt x="257" y="214"/>
                      </a:cubicBezTo>
                      <a:cubicBezTo>
                        <a:pt x="256" y="214"/>
                        <a:pt x="256" y="214"/>
                        <a:pt x="256" y="214"/>
                      </a:cubicBezTo>
                      <a:cubicBezTo>
                        <a:pt x="226" y="215"/>
                        <a:pt x="199" y="195"/>
                        <a:pt x="190" y="166"/>
                      </a:cubicBezTo>
                      <a:cubicBezTo>
                        <a:pt x="165" y="83"/>
                        <a:pt x="80" y="22"/>
                        <a:pt x="0" y="0"/>
                      </a:cubicBezTo>
                      <a:cubicBezTo>
                        <a:pt x="0" y="595"/>
                        <a:pt x="0" y="595"/>
                        <a:pt x="0" y="595"/>
                      </a:cubicBezTo>
                      <a:cubicBezTo>
                        <a:pt x="0" y="624"/>
                        <a:pt x="23" y="646"/>
                        <a:pt x="51" y="646"/>
                      </a:cubicBezTo>
                      <a:cubicBezTo>
                        <a:pt x="687" y="646"/>
                        <a:pt x="687" y="646"/>
                        <a:pt x="687" y="646"/>
                      </a:cubicBezTo>
                      <a:cubicBezTo>
                        <a:pt x="669" y="635"/>
                        <a:pt x="657" y="614"/>
                        <a:pt x="657" y="5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 name="Google Shape;348;p13"/>
                <p:cNvSpPr/>
                <p:nvPr/>
              </p:nvSpPr>
              <p:spPr>
                <a:xfrm>
                  <a:off x="8672040" y="437040"/>
                  <a:ext cx="135360" cy="122040"/>
                </a:xfrm>
                <a:custGeom>
                  <a:avLst/>
                  <a:gdLst>
                    <a:gd name="textAreaLeft" fmla="*/ 0 w 135360"/>
                    <a:gd name="textAreaRight" fmla="*/ 135720 w 135360"/>
                    <a:gd name="textAreaTop" fmla="*/ 0 h 122040"/>
                    <a:gd name="textAreaBottom" fmla="*/ 122400 h 122040"/>
                  </a:gdLst>
                  <a:ahLst/>
                  <a:cxnLst/>
                  <a:rect l="textAreaLeft" t="textAreaTop" r="textAreaRight" b="textAreaBottom"/>
                  <a:pathLst>
                    <a:path w="696" h="627">
                      <a:moveTo>
                        <a:pt x="696" y="0"/>
                      </a:moveTo>
                      <a:cubicBezTo>
                        <a:pt x="617" y="20"/>
                        <a:pt x="536" y="74"/>
                        <a:pt x="512" y="150"/>
                      </a:cubicBezTo>
                      <a:cubicBezTo>
                        <a:pt x="502" y="181"/>
                        <a:pt x="470" y="200"/>
                        <a:pt x="438" y="195"/>
                      </a:cubicBezTo>
                      <a:cubicBezTo>
                        <a:pt x="416" y="192"/>
                        <a:pt x="394" y="206"/>
                        <a:pt x="389" y="228"/>
                      </a:cubicBezTo>
                      <a:cubicBezTo>
                        <a:pt x="382" y="255"/>
                        <a:pt x="358" y="278"/>
                        <a:pt x="325" y="278"/>
                      </a:cubicBezTo>
                      <a:cubicBezTo>
                        <a:pt x="163" y="278"/>
                        <a:pt x="32" y="409"/>
                        <a:pt x="32" y="571"/>
                      </a:cubicBezTo>
                      <a:cubicBezTo>
                        <a:pt x="32" y="595"/>
                        <a:pt x="19" y="616"/>
                        <a:pt x="0" y="627"/>
                      </a:cubicBezTo>
                      <a:cubicBezTo>
                        <a:pt x="645" y="627"/>
                        <a:pt x="645" y="627"/>
                        <a:pt x="645" y="627"/>
                      </a:cubicBezTo>
                      <a:cubicBezTo>
                        <a:pt x="673" y="627"/>
                        <a:pt x="696" y="605"/>
                        <a:pt x="696" y="576"/>
                      </a:cubicBezTo>
                      <a:cubicBezTo>
                        <a:pt x="696" y="0"/>
                        <a:pt x="696" y="0"/>
                        <a:pt x="696"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 name="Google Shape;349;p13"/>
                <p:cNvSpPr/>
                <p:nvPr/>
              </p:nvSpPr>
              <p:spPr>
                <a:xfrm>
                  <a:off x="8444520" y="585720"/>
                  <a:ext cx="326520" cy="50400"/>
                </a:xfrm>
                <a:custGeom>
                  <a:avLst/>
                  <a:gdLst>
                    <a:gd name="textAreaLeft" fmla="*/ 0 w 326520"/>
                    <a:gd name="textAreaRight" fmla="*/ 326880 w 326520"/>
                    <a:gd name="textAreaTop" fmla="*/ 0 h 50400"/>
                    <a:gd name="textAreaBottom" fmla="*/ 50760 h 50400"/>
                  </a:gdLst>
                  <a:ahLst/>
                  <a:cxnLst/>
                  <a:rect l="textAreaLeft" t="textAreaTop" r="textAreaRight" b="textAreaBottom"/>
                  <a:pathLst>
                    <a:path w="1675" h="260">
                      <a:moveTo>
                        <a:pt x="1586" y="127"/>
                      </a:moveTo>
                      <a:cubicBezTo>
                        <a:pt x="1299" y="127"/>
                        <a:pt x="1299" y="127"/>
                        <a:pt x="1299" y="127"/>
                      </a:cubicBezTo>
                      <a:cubicBezTo>
                        <a:pt x="1299" y="0"/>
                        <a:pt x="1299" y="0"/>
                        <a:pt x="1299" y="0"/>
                      </a:cubicBezTo>
                      <a:cubicBezTo>
                        <a:pt x="375" y="0"/>
                        <a:pt x="375" y="0"/>
                        <a:pt x="375" y="0"/>
                      </a:cubicBezTo>
                      <a:cubicBezTo>
                        <a:pt x="375" y="127"/>
                        <a:pt x="375" y="127"/>
                        <a:pt x="375" y="127"/>
                      </a:cubicBezTo>
                      <a:cubicBezTo>
                        <a:pt x="89" y="127"/>
                        <a:pt x="89" y="127"/>
                        <a:pt x="89" y="127"/>
                      </a:cubicBezTo>
                      <a:cubicBezTo>
                        <a:pt x="0" y="131"/>
                        <a:pt x="1" y="257"/>
                        <a:pt x="89" y="260"/>
                      </a:cubicBezTo>
                      <a:cubicBezTo>
                        <a:pt x="1586" y="260"/>
                        <a:pt x="1586" y="260"/>
                        <a:pt x="1586" y="260"/>
                      </a:cubicBezTo>
                      <a:cubicBezTo>
                        <a:pt x="1675" y="257"/>
                        <a:pt x="1674" y="131"/>
                        <a:pt x="1586" y="12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200" bIns="25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 name="Google Shape;350;p13"/>
                <p:cNvSpPr/>
                <p:nvPr/>
              </p:nvSpPr>
              <p:spPr>
                <a:xfrm>
                  <a:off x="8532000" y="395280"/>
                  <a:ext cx="16920" cy="46800"/>
                </a:xfrm>
                <a:custGeom>
                  <a:avLst/>
                  <a:gdLst>
                    <a:gd name="textAreaLeft" fmla="*/ 0 w 16920"/>
                    <a:gd name="textAreaRight" fmla="*/ 17280 w 16920"/>
                    <a:gd name="textAreaTop" fmla="*/ 0 h 46800"/>
                    <a:gd name="textAreaBottom" fmla="*/ 47160 h 46800"/>
                  </a:gdLst>
                  <a:ahLst/>
                  <a:cxnLst/>
                  <a:rect l="textAreaLeft" t="textAreaTop" r="textAreaRight" b="textAreaBottom"/>
                  <a:pathLst>
                    <a:path w="88" h="241">
                      <a:moveTo>
                        <a:pt x="0" y="241"/>
                      </a:moveTo>
                      <a:cubicBezTo>
                        <a:pt x="88" y="174"/>
                        <a:pt x="88" y="174"/>
                        <a:pt x="88" y="174"/>
                      </a:cubicBezTo>
                      <a:cubicBezTo>
                        <a:pt x="73" y="116"/>
                        <a:pt x="62" y="57"/>
                        <a:pt x="54" y="0"/>
                      </a:cubicBezTo>
                      <a:cubicBezTo>
                        <a:pt x="0" y="49"/>
                        <a:pt x="0" y="49"/>
                        <a:pt x="0" y="49"/>
                      </a:cubicBezTo>
                      <a:cubicBezTo>
                        <a:pt x="0" y="241"/>
                        <a:pt x="0" y="241"/>
                        <a:pt x="0" y="24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 name="Google Shape;351;p13"/>
                <p:cNvSpPr/>
                <p:nvPr/>
              </p:nvSpPr>
              <p:spPr>
                <a:xfrm>
                  <a:off x="8523360" y="447480"/>
                  <a:ext cx="168480" cy="111600"/>
                </a:xfrm>
                <a:custGeom>
                  <a:avLst/>
                  <a:gdLst>
                    <a:gd name="textAreaLeft" fmla="*/ 0 w 168480"/>
                    <a:gd name="textAreaRight" fmla="*/ 168840 w 168480"/>
                    <a:gd name="textAreaTop" fmla="*/ 0 h 111600"/>
                    <a:gd name="textAreaBottom" fmla="*/ 111960 h 111600"/>
                  </a:gdLst>
                  <a:ahLst/>
                  <a:cxnLst/>
                  <a:rect l="textAreaLeft" t="textAreaTop" r="textAreaRight" b="textAreaBottom"/>
                  <a:pathLst>
                    <a:path w="865" h="573">
                      <a:moveTo>
                        <a:pt x="297" y="573"/>
                      </a:moveTo>
                      <a:cubicBezTo>
                        <a:pt x="562" y="573"/>
                        <a:pt x="562" y="573"/>
                        <a:pt x="562" y="573"/>
                      </a:cubicBezTo>
                      <a:cubicBezTo>
                        <a:pt x="577" y="523"/>
                        <a:pt x="615" y="481"/>
                        <a:pt x="663" y="462"/>
                      </a:cubicBezTo>
                      <a:cubicBezTo>
                        <a:pt x="680" y="331"/>
                        <a:pt x="757" y="219"/>
                        <a:pt x="865" y="153"/>
                      </a:cubicBezTo>
                      <a:cubicBezTo>
                        <a:pt x="863" y="152"/>
                        <a:pt x="862" y="151"/>
                        <a:pt x="860" y="150"/>
                      </a:cubicBezTo>
                      <a:cubicBezTo>
                        <a:pt x="858" y="149"/>
                        <a:pt x="856" y="148"/>
                        <a:pt x="854" y="147"/>
                      </a:cubicBezTo>
                      <a:cubicBezTo>
                        <a:pt x="819" y="128"/>
                        <a:pt x="785" y="106"/>
                        <a:pt x="754" y="82"/>
                      </a:cubicBezTo>
                      <a:cubicBezTo>
                        <a:pt x="649" y="0"/>
                        <a:pt x="649" y="0"/>
                        <a:pt x="649" y="0"/>
                      </a:cubicBezTo>
                      <a:cubicBezTo>
                        <a:pt x="229" y="0"/>
                        <a:pt x="229" y="0"/>
                        <a:pt x="229" y="0"/>
                      </a:cubicBezTo>
                      <a:cubicBezTo>
                        <a:pt x="117" y="86"/>
                        <a:pt x="117" y="86"/>
                        <a:pt x="117" y="86"/>
                      </a:cubicBezTo>
                      <a:cubicBezTo>
                        <a:pt x="80" y="113"/>
                        <a:pt x="41" y="137"/>
                        <a:pt x="0" y="158"/>
                      </a:cubicBezTo>
                      <a:cubicBezTo>
                        <a:pt x="105" y="224"/>
                        <a:pt x="179" y="334"/>
                        <a:pt x="195" y="463"/>
                      </a:cubicBezTo>
                      <a:cubicBezTo>
                        <a:pt x="244" y="482"/>
                        <a:pt x="282" y="523"/>
                        <a:pt x="297" y="573"/>
                      </a:cubicBezTo>
                      <a:close/>
                      <a:moveTo>
                        <a:pt x="389" y="339"/>
                      </a:moveTo>
                      <a:cubicBezTo>
                        <a:pt x="415" y="313"/>
                        <a:pt x="457" y="313"/>
                        <a:pt x="483" y="339"/>
                      </a:cubicBezTo>
                      <a:cubicBezTo>
                        <a:pt x="543" y="404"/>
                        <a:pt x="454" y="493"/>
                        <a:pt x="389" y="433"/>
                      </a:cubicBezTo>
                      <a:cubicBezTo>
                        <a:pt x="363" y="407"/>
                        <a:pt x="363" y="365"/>
                        <a:pt x="389" y="33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0" name="Google Shape;352;p13"/>
              <p:cNvGrpSpPr/>
              <p:nvPr/>
            </p:nvGrpSpPr>
            <p:grpSpPr>
              <a:xfrm>
                <a:off x="8993160" y="584640"/>
                <a:ext cx="344160" cy="317160"/>
                <a:chOff x="8993160" y="584640"/>
                <a:chExt cx="344160" cy="317160"/>
              </a:xfrm>
            </p:grpSpPr>
            <p:sp>
              <p:nvSpPr>
                <p:cNvPr id="111" name="Google Shape;353;p13"/>
                <p:cNvSpPr/>
                <p:nvPr/>
              </p:nvSpPr>
              <p:spPr>
                <a:xfrm>
                  <a:off x="9108000" y="6386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 name="Google Shape;354;p13"/>
                <p:cNvSpPr/>
                <p:nvPr/>
              </p:nvSpPr>
              <p:spPr>
                <a:xfrm>
                  <a:off x="8993160" y="8233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 name="Google Shape;355;p13"/>
                <p:cNvSpPr/>
                <p:nvPr/>
              </p:nvSpPr>
              <p:spPr>
                <a:xfrm>
                  <a:off x="9026280" y="5846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 name="Google Shape;356;p13"/>
                <p:cNvSpPr/>
                <p:nvPr/>
              </p:nvSpPr>
              <p:spPr>
                <a:xfrm>
                  <a:off x="9051120" y="7905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115" name="Google Shape;357;p13"/>
          <p:cNvGrpSpPr/>
          <p:nvPr/>
        </p:nvGrpSpPr>
        <p:grpSpPr>
          <a:xfrm>
            <a:off x="-3638160" y="-2808720"/>
            <a:ext cx="5889960" cy="9371520"/>
            <a:chOff x="-3638160" y="-2808720"/>
            <a:chExt cx="5889960" cy="9371520"/>
          </a:xfrm>
        </p:grpSpPr>
        <p:pic>
          <p:nvPicPr>
            <p:cNvPr id="116" name="Google Shape;358;p13"/>
            <p:cNvPicPr/>
            <p:nvPr/>
          </p:nvPicPr>
          <p:blipFill>
            <a:blip r:embed="rId6" cstate="print">
              <a:alphaModFix amt="50000"/>
            </a:blip>
            <a:stretch/>
          </p:blipFill>
          <p:spPr>
            <a:xfrm rot="3138600">
              <a:off x="-1972440" y="-2080440"/>
              <a:ext cx="3541680" cy="3464640"/>
            </a:xfrm>
            <a:prstGeom prst="rect">
              <a:avLst/>
            </a:prstGeom>
            <a:ln w="0">
              <a:noFill/>
            </a:ln>
          </p:spPr>
        </p:pic>
        <p:pic>
          <p:nvPicPr>
            <p:cNvPr id="117" name="Google Shape;359;p13"/>
            <p:cNvPicPr/>
            <p:nvPr/>
          </p:nvPicPr>
          <p:blipFill>
            <a:blip r:embed="rId6" cstate="print">
              <a:alphaModFix amt="50000"/>
            </a:blip>
            <a:stretch/>
          </p:blipFill>
          <p:spPr>
            <a:xfrm rot="2023800">
              <a:off x="-2974320" y="2406240"/>
              <a:ext cx="3541680" cy="3464640"/>
            </a:xfrm>
            <a:prstGeom prst="rect">
              <a:avLst/>
            </a:prstGeom>
            <a:ln w="0">
              <a:noFill/>
            </a:ln>
          </p:spPr>
        </p:pic>
      </p:grpSp>
      <p:sp>
        <p:nvSpPr>
          <p:cNvPr id="11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19" name="PlaceHolder 2"/>
          <p:cNvSpPr>
            <a:spLocks noGrp="1"/>
          </p:cNvSpPr>
          <p:nvPr>
            <p:ph type="title"/>
          </p:nvPr>
        </p:nvSpPr>
        <p:spPr>
          <a:xfrm>
            <a:off x="720000" y="135540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0" name="PlaceHolder 3"/>
          <p:cNvSpPr>
            <a:spLocks noGrp="1"/>
          </p:cNvSpPr>
          <p:nvPr>
            <p:ph type="title"/>
          </p:nvPr>
        </p:nvSpPr>
        <p:spPr>
          <a:xfrm>
            <a:off x="3958560" y="249228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1" name="PlaceHolder 4"/>
          <p:cNvSpPr>
            <a:spLocks noGrp="1"/>
          </p:cNvSpPr>
          <p:nvPr>
            <p:ph type="title"/>
          </p:nvPr>
        </p:nvSpPr>
        <p:spPr>
          <a:xfrm>
            <a:off x="3958560" y="135540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2" name="PlaceHolder 5"/>
          <p:cNvSpPr>
            <a:spLocks noGrp="1"/>
          </p:cNvSpPr>
          <p:nvPr>
            <p:ph type="title"/>
          </p:nvPr>
        </p:nvSpPr>
        <p:spPr>
          <a:xfrm>
            <a:off x="720000" y="362916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3" name="PlaceHolder 6"/>
          <p:cNvSpPr>
            <a:spLocks noGrp="1"/>
          </p:cNvSpPr>
          <p:nvPr>
            <p:ph type="title"/>
          </p:nvPr>
        </p:nvSpPr>
        <p:spPr>
          <a:xfrm>
            <a:off x="720000" y="249228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4" name="PlaceHolder 7"/>
          <p:cNvSpPr>
            <a:spLocks noGrp="1"/>
          </p:cNvSpPr>
          <p:nvPr>
            <p:ph type="title"/>
          </p:nvPr>
        </p:nvSpPr>
        <p:spPr>
          <a:xfrm>
            <a:off x="3958560" y="362916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25" name="Google Shape;374;p14"/>
          <p:cNvPicPr/>
          <p:nvPr/>
        </p:nvPicPr>
        <p:blipFill>
          <a:blip r:embed="rId3" cstate="print"/>
          <a:srcRect t="1844" r="1844"/>
          <a:stretch/>
        </p:blipFill>
        <p:spPr>
          <a:xfrm flipH="1">
            <a:off x="360" y="0"/>
            <a:ext cx="9143640" cy="5143320"/>
          </a:xfrm>
          <a:prstGeom prst="rect">
            <a:avLst/>
          </a:prstGeom>
          <a:ln w="0">
            <a:noFill/>
          </a:ln>
        </p:spPr>
      </p:pic>
      <p:pic>
        <p:nvPicPr>
          <p:cNvPr id="126" name="Google Shape;375;p14"/>
          <p:cNvPicPr/>
          <p:nvPr/>
        </p:nvPicPr>
        <p:blipFill>
          <a:blip r:embed="rId4" cstate="print">
            <a:alphaModFix amt="60000"/>
          </a:blip>
          <a:srcRect b="1681"/>
          <a:stretch/>
        </p:blipFill>
        <p:spPr>
          <a:xfrm flipH="1">
            <a:off x="6489000" y="0"/>
            <a:ext cx="2740680" cy="5143320"/>
          </a:xfrm>
          <a:prstGeom prst="rect">
            <a:avLst/>
          </a:prstGeom>
          <a:ln w="0">
            <a:noFill/>
          </a:ln>
        </p:spPr>
      </p:pic>
      <p:grpSp>
        <p:nvGrpSpPr>
          <p:cNvPr id="127" name="Google Shape;376;p14"/>
          <p:cNvGrpSpPr/>
          <p:nvPr/>
        </p:nvGrpSpPr>
        <p:grpSpPr>
          <a:xfrm>
            <a:off x="-1880280" y="-2238480"/>
            <a:ext cx="12745800" cy="9193680"/>
            <a:chOff x="-1880280" y="-2238480"/>
            <a:chExt cx="12745800" cy="9193680"/>
          </a:xfrm>
        </p:grpSpPr>
        <p:pic>
          <p:nvPicPr>
            <p:cNvPr id="128" name="Google Shape;377;p14"/>
            <p:cNvPicPr/>
            <p:nvPr/>
          </p:nvPicPr>
          <p:blipFill>
            <a:blip r:embed="rId5" cstate="print">
              <a:alphaModFix amt="50000"/>
            </a:blip>
            <a:stretch/>
          </p:blipFill>
          <p:spPr>
            <a:xfrm rot="14977800" flipH="1">
              <a:off x="6854040" y="2959560"/>
              <a:ext cx="3541680" cy="3464640"/>
            </a:xfrm>
            <a:prstGeom prst="rect">
              <a:avLst/>
            </a:prstGeom>
            <a:ln w="0">
              <a:noFill/>
            </a:ln>
          </p:spPr>
        </p:pic>
        <p:pic>
          <p:nvPicPr>
            <p:cNvPr id="129" name="Google Shape;378;p14"/>
            <p:cNvPicPr/>
            <p:nvPr/>
          </p:nvPicPr>
          <p:blipFill>
            <a:blip r:embed="rId5" cstate="print">
              <a:alphaModFix amt="50000"/>
            </a:blip>
            <a:stretch/>
          </p:blipFill>
          <p:spPr>
            <a:xfrm rot="16919400" flipH="1">
              <a:off x="-1588680" y="-1878840"/>
              <a:ext cx="3541680" cy="3464640"/>
            </a:xfrm>
            <a:prstGeom prst="rect">
              <a:avLst/>
            </a:prstGeom>
            <a:ln w="0">
              <a:noFill/>
            </a:ln>
          </p:spPr>
        </p:pic>
      </p:grpSp>
      <p:grpSp>
        <p:nvGrpSpPr>
          <p:cNvPr id="130" name="Google Shape;379;p14"/>
          <p:cNvGrpSpPr/>
          <p:nvPr/>
        </p:nvGrpSpPr>
        <p:grpSpPr>
          <a:xfrm>
            <a:off x="7748280" y="-749880"/>
            <a:ext cx="1963080" cy="2057760"/>
            <a:chOff x="7748280" y="-749880"/>
            <a:chExt cx="1963080" cy="2057760"/>
          </a:xfrm>
        </p:grpSpPr>
        <p:pic>
          <p:nvPicPr>
            <p:cNvPr id="131" name="Google Shape;380;p14"/>
            <p:cNvPicPr/>
            <p:nvPr/>
          </p:nvPicPr>
          <p:blipFill>
            <a:blip r:embed="rId6" cstate="print">
              <a:alphaModFix amt="50000"/>
            </a:blip>
            <a:stretch/>
          </p:blipFill>
          <p:spPr>
            <a:xfrm rot="16200000">
              <a:off x="7726320" y="-727920"/>
              <a:ext cx="2007000" cy="1963080"/>
            </a:xfrm>
            <a:prstGeom prst="rect">
              <a:avLst/>
            </a:prstGeom>
            <a:ln w="0">
              <a:noFill/>
            </a:ln>
          </p:spPr>
        </p:pic>
        <p:grpSp>
          <p:nvGrpSpPr>
            <p:cNvPr id="132" name="Google Shape;381;p14"/>
            <p:cNvGrpSpPr/>
            <p:nvPr/>
          </p:nvGrpSpPr>
          <p:grpSpPr>
            <a:xfrm>
              <a:off x="8696880" y="990720"/>
              <a:ext cx="344520" cy="317160"/>
              <a:chOff x="8696880" y="990720"/>
              <a:chExt cx="344520" cy="317160"/>
            </a:xfrm>
          </p:grpSpPr>
          <p:sp>
            <p:nvSpPr>
              <p:cNvPr id="133" name="Google Shape;382;p1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 name="Google Shape;383;p1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 name="Google Shape;384;p1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 name="Google Shape;385;p1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7" name="Google Shape;386;p14"/>
            <p:cNvGrpSpPr/>
            <p:nvPr/>
          </p:nvGrpSpPr>
          <p:grpSpPr>
            <a:xfrm>
              <a:off x="8691120" y="332640"/>
              <a:ext cx="356040" cy="357120"/>
              <a:chOff x="8691120" y="332640"/>
              <a:chExt cx="356040" cy="357120"/>
            </a:xfrm>
          </p:grpSpPr>
          <p:sp>
            <p:nvSpPr>
              <p:cNvPr id="138" name="Google Shape;387;p1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 name="Google Shape;388;p1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 name="Google Shape;389;p1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 name="Google Shape;390;p1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 name="Google Shape;391;p1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 name="Google Shape;392;p1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 name="Google Shape;393;p1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5" name="Google Shape;394;p14"/>
            <p:cNvGrpSpPr/>
            <p:nvPr/>
          </p:nvGrpSpPr>
          <p:grpSpPr>
            <a:xfrm>
              <a:off x="8134560" y="650880"/>
              <a:ext cx="354600" cy="366480"/>
              <a:chOff x="8134560" y="650880"/>
              <a:chExt cx="354600" cy="366480"/>
            </a:xfrm>
          </p:grpSpPr>
          <p:sp>
            <p:nvSpPr>
              <p:cNvPr id="146" name="Google Shape;395;p1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 name="Google Shape;396;p1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 name="Google Shape;397;p1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49" name="PlaceHolder 1"/>
          <p:cNvSpPr>
            <a:spLocks noGrp="1"/>
          </p:cNvSpPr>
          <p:nvPr>
            <p:ph type="title"/>
          </p:nvPr>
        </p:nvSpPr>
        <p:spPr>
          <a:xfrm>
            <a:off x="1651680" y="974520"/>
            <a:ext cx="5415120" cy="10551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5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51" name="Google Shape;401;p15"/>
          <p:cNvPicPr/>
          <p:nvPr/>
        </p:nvPicPr>
        <p:blipFill>
          <a:blip r:embed="rId3" cstate="print"/>
          <a:srcRect t="1844" r="1844"/>
          <a:stretch/>
        </p:blipFill>
        <p:spPr>
          <a:xfrm flipH="1">
            <a:off x="360" y="0"/>
            <a:ext cx="9143640" cy="5143320"/>
          </a:xfrm>
          <a:prstGeom prst="rect">
            <a:avLst/>
          </a:prstGeom>
          <a:ln w="0">
            <a:noFill/>
          </a:ln>
        </p:spPr>
      </p:pic>
      <p:pic>
        <p:nvPicPr>
          <p:cNvPr id="152" name="Google Shape;402;p15"/>
          <p:cNvPicPr/>
          <p:nvPr/>
        </p:nvPicPr>
        <p:blipFill>
          <a:blip r:embed="rId4" cstate="print"/>
          <a:srcRect l="7208" r="48305" b="45432"/>
          <a:stretch/>
        </p:blipFill>
        <p:spPr>
          <a:xfrm flipH="1">
            <a:off x="7925040" y="2289240"/>
            <a:ext cx="1218960" cy="2854080"/>
          </a:xfrm>
          <a:prstGeom prst="rect">
            <a:avLst/>
          </a:prstGeom>
          <a:ln w="0">
            <a:noFill/>
          </a:ln>
        </p:spPr>
      </p:pic>
      <p:grpSp>
        <p:nvGrpSpPr>
          <p:cNvPr id="153" name="Google Shape;403;p15"/>
          <p:cNvGrpSpPr/>
          <p:nvPr/>
        </p:nvGrpSpPr>
        <p:grpSpPr>
          <a:xfrm>
            <a:off x="-1880280" y="-2238480"/>
            <a:ext cx="12746160" cy="9194040"/>
            <a:chOff x="-1880280" y="-2238480"/>
            <a:chExt cx="12746160" cy="9194040"/>
          </a:xfrm>
        </p:grpSpPr>
        <p:pic>
          <p:nvPicPr>
            <p:cNvPr id="154" name="Google Shape;404;p15"/>
            <p:cNvPicPr/>
            <p:nvPr/>
          </p:nvPicPr>
          <p:blipFill>
            <a:blip r:embed="rId5" cstate="print">
              <a:alphaModFix amt="50000"/>
            </a:blip>
            <a:stretch/>
          </p:blipFill>
          <p:spPr>
            <a:xfrm rot="17422200">
              <a:off x="6854400" y="-1707480"/>
              <a:ext cx="3541680" cy="3464640"/>
            </a:xfrm>
            <a:prstGeom prst="rect">
              <a:avLst/>
            </a:prstGeom>
            <a:ln w="0">
              <a:noFill/>
            </a:ln>
          </p:spPr>
        </p:pic>
        <p:pic>
          <p:nvPicPr>
            <p:cNvPr id="155" name="Google Shape;405;p15"/>
            <p:cNvPicPr/>
            <p:nvPr/>
          </p:nvPicPr>
          <p:blipFill>
            <a:blip r:embed="rId5" cstate="print">
              <a:alphaModFix amt="50000"/>
            </a:blip>
            <a:stretch/>
          </p:blipFill>
          <p:spPr>
            <a:xfrm rot="15480600">
              <a:off x="-1588320" y="3130920"/>
              <a:ext cx="3541680" cy="3464640"/>
            </a:xfrm>
            <a:prstGeom prst="rect">
              <a:avLst/>
            </a:prstGeom>
            <a:ln w="0">
              <a:noFill/>
            </a:ln>
          </p:spPr>
        </p:pic>
      </p:grpSp>
      <p:grpSp>
        <p:nvGrpSpPr>
          <p:cNvPr id="156" name="Google Shape;406;p15"/>
          <p:cNvGrpSpPr/>
          <p:nvPr/>
        </p:nvGrpSpPr>
        <p:grpSpPr>
          <a:xfrm>
            <a:off x="-1080360" y="-464040"/>
            <a:ext cx="1963080" cy="2007000"/>
            <a:chOff x="-1080360" y="-464040"/>
            <a:chExt cx="1963080" cy="2007000"/>
          </a:xfrm>
        </p:grpSpPr>
        <p:pic>
          <p:nvPicPr>
            <p:cNvPr id="157" name="Google Shape;407;p15"/>
            <p:cNvPicPr/>
            <p:nvPr/>
          </p:nvPicPr>
          <p:blipFill>
            <a:blip r:embed="rId6" cstate="print">
              <a:alphaModFix amt="50000"/>
            </a:blip>
            <a:stretch/>
          </p:blipFill>
          <p:spPr>
            <a:xfrm rot="5400000" flipH="1">
              <a:off x="-1102320" y="-442080"/>
              <a:ext cx="2007000" cy="1963080"/>
            </a:xfrm>
            <a:prstGeom prst="rect">
              <a:avLst/>
            </a:prstGeom>
            <a:ln w="0">
              <a:noFill/>
            </a:ln>
          </p:spPr>
        </p:pic>
        <p:grpSp>
          <p:nvGrpSpPr>
            <p:cNvPr id="158" name="Google Shape;408;p15"/>
            <p:cNvGrpSpPr/>
            <p:nvPr/>
          </p:nvGrpSpPr>
          <p:grpSpPr>
            <a:xfrm>
              <a:off x="180360" y="344160"/>
              <a:ext cx="314280" cy="314640"/>
              <a:chOff x="180360" y="344160"/>
              <a:chExt cx="314280" cy="314640"/>
            </a:xfrm>
          </p:grpSpPr>
          <p:sp>
            <p:nvSpPr>
              <p:cNvPr id="159" name="Google Shape;409;p15"/>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 name="Google Shape;410;p15"/>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61" name="Google Shape;411;p15"/>
            <p:cNvGrpSpPr/>
            <p:nvPr/>
          </p:nvGrpSpPr>
          <p:grpSpPr>
            <a:xfrm>
              <a:off x="149760" y="954360"/>
              <a:ext cx="375480" cy="388080"/>
              <a:chOff x="149760" y="954360"/>
              <a:chExt cx="375480" cy="388080"/>
            </a:xfrm>
          </p:grpSpPr>
          <p:sp>
            <p:nvSpPr>
              <p:cNvPr id="162" name="Google Shape;412;p15"/>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 name="Google Shape;413;p15"/>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 name="Google Shape;414;p15"/>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65" name="PlaceHolder 1"/>
          <p:cNvSpPr>
            <a:spLocks noGrp="1"/>
          </p:cNvSpPr>
          <p:nvPr>
            <p:ph type="title"/>
          </p:nvPr>
        </p:nvSpPr>
        <p:spPr>
          <a:xfrm>
            <a:off x="3619440" y="539640"/>
            <a:ext cx="2401920" cy="11462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66" name="PlaceHolder 2"/>
          <p:cNvSpPr>
            <a:spLocks noGrp="1"/>
          </p:cNvSpPr>
          <p:nvPr>
            <p:ph type="body"/>
          </p:nvPr>
        </p:nvSpPr>
        <p:spPr>
          <a:xfrm>
            <a:off x="713160" y="554760"/>
            <a:ext cx="2800800" cy="4048920"/>
          </a:xfrm>
          <a:prstGeom prst="rect">
            <a:avLst/>
          </a:prstGeom>
          <a:noFill/>
          <a:ln w="0">
            <a:noFill/>
          </a:ln>
        </p:spPr>
        <p:txBody>
          <a:bodyPr lIns="90000" tIns="45000" rIns="90000" bIns="45000" anchor="t">
            <a:normAutofit fontScale="37222"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67" name="PlaceHolder 3"/>
          <p:cNvSpPr>
            <a:spLocks noGrp="1"/>
          </p:cNvSpPr>
          <p:nvPr>
            <p:ph type="body"/>
          </p:nvPr>
        </p:nvSpPr>
        <p:spPr>
          <a:xfrm>
            <a:off x="3671640" y="539640"/>
            <a:ext cx="2304000" cy="2285280"/>
          </a:xfrm>
          <a:prstGeom prst="rect">
            <a:avLst/>
          </a:prstGeom>
          <a:noFill/>
          <a:ln w="0">
            <a:noFill/>
          </a:ln>
        </p:spPr>
        <p:txBody>
          <a:bodyPr lIns="90000" tIns="45000" rIns="90000" bIns="45000" anchor="t">
            <a:normAutofit fontScale="18333" lnSpcReduction="2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68" name="PlaceHolder 4"/>
          <p:cNvSpPr>
            <a:spLocks noGrp="1"/>
          </p:cNvSpPr>
          <p:nvPr>
            <p:ph type="body"/>
          </p:nvPr>
        </p:nvSpPr>
        <p:spPr>
          <a:xfrm>
            <a:off x="3671640" y="2953800"/>
            <a:ext cx="4740120" cy="1649880"/>
          </a:xfrm>
          <a:prstGeom prst="rect">
            <a:avLst/>
          </a:prstGeom>
          <a:noFill/>
          <a:ln w="0">
            <a:noFill/>
          </a:ln>
        </p:spPr>
        <p:txBody>
          <a:bodyPr lIns="90000" tIns="45000" rIns="90000" bIns="45000" anchor="t">
            <a:normAutofit fontScale="75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69" name="Google Shape;421;p16"/>
          <p:cNvPicPr/>
          <p:nvPr/>
        </p:nvPicPr>
        <p:blipFill>
          <a:blip r:embed="rId3" cstate="print"/>
          <a:srcRect t="1844" r="1844"/>
          <a:stretch/>
        </p:blipFill>
        <p:spPr>
          <a:xfrm rot="10800000" flipH="1">
            <a:off x="0" y="0"/>
            <a:ext cx="9143640" cy="5143320"/>
          </a:xfrm>
          <a:prstGeom prst="rect">
            <a:avLst/>
          </a:prstGeom>
          <a:ln w="0">
            <a:noFill/>
          </a:ln>
        </p:spPr>
      </p:pic>
      <p:pic>
        <p:nvPicPr>
          <p:cNvPr id="170" name="Google Shape;422;p16"/>
          <p:cNvPicPr/>
          <p:nvPr/>
        </p:nvPicPr>
        <p:blipFill>
          <a:blip r:embed="rId4" cstate="print"/>
          <a:srcRect l="7208" r="48305" b="45432"/>
          <a:stretch/>
        </p:blipFill>
        <p:spPr>
          <a:xfrm rot="10800000">
            <a:off x="7925040" y="-75960"/>
            <a:ext cx="1218960" cy="2854080"/>
          </a:xfrm>
          <a:prstGeom prst="rect">
            <a:avLst/>
          </a:prstGeom>
          <a:ln w="0">
            <a:noFill/>
          </a:ln>
        </p:spPr>
      </p:pic>
      <p:pic>
        <p:nvPicPr>
          <p:cNvPr id="171" name="Google Shape;423;p16"/>
          <p:cNvPicPr/>
          <p:nvPr/>
        </p:nvPicPr>
        <p:blipFill>
          <a:blip r:embed="rId5" cstate="print">
            <a:alphaModFix amt="50000"/>
          </a:blip>
          <a:stretch/>
        </p:blipFill>
        <p:spPr>
          <a:xfrm rot="4362600">
            <a:off x="6965280" y="2439360"/>
            <a:ext cx="3541680" cy="3464640"/>
          </a:xfrm>
          <a:prstGeom prst="rect">
            <a:avLst/>
          </a:prstGeom>
          <a:ln w="0">
            <a:noFill/>
          </a:ln>
        </p:spPr>
      </p:pic>
      <p:grpSp>
        <p:nvGrpSpPr>
          <p:cNvPr id="172" name="Google Shape;424;p16"/>
          <p:cNvGrpSpPr/>
          <p:nvPr/>
        </p:nvGrpSpPr>
        <p:grpSpPr>
          <a:xfrm>
            <a:off x="-1080360" y="-464040"/>
            <a:ext cx="1963080" cy="2007000"/>
            <a:chOff x="-1080360" y="-464040"/>
            <a:chExt cx="1963080" cy="2007000"/>
          </a:xfrm>
        </p:grpSpPr>
        <p:pic>
          <p:nvPicPr>
            <p:cNvPr id="173" name="Google Shape;425;p16"/>
            <p:cNvPicPr/>
            <p:nvPr/>
          </p:nvPicPr>
          <p:blipFill>
            <a:blip r:embed="rId6" cstate="print">
              <a:alphaModFix amt="50000"/>
            </a:blip>
            <a:stretch/>
          </p:blipFill>
          <p:spPr>
            <a:xfrm rot="5400000" flipH="1">
              <a:off x="-1102320" y="-442080"/>
              <a:ext cx="2007000" cy="1963080"/>
            </a:xfrm>
            <a:prstGeom prst="rect">
              <a:avLst/>
            </a:prstGeom>
            <a:ln w="0">
              <a:noFill/>
            </a:ln>
          </p:spPr>
        </p:pic>
        <p:grpSp>
          <p:nvGrpSpPr>
            <p:cNvPr id="174" name="Google Shape;426;p16"/>
            <p:cNvGrpSpPr/>
            <p:nvPr/>
          </p:nvGrpSpPr>
          <p:grpSpPr>
            <a:xfrm>
              <a:off x="180360" y="344160"/>
              <a:ext cx="314280" cy="314640"/>
              <a:chOff x="180360" y="344160"/>
              <a:chExt cx="314280" cy="314640"/>
            </a:xfrm>
          </p:grpSpPr>
          <p:sp>
            <p:nvSpPr>
              <p:cNvPr id="175" name="Google Shape;427;p16"/>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 name="Google Shape;428;p16"/>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7" name="Google Shape;429;p16"/>
            <p:cNvGrpSpPr/>
            <p:nvPr/>
          </p:nvGrpSpPr>
          <p:grpSpPr>
            <a:xfrm>
              <a:off x="149760" y="954360"/>
              <a:ext cx="375480" cy="388080"/>
              <a:chOff x="149760" y="954360"/>
              <a:chExt cx="375480" cy="388080"/>
            </a:xfrm>
          </p:grpSpPr>
          <p:sp>
            <p:nvSpPr>
              <p:cNvPr id="178" name="Google Shape;430;p16"/>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 name="Google Shape;431;p16"/>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 name="Google Shape;432;p16"/>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81"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82" name="PlaceHolder 2"/>
          <p:cNvSpPr>
            <a:spLocks noGrp="1"/>
          </p:cNvSpPr>
          <p:nvPr>
            <p:ph type="body"/>
          </p:nvPr>
        </p:nvSpPr>
        <p:spPr>
          <a:xfrm>
            <a:off x="5009760" y="0"/>
            <a:ext cx="413388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1" r:id="rId1"/>
  </p:sldLayoutIdLst>
  <p:txStyles>
    <p:titleStyle/>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83" name="Google Shape;437;p17"/>
          <p:cNvPicPr/>
          <p:nvPr/>
        </p:nvPicPr>
        <p:blipFill>
          <a:blip r:embed="rId3" cstate="print"/>
          <a:srcRect t="1844" r="1844"/>
          <a:stretch/>
        </p:blipFill>
        <p:spPr>
          <a:xfrm>
            <a:off x="0" y="0"/>
            <a:ext cx="9143640" cy="5143320"/>
          </a:xfrm>
          <a:prstGeom prst="rect">
            <a:avLst/>
          </a:prstGeom>
          <a:ln w="0">
            <a:noFill/>
          </a:ln>
        </p:spPr>
      </p:pic>
      <p:pic>
        <p:nvPicPr>
          <p:cNvPr id="184" name="Google Shape;438;p17"/>
          <p:cNvPicPr/>
          <p:nvPr/>
        </p:nvPicPr>
        <p:blipFill>
          <a:blip r:embed="rId4" cstate="print"/>
          <a:srcRect l="7208" r="48305" b="45432"/>
          <a:stretch/>
        </p:blipFill>
        <p:spPr>
          <a:xfrm rot="10800000" flipH="1">
            <a:off x="0" y="-75960"/>
            <a:ext cx="1218960" cy="2854080"/>
          </a:xfrm>
          <a:prstGeom prst="rect">
            <a:avLst/>
          </a:prstGeom>
          <a:ln w="0">
            <a:noFill/>
          </a:ln>
        </p:spPr>
      </p:pic>
      <p:grpSp>
        <p:nvGrpSpPr>
          <p:cNvPr id="185" name="Google Shape;439;p17"/>
          <p:cNvGrpSpPr/>
          <p:nvPr/>
        </p:nvGrpSpPr>
        <p:grpSpPr>
          <a:xfrm>
            <a:off x="-2667600" y="2296080"/>
            <a:ext cx="14666760" cy="4977000"/>
            <a:chOff x="-2667600" y="2296080"/>
            <a:chExt cx="14666760" cy="4977000"/>
          </a:xfrm>
        </p:grpSpPr>
        <p:pic>
          <p:nvPicPr>
            <p:cNvPr id="186" name="Google Shape;440;p17"/>
            <p:cNvPicPr/>
            <p:nvPr/>
          </p:nvPicPr>
          <p:blipFill>
            <a:blip r:embed="rId5" cstate="print">
              <a:alphaModFix amt="50000"/>
            </a:blip>
            <a:stretch/>
          </p:blipFill>
          <p:spPr>
            <a:xfrm rot="6957600">
              <a:off x="7895520" y="3190320"/>
              <a:ext cx="3541680" cy="3464640"/>
            </a:xfrm>
            <a:prstGeom prst="rect">
              <a:avLst/>
            </a:prstGeom>
            <a:ln w="0">
              <a:noFill/>
            </a:ln>
          </p:spPr>
        </p:pic>
        <p:pic>
          <p:nvPicPr>
            <p:cNvPr id="187" name="Google Shape;441;p17"/>
            <p:cNvPicPr/>
            <p:nvPr/>
          </p:nvPicPr>
          <p:blipFill>
            <a:blip r:embed="rId5" cstate="print">
              <a:alphaModFix amt="50000"/>
            </a:blip>
            <a:stretch/>
          </p:blipFill>
          <p:spPr>
            <a:xfrm rot="13656000">
              <a:off x="-1964880" y="3039120"/>
              <a:ext cx="3541680" cy="3464640"/>
            </a:xfrm>
            <a:prstGeom prst="rect">
              <a:avLst/>
            </a:prstGeom>
            <a:ln w="0">
              <a:noFill/>
            </a:ln>
          </p:spPr>
        </p:pic>
      </p:grpSp>
      <p:grpSp>
        <p:nvGrpSpPr>
          <p:cNvPr id="188" name="Google Shape;442;p17"/>
          <p:cNvGrpSpPr/>
          <p:nvPr/>
        </p:nvGrpSpPr>
        <p:grpSpPr>
          <a:xfrm>
            <a:off x="8093880" y="-442440"/>
            <a:ext cx="2007000" cy="1963080"/>
            <a:chOff x="8093880" y="-442440"/>
            <a:chExt cx="2007000" cy="1963080"/>
          </a:xfrm>
        </p:grpSpPr>
        <p:pic>
          <p:nvPicPr>
            <p:cNvPr id="189" name="Google Shape;443;p17"/>
            <p:cNvPicPr/>
            <p:nvPr/>
          </p:nvPicPr>
          <p:blipFill>
            <a:blip r:embed="rId6" cstate="print">
              <a:alphaModFix amt="50000"/>
            </a:blip>
            <a:stretch/>
          </p:blipFill>
          <p:spPr>
            <a:xfrm>
              <a:off x="8093880" y="-442440"/>
              <a:ext cx="2007000" cy="1963080"/>
            </a:xfrm>
            <a:prstGeom prst="rect">
              <a:avLst/>
            </a:prstGeom>
            <a:ln w="0">
              <a:noFill/>
            </a:ln>
          </p:spPr>
        </p:pic>
        <p:grpSp>
          <p:nvGrpSpPr>
            <p:cNvPr id="190" name="Google Shape;444;p17"/>
            <p:cNvGrpSpPr/>
            <p:nvPr/>
          </p:nvGrpSpPr>
          <p:grpSpPr>
            <a:xfrm>
              <a:off x="8962920" y="-52200"/>
              <a:ext cx="344160" cy="317160"/>
              <a:chOff x="8962920" y="-52200"/>
              <a:chExt cx="344160" cy="317160"/>
            </a:xfrm>
          </p:grpSpPr>
          <p:sp>
            <p:nvSpPr>
              <p:cNvPr id="191" name="Google Shape;445;p17"/>
              <p:cNvSpPr/>
              <p:nvPr/>
            </p:nvSpPr>
            <p:spPr>
              <a:xfrm>
                <a:off x="9077760" y="1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 name="Google Shape;446;p17"/>
              <p:cNvSpPr/>
              <p:nvPr/>
            </p:nvSpPr>
            <p:spPr>
              <a:xfrm>
                <a:off x="8962920" y="18648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 name="Google Shape;447;p17"/>
              <p:cNvSpPr/>
              <p:nvPr/>
            </p:nvSpPr>
            <p:spPr>
              <a:xfrm>
                <a:off x="8996040" y="-5220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 name="Google Shape;448;p17"/>
              <p:cNvSpPr/>
              <p:nvPr/>
            </p:nvSpPr>
            <p:spPr>
              <a:xfrm>
                <a:off x="9020880" y="15372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5" name="Google Shape;449;p17"/>
            <p:cNvGrpSpPr/>
            <p:nvPr/>
          </p:nvGrpSpPr>
          <p:grpSpPr>
            <a:xfrm>
              <a:off x="8332200" y="-50760"/>
              <a:ext cx="314280" cy="314640"/>
              <a:chOff x="8332200" y="-50760"/>
              <a:chExt cx="314280" cy="314640"/>
            </a:xfrm>
          </p:grpSpPr>
          <p:sp>
            <p:nvSpPr>
              <p:cNvPr id="196" name="Google Shape;450;p17"/>
              <p:cNvSpPr/>
              <p:nvPr/>
            </p:nvSpPr>
            <p:spPr>
              <a:xfrm>
                <a:off x="8371440" y="-208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 name="Google Shape;451;p17"/>
              <p:cNvSpPr/>
              <p:nvPr/>
            </p:nvSpPr>
            <p:spPr>
              <a:xfrm>
                <a:off x="8332200" y="-507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8" name="Google Shape;452;p17"/>
            <p:cNvGrpSpPr/>
            <p:nvPr/>
          </p:nvGrpSpPr>
          <p:grpSpPr>
            <a:xfrm>
              <a:off x="8649360" y="489960"/>
              <a:ext cx="356040" cy="357120"/>
              <a:chOff x="8649360" y="489960"/>
              <a:chExt cx="356040" cy="357120"/>
            </a:xfrm>
          </p:grpSpPr>
          <p:sp>
            <p:nvSpPr>
              <p:cNvPr id="199" name="Google Shape;453;p17"/>
              <p:cNvSpPr/>
              <p:nvPr/>
            </p:nvSpPr>
            <p:spPr>
              <a:xfrm>
                <a:off x="8727120" y="70020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0" name="Google Shape;454;p17"/>
              <p:cNvSpPr/>
              <p:nvPr/>
            </p:nvSpPr>
            <p:spPr>
              <a:xfrm>
                <a:off x="8858880" y="70092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 name="Google Shape;455;p17"/>
              <p:cNvSpPr/>
              <p:nvPr/>
            </p:nvSpPr>
            <p:spPr>
              <a:xfrm>
                <a:off x="8727120" y="56880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 name="Google Shape;456;p17"/>
              <p:cNvSpPr/>
              <p:nvPr/>
            </p:nvSpPr>
            <p:spPr>
              <a:xfrm>
                <a:off x="8857440" y="56880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 name="Google Shape;457;p17"/>
              <p:cNvSpPr/>
              <p:nvPr/>
            </p:nvSpPr>
            <p:spPr>
              <a:xfrm>
                <a:off x="8808480" y="65196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 name="Google Shape;458;p17"/>
              <p:cNvSpPr/>
              <p:nvPr/>
            </p:nvSpPr>
            <p:spPr>
              <a:xfrm>
                <a:off x="8721720" y="56412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 name="Google Shape;459;p17"/>
              <p:cNvSpPr/>
              <p:nvPr/>
            </p:nvSpPr>
            <p:spPr>
              <a:xfrm>
                <a:off x="8649360" y="48996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6" name="Google Shape;460;p17"/>
            <p:cNvGrpSpPr/>
            <p:nvPr/>
          </p:nvGrpSpPr>
          <p:grpSpPr>
            <a:xfrm>
              <a:off x="9257400" y="485280"/>
              <a:ext cx="354600" cy="366480"/>
              <a:chOff x="9257400" y="485280"/>
              <a:chExt cx="354600" cy="366480"/>
            </a:xfrm>
          </p:grpSpPr>
          <p:sp>
            <p:nvSpPr>
              <p:cNvPr id="207" name="Google Shape;461;p17"/>
              <p:cNvSpPr/>
              <p:nvPr/>
            </p:nvSpPr>
            <p:spPr>
              <a:xfrm>
                <a:off x="9257400" y="4852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8" name="Google Shape;462;p17"/>
              <p:cNvSpPr/>
              <p:nvPr/>
            </p:nvSpPr>
            <p:spPr>
              <a:xfrm>
                <a:off x="9505440" y="8056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 name="Google Shape;463;p17"/>
              <p:cNvSpPr/>
              <p:nvPr/>
            </p:nvSpPr>
            <p:spPr>
              <a:xfrm>
                <a:off x="9448920" y="7344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10" name="Google Shape;464;p17"/>
            <p:cNvGrpSpPr/>
            <p:nvPr/>
          </p:nvGrpSpPr>
          <p:grpSpPr>
            <a:xfrm>
              <a:off x="9623520" y="-52920"/>
              <a:ext cx="326880" cy="318600"/>
              <a:chOff x="9623520" y="-52920"/>
              <a:chExt cx="326880" cy="318600"/>
            </a:xfrm>
          </p:grpSpPr>
          <p:sp>
            <p:nvSpPr>
              <p:cNvPr id="211" name="Google Shape;465;p17"/>
              <p:cNvSpPr/>
              <p:nvPr/>
            </p:nvSpPr>
            <p:spPr>
              <a:xfrm>
                <a:off x="9749880" y="2440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 name="Google Shape;466;p17"/>
              <p:cNvSpPr/>
              <p:nvPr/>
            </p:nvSpPr>
            <p:spPr>
              <a:xfrm>
                <a:off x="9623520" y="655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 name="Google Shape;467;p17"/>
              <p:cNvSpPr/>
              <p:nvPr/>
            </p:nvSpPr>
            <p:spPr>
              <a:xfrm>
                <a:off x="9761400" y="1998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 name="Google Shape;468;p17"/>
              <p:cNvSpPr/>
              <p:nvPr/>
            </p:nvSpPr>
            <p:spPr>
              <a:xfrm>
                <a:off x="9648720" y="-52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 name="Google Shape;469;p17"/>
              <p:cNvSpPr/>
              <p:nvPr/>
            </p:nvSpPr>
            <p:spPr>
              <a:xfrm>
                <a:off x="9777240" y="15768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6" name="Google Shape;470;p17"/>
              <p:cNvSpPr/>
              <p:nvPr/>
            </p:nvSpPr>
            <p:spPr>
              <a:xfrm>
                <a:off x="9792720" y="11484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7" name="Google Shape;471;p17"/>
              <p:cNvSpPr/>
              <p:nvPr/>
            </p:nvSpPr>
            <p:spPr>
              <a:xfrm>
                <a:off x="9821880" y="226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 name="Google Shape;472;p17"/>
              <p:cNvSpPr/>
              <p:nvPr/>
            </p:nvSpPr>
            <p:spPr>
              <a:xfrm>
                <a:off x="9859320" y="18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 name="Google Shape;473;p17"/>
              <p:cNvSpPr/>
              <p:nvPr/>
            </p:nvSpPr>
            <p:spPr>
              <a:xfrm>
                <a:off x="9896760" y="-270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2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p:bodyStyle/>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21" name="Google Shape;482;p18"/>
          <p:cNvPicPr/>
          <p:nvPr/>
        </p:nvPicPr>
        <p:blipFill>
          <a:blip r:embed="rId3" cstate="print"/>
          <a:srcRect t="1844" r="1844"/>
          <a:stretch/>
        </p:blipFill>
        <p:spPr>
          <a:xfrm rot="10800000" flipH="1">
            <a:off x="0" y="0"/>
            <a:ext cx="9143640" cy="5143320"/>
          </a:xfrm>
          <a:prstGeom prst="rect">
            <a:avLst/>
          </a:prstGeom>
          <a:ln w="0">
            <a:noFill/>
          </a:ln>
        </p:spPr>
      </p:pic>
      <p:pic>
        <p:nvPicPr>
          <p:cNvPr id="222" name="Google Shape;483;p18"/>
          <p:cNvPicPr/>
          <p:nvPr/>
        </p:nvPicPr>
        <p:blipFill>
          <a:blip r:embed="rId4" cstate="print"/>
          <a:srcRect l="7208" r="48305" b="45432"/>
          <a:stretch/>
        </p:blipFill>
        <p:spPr>
          <a:xfrm rot="10800000">
            <a:off x="7925040" y="360"/>
            <a:ext cx="1218960" cy="2854080"/>
          </a:xfrm>
          <a:prstGeom prst="rect">
            <a:avLst/>
          </a:prstGeom>
          <a:ln w="0">
            <a:noFill/>
          </a:ln>
        </p:spPr>
      </p:pic>
      <p:grpSp>
        <p:nvGrpSpPr>
          <p:cNvPr id="223" name="Google Shape;484;p18"/>
          <p:cNvGrpSpPr/>
          <p:nvPr/>
        </p:nvGrpSpPr>
        <p:grpSpPr>
          <a:xfrm>
            <a:off x="-1748160" y="-2045880"/>
            <a:ext cx="13606200" cy="8901720"/>
            <a:chOff x="-1748160" y="-2045880"/>
            <a:chExt cx="13606200" cy="8901720"/>
          </a:xfrm>
        </p:grpSpPr>
        <p:pic>
          <p:nvPicPr>
            <p:cNvPr id="224" name="Google Shape;485;p18"/>
            <p:cNvPicPr/>
            <p:nvPr/>
          </p:nvPicPr>
          <p:blipFill>
            <a:blip r:embed="rId5" cstate="print">
              <a:alphaModFix amt="50000"/>
            </a:blip>
            <a:stretch/>
          </p:blipFill>
          <p:spPr>
            <a:xfrm rot="20138400" flipH="1">
              <a:off x="7759080" y="-1469520"/>
              <a:ext cx="3541680" cy="3464640"/>
            </a:xfrm>
            <a:prstGeom prst="rect">
              <a:avLst/>
            </a:prstGeom>
            <a:ln w="0">
              <a:noFill/>
            </a:ln>
          </p:spPr>
        </p:pic>
        <p:pic>
          <p:nvPicPr>
            <p:cNvPr id="225" name="Google Shape;486;p18"/>
            <p:cNvPicPr/>
            <p:nvPr/>
          </p:nvPicPr>
          <p:blipFill>
            <a:blip r:embed="rId5" cstate="print">
              <a:alphaModFix amt="50000"/>
            </a:blip>
            <a:stretch/>
          </p:blipFill>
          <p:spPr>
            <a:xfrm rot="157800" flipH="1">
              <a:off x="-1670040" y="3311640"/>
              <a:ext cx="3541680" cy="3464640"/>
            </a:xfrm>
            <a:prstGeom prst="rect">
              <a:avLst/>
            </a:prstGeom>
            <a:ln w="0">
              <a:noFill/>
            </a:ln>
          </p:spPr>
        </p:pic>
      </p:grpSp>
      <p:grpSp>
        <p:nvGrpSpPr>
          <p:cNvPr id="226" name="Google Shape;487;p18"/>
          <p:cNvGrpSpPr/>
          <p:nvPr/>
        </p:nvGrpSpPr>
        <p:grpSpPr>
          <a:xfrm>
            <a:off x="8205480" y="3553200"/>
            <a:ext cx="1963080" cy="2057760"/>
            <a:chOff x="8205480" y="3553200"/>
            <a:chExt cx="1963080" cy="2057760"/>
          </a:xfrm>
        </p:grpSpPr>
        <p:pic>
          <p:nvPicPr>
            <p:cNvPr id="227" name="Google Shape;488;p18"/>
            <p:cNvPicPr/>
            <p:nvPr/>
          </p:nvPicPr>
          <p:blipFill>
            <a:blip r:embed="rId6" cstate="print">
              <a:alphaModFix amt="50000"/>
            </a:blip>
            <a:stretch/>
          </p:blipFill>
          <p:spPr>
            <a:xfrm rot="16200000">
              <a:off x="8183520" y="3575160"/>
              <a:ext cx="2007000" cy="1963080"/>
            </a:xfrm>
            <a:prstGeom prst="rect">
              <a:avLst/>
            </a:prstGeom>
            <a:ln w="0">
              <a:noFill/>
            </a:ln>
          </p:spPr>
        </p:pic>
        <p:grpSp>
          <p:nvGrpSpPr>
            <p:cNvPr id="228" name="Google Shape;489;p18"/>
            <p:cNvGrpSpPr/>
            <p:nvPr/>
          </p:nvGrpSpPr>
          <p:grpSpPr>
            <a:xfrm>
              <a:off x="9154080" y="5293800"/>
              <a:ext cx="344520" cy="317160"/>
              <a:chOff x="9154080" y="5293800"/>
              <a:chExt cx="344520" cy="317160"/>
            </a:xfrm>
          </p:grpSpPr>
          <p:sp>
            <p:nvSpPr>
              <p:cNvPr id="229" name="Google Shape;490;p18"/>
              <p:cNvSpPr/>
              <p:nvPr/>
            </p:nvSpPr>
            <p:spPr>
              <a:xfrm>
                <a:off x="9268920" y="5347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 name="Google Shape;491;p18"/>
              <p:cNvSpPr/>
              <p:nvPr/>
            </p:nvSpPr>
            <p:spPr>
              <a:xfrm>
                <a:off x="9154080" y="553248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 name="Google Shape;492;p18"/>
              <p:cNvSpPr/>
              <p:nvPr/>
            </p:nvSpPr>
            <p:spPr>
              <a:xfrm>
                <a:off x="9187560" y="529380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 name="Google Shape;493;p18"/>
              <p:cNvSpPr/>
              <p:nvPr/>
            </p:nvSpPr>
            <p:spPr>
              <a:xfrm>
                <a:off x="9212040" y="549972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3" name="Google Shape;494;p18"/>
            <p:cNvGrpSpPr/>
            <p:nvPr/>
          </p:nvGrpSpPr>
          <p:grpSpPr>
            <a:xfrm>
              <a:off x="9169200" y="4019400"/>
              <a:ext cx="314280" cy="314640"/>
              <a:chOff x="9169200" y="4019400"/>
              <a:chExt cx="314280" cy="314640"/>
            </a:xfrm>
          </p:grpSpPr>
          <p:sp>
            <p:nvSpPr>
              <p:cNvPr id="234" name="Google Shape;495;p18"/>
              <p:cNvSpPr/>
              <p:nvPr/>
            </p:nvSpPr>
            <p:spPr>
              <a:xfrm>
                <a:off x="9208800" y="40496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 name="Google Shape;496;p18"/>
              <p:cNvSpPr/>
              <p:nvPr/>
            </p:nvSpPr>
            <p:spPr>
              <a:xfrm>
                <a:off x="9169200" y="401940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6" name="Google Shape;497;p18"/>
            <p:cNvGrpSpPr/>
            <p:nvPr/>
          </p:nvGrpSpPr>
          <p:grpSpPr>
            <a:xfrm>
              <a:off x="9148320" y="4635360"/>
              <a:ext cx="356040" cy="357120"/>
              <a:chOff x="9148320" y="4635360"/>
              <a:chExt cx="356040" cy="357120"/>
            </a:xfrm>
          </p:grpSpPr>
          <p:sp>
            <p:nvSpPr>
              <p:cNvPr id="237" name="Google Shape;498;p18"/>
              <p:cNvSpPr/>
              <p:nvPr/>
            </p:nvSpPr>
            <p:spPr>
              <a:xfrm>
                <a:off x="9226080" y="484560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8" name="Google Shape;499;p18"/>
              <p:cNvSpPr/>
              <p:nvPr/>
            </p:nvSpPr>
            <p:spPr>
              <a:xfrm>
                <a:off x="9357840" y="484632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9" name="Google Shape;500;p18"/>
              <p:cNvSpPr/>
              <p:nvPr/>
            </p:nvSpPr>
            <p:spPr>
              <a:xfrm>
                <a:off x="9226080" y="471420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0" name="Google Shape;501;p18"/>
              <p:cNvSpPr/>
              <p:nvPr/>
            </p:nvSpPr>
            <p:spPr>
              <a:xfrm>
                <a:off x="9356400" y="471420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1" name="Google Shape;502;p18"/>
              <p:cNvSpPr/>
              <p:nvPr/>
            </p:nvSpPr>
            <p:spPr>
              <a:xfrm>
                <a:off x="9307440" y="479772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2" name="Google Shape;503;p18"/>
              <p:cNvSpPr/>
              <p:nvPr/>
            </p:nvSpPr>
            <p:spPr>
              <a:xfrm>
                <a:off x="9220320" y="470952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3" name="Google Shape;504;p18"/>
              <p:cNvSpPr/>
              <p:nvPr/>
            </p:nvSpPr>
            <p:spPr>
              <a:xfrm>
                <a:off x="9148320" y="463536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4" name="Google Shape;505;p18"/>
            <p:cNvGrpSpPr/>
            <p:nvPr/>
          </p:nvGrpSpPr>
          <p:grpSpPr>
            <a:xfrm>
              <a:off x="8591760" y="4953600"/>
              <a:ext cx="354600" cy="366480"/>
              <a:chOff x="8591760" y="4953600"/>
              <a:chExt cx="354600" cy="366480"/>
            </a:xfrm>
          </p:grpSpPr>
          <p:sp>
            <p:nvSpPr>
              <p:cNvPr id="245" name="Google Shape;506;p18"/>
              <p:cNvSpPr/>
              <p:nvPr/>
            </p:nvSpPr>
            <p:spPr>
              <a:xfrm>
                <a:off x="8591760" y="495360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6" name="Google Shape;507;p18"/>
              <p:cNvSpPr/>
              <p:nvPr/>
            </p:nvSpPr>
            <p:spPr>
              <a:xfrm>
                <a:off x="8840160" y="527400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7" name="Google Shape;508;p18"/>
              <p:cNvSpPr/>
              <p:nvPr/>
            </p:nvSpPr>
            <p:spPr>
              <a:xfrm>
                <a:off x="8783640" y="520308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8" name="Google Shape;509;p18"/>
            <p:cNvGrpSpPr/>
            <p:nvPr/>
          </p:nvGrpSpPr>
          <p:grpSpPr>
            <a:xfrm>
              <a:off x="8605800" y="4336200"/>
              <a:ext cx="326880" cy="318600"/>
              <a:chOff x="8605800" y="4336200"/>
              <a:chExt cx="326880" cy="318600"/>
            </a:xfrm>
          </p:grpSpPr>
          <p:sp>
            <p:nvSpPr>
              <p:cNvPr id="249" name="Google Shape;510;p18"/>
              <p:cNvSpPr/>
              <p:nvPr/>
            </p:nvSpPr>
            <p:spPr>
              <a:xfrm>
                <a:off x="8732160" y="463320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0" name="Google Shape;511;p18"/>
              <p:cNvSpPr/>
              <p:nvPr/>
            </p:nvSpPr>
            <p:spPr>
              <a:xfrm>
                <a:off x="8605800" y="445464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1" name="Google Shape;512;p18"/>
              <p:cNvSpPr/>
              <p:nvPr/>
            </p:nvSpPr>
            <p:spPr>
              <a:xfrm>
                <a:off x="8743680" y="458892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2" name="Google Shape;513;p18"/>
              <p:cNvSpPr/>
              <p:nvPr/>
            </p:nvSpPr>
            <p:spPr>
              <a:xfrm>
                <a:off x="8631000" y="433620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3" name="Google Shape;514;p18"/>
              <p:cNvSpPr/>
              <p:nvPr/>
            </p:nvSpPr>
            <p:spPr>
              <a:xfrm>
                <a:off x="8759520" y="454680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4" name="Google Shape;515;p18"/>
              <p:cNvSpPr/>
              <p:nvPr/>
            </p:nvSpPr>
            <p:spPr>
              <a:xfrm>
                <a:off x="8775000" y="450396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 name="Google Shape;516;p18"/>
              <p:cNvSpPr/>
              <p:nvPr/>
            </p:nvSpPr>
            <p:spPr>
              <a:xfrm>
                <a:off x="8804160" y="441180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6" name="Google Shape;517;p18"/>
              <p:cNvSpPr/>
              <p:nvPr/>
            </p:nvSpPr>
            <p:spPr>
              <a:xfrm>
                <a:off x="8841600" y="439092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 name="Google Shape;518;p18"/>
              <p:cNvSpPr/>
              <p:nvPr/>
            </p:nvSpPr>
            <p:spPr>
              <a:xfrm>
                <a:off x="8879040" y="436212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5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5" r:id="rId1"/>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 name="PlaceHolder 1"/>
          <p:cNvSpPr>
            <a:spLocks noGrp="1"/>
          </p:cNvSpPr>
          <p:nvPr>
            <p:ph type="title"/>
          </p:nvPr>
        </p:nvSpPr>
        <p:spPr>
          <a:xfrm>
            <a:off x="2009880" y="1076400"/>
            <a:ext cx="6714720" cy="14950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800" b="1" strike="noStrike" spc="-1">
                <a:solidFill>
                  <a:schemeClr val="dk1"/>
                </a:solidFill>
                <a:latin typeface="Montserrat"/>
                <a:ea typeface="Montserrat"/>
              </a:rPr>
              <a:t>Cumpair</a:t>
            </a:r>
            <a:endParaRPr lang="fr-FR" sz="3800" b="0" strike="noStrike" spc="-1">
              <a:solidFill>
                <a:schemeClr val="dk1"/>
              </a:solidFill>
              <a:latin typeface="Arial"/>
            </a:endParaRPr>
          </a:p>
        </p:txBody>
      </p:sp>
      <p:sp>
        <p:nvSpPr>
          <p:cNvPr id="736" name="PlaceHolder 2"/>
          <p:cNvSpPr>
            <a:spLocks noGrp="1"/>
          </p:cNvSpPr>
          <p:nvPr>
            <p:ph type="subTitle"/>
          </p:nvPr>
        </p:nvSpPr>
        <p:spPr>
          <a:xfrm>
            <a:off x="2009880" y="2581200"/>
            <a:ext cx="5362200" cy="475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strike="noStrike" spc="-1">
                <a:solidFill>
                  <a:schemeClr val="dk1"/>
                </a:solidFill>
                <a:latin typeface="Actor"/>
                <a:ea typeface="Actor"/>
              </a:rPr>
              <a:t>AI-Powered Price Comparison Platform</a:t>
            </a:r>
            <a:endParaRPr lang="en-US" sz="1600" b="0" strike="noStrike" spc="-1">
              <a:solidFill>
                <a:srgbClr val="FFFFFF"/>
              </a:solidFill>
              <a:latin typeface="OpenSymbol"/>
            </a:endParaRPr>
          </a:p>
        </p:txBody>
      </p:sp>
      <p:cxnSp>
        <p:nvCxnSpPr>
          <p:cNvPr id="737" name="Google Shape;813;p29"/>
          <p:cNvCxnSpPr/>
          <p:nvPr/>
        </p:nvCxnSpPr>
        <p:spPr>
          <a:xfrm>
            <a:off x="2104560" y="2577960"/>
            <a:ext cx="6064200" cy="360"/>
          </a:xfrm>
          <a:prstGeom prst="straightConnector1">
            <a:avLst/>
          </a:prstGeom>
          <a:ln w="9525">
            <a:solidFill>
              <a:srgbClr val="FFFFFF"/>
            </a:solidFill>
            <a:round/>
          </a:ln>
        </p:spPr>
      </p:cxn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Smart Recommendations</a:t>
            </a:r>
            <a:endParaRPr lang="fr-FR" sz="3000" b="0" strike="noStrike" spc="-1">
              <a:solidFill>
                <a:schemeClr val="dk1"/>
              </a:solidFill>
              <a:latin typeface="Arial"/>
            </a:endParaRPr>
          </a:p>
        </p:txBody>
      </p:sp>
      <p:sp>
        <p:nvSpPr>
          <p:cNvPr id="758"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Cumpair leverages artificial intelligence to provide users with smart product recommendations based on their search history and preferences. This feature aims to enhance user experience by suggesting related items or alternatives that may interest users, helping them discover products they might not have searched for initially.</a:t>
            </a:r>
            <a:endParaRPr lang="en-US" sz="1200" b="0" strike="noStrike" spc="-1">
              <a:solidFill>
                <a:srgbClr val="FFFFFF"/>
              </a:solidFill>
              <a:latin typeface="OpenSymbo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Conclusions</a:t>
            </a:r>
            <a:endParaRPr lang="fr-FR" sz="3000" b="0" strike="noStrike" spc="-1">
              <a:solidFill>
                <a:schemeClr val="dk1"/>
              </a:solidFill>
              <a:latin typeface="Arial"/>
            </a:endParaRPr>
          </a:p>
        </p:txBody>
      </p:sp>
      <p:sp>
        <p:nvSpPr>
          <p:cNvPr id="760"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Cumpair stands out as a powerful AI-driven price comparison platform,  combining advanced technologies in scraping and user experience design. Its robust features not only help users make informed purchasing decisions but also enhance the overall shopping experience by providing real-time data and personalized recommendations.</a:t>
            </a:r>
            <a:endParaRPr lang="en-US" sz="1200" b="0" strike="noStrike" spc="-1">
              <a:solidFill>
                <a:srgbClr val="FFFFFF"/>
              </a:solidFill>
              <a:latin typeface="OpenSymbo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Introduction</a:t>
            </a:r>
            <a:endParaRPr lang="fr-FR" sz="3000" b="0" strike="noStrike" spc="-1">
              <a:solidFill>
                <a:schemeClr val="dk1"/>
              </a:solidFill>
              <a:latin typeface="Arial"/>
            </a:endParaRPr>
          </a:p>
        </p:txBody>
      </p:sp>
      <p:sp>
        <p:nvSpPr>
          <p:cNvPr id="739"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This presentation explores the features and architecture of Cumpair, an AI-driven price comparison platform designed to enhance the buying experience for users by leveraging advanced technologies.</a:t>
            </a:r>
            <a:endParaRPr lang="en-US" sz="1200" b="0" strike="noStrike" spc="-1">
              <a:solidFill>
                <a:srgbClr val="FFFFFF"/>
              </a:solidFill>
              <a:latin typeface="OpenSymbol"/>
            </a:endParaRPr>
          </a:p>
        </p:txBody>
      </p:sp>
      <p:pic>
        <p:nvPicPr>
          <p:cNvPr id="740" name="Google Shape;846;p32"/>
          <p:cNvPicPr/>
          <p:nvPr/>
        </p:nvPicPr>
        <p:blipFill>
          <a:blip r:embed="rId2" cstate="print"/>
          <a:srcRect t="15166" b="15166"/>
          <a:stretch/>
        </p:blipFill>
        <p:spPr>
          <a:xfrm>
            <a:off x="5009760" y="0"/>
            <a:ext cx="4133880" cy="5143320"/>
          </a:xfrm>
          <a:prstGeom prst="rect">
            <a:avLst/>
          </a:prstGeom>
          <a:ln w="0">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PlaceHolder 1"/>
          <p:cNvSpPr>
            <a:spLocks noGrp="1"/>
          </p:cNvSpPr>
          <p:nvPr>
            <p:ph type="title"/>
          </p:nvPr>
        </p:nvSpPr>
        <p:spPr>
          <a:xfrm>
            <a:off x="1866960" y="2181240"/>
            <a:ext cx="5409720" cy="162828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800" b="1" strike="noStrike" spc="-1">
                <a:solidFill>
                  <a:schemeClr val="dk1"/>
                </a:solidFill>
                <a:latin typeface="Montserrat"/>
                <a:ea typeface="Montserrat"/>
              </a:rPr>
              <a:t>Core Functionality</a:t>
            </a:r>
            <a:endParaRPr lang="fr-FR" sz="4800" b="0" strike="noStrike" spc="-1">
              <a:solidFill>
                <a:schemeClr val="dk1"/>
              </a:solidFill>
              <a:latin typeface="Arial"/>
            </a:endParaRPr>
          </a:p>
        </p:txBody>
      </p:sp>
      <p:sp>
        <p:nvSpPr>
          <p:cNvPr id="742" name="PlaceHolder 2"/>
          <p:cNvSpPr>
            <a:spLocks noGrp="1"/>
          </p:cNvSpPr>
          <p:nvPr>
            <p:ph type="title"/>
          </p:nvPr>
        </p:nvSpPr>
        <p:spPr>
          <a:xfrm>
            <a:off x="1866960" y="1333440"/>
            <a:ext cx="14760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a:solidFill>
                  <a:schemeClr val="lt1"/>
                </a:solidFill>
                <a:latin typeface="Montserrat"/>
                <a:ea typeface="Montserrat"/>
              </a:rPr>
              <a:t>01</a:t>
            </a:r>
            <a:endParaRPr lang="fr-FR" sz="6000" b="0" strike="noStrike" spc="-1">
              <a:solidFill>
                <a:schemeClr val="dk1"/>
              </a:solidFill>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Text &amp; Image Search</a:t>
            </a:r>
            <a:endParaRPr lang="fr-FR" sz="3000" b="0" strike="noStrike" spc="-1">
              <a:solidFill>
                <a:schemeClr val="dk1"/>
              </a:solidFill>
              <a:latin typeface="Arial"/>
            </a:endParaRPr>
          </a:p>
        </p:txBody>
      </p:sp>
      <p:sp>
        <p:nvSpPr>
          <p:cNvPr id="744"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Cumpair offers a robust search functionality, allowing users to input queries through both text and images. Users can enter keywords or upload photos of products to quickly retrieve pricing information across various Indian retailers. This feature utilizes advanced image recognition algorithms and keyword parsing to ensure accurate results.</a:t>
            </a:r>
            <a:endParaRPr lang="en-US" sz="1200" b="0" strike="noStrike" spc="-1">
              <a:solidFill>
                <a:srgbClr val="FFFFFF"/>
              </a:solidFill>
              <a:latin typeface="OpenSymbo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Montserrat"/>
                <a:ea typeface="Montserrat"/>
              </a:rPr>
              <a:t>Real-Time Comparison</a:t>
            </a:r>
            <a:endParaRPr lang="fr-FR" sz="3000" b="0" strike="noStrike" spc="-1">
              <a:solidFill>
                <a:schemeClr val="dk1"/>
              </a:solidFill>
              <a:latin typeface="Arial"/>
            </a:endParaRPr>
          </a:p>
        </p:txBody>
      </p:sp>
      <p:sp>
        <p:nvSpPr>
          <p:cNvPr id="746"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The platform provides real-time price comparisons from leading retailers like Amazon, Flipkart, Meesho, Croma, and Reliance Digital. By aggregating data from multiple sources, Cumpair ensures that users receive the best available prices instantly, enabling informed purchasing decisions.</a:t>
            </a:r>
            <a:endParaRPr lang="en-US" sz="1200" b="0" strike="noStrike" spc="-1">
              <a:solidFill>
                <a:srgbClr val="FFFFFF"/>
              </a:solidFill>
              <a:latin typeface="OpenSymbol"/>
            </a:endParaRPr>
          </a:p>
        </p:txBody>
      </p:sp>
      <p:pic>
        <p:nvPicPr>
          <p:cNvPr id="747" name="Google Shape;846;p32"/>
          <p:cNvPicPr/>
          <p:nvPr/>
        </p:nvPicPr>
        <p:blipFill>
          <a:blip r:embed="rId2" cstate="print"/>
          <a:srcRect t="15166" b="15166"/>
          <a:stretch/>
        </p:blipFill>
        <p:spPr>
          <a:xfrm>
            <a:off x="5009760" y="0"/>
            <a:ext cx="4133880" cy="5143320"/>
          </a:xfrm>
          <a:prstGeom prst="rect">
            <a:avLst/>
          </a:prstGeom>
          <a:ln w="0">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AI-Enhanced Scraping</a:t>
            </a:r>
            <a:endParaRPr lang="fr-FR" sz="3000" b="0" strike="noStrike" spc="-1">
              <a:solidFill>
                <a:schemeClr val="dk1"/>
              </a:solidFill>
              <a:latin typeface="Arial"/>
            </a:endParaRPr>
          </a:p>
        </p:txBody>
      </p:sp>
      <p:sp>
        <p:nvSpPr>
          <p:cNvPr id="749"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Cumpair utilizes AI-driven scraping techniques powered by Groq's LLaMA-3 models. This technology ensures accurate data collection by employing advanced artificial intelligence for both text and vision recognition. The scraping architecture is designed to adaptively gather information from various sources, providing users with dependable and real-time pricing data.</a:t>
            </a:r>
            <a:endParaRPr lang="en-US" sz="1200" b="0" strike="noStrike" spc="-1">
              <a:solidFill>
                <a:srgbClr val="FFFFFF"/>
              </a:solidFill>
              <a:latin typeface="OpenSymbo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PlaceHolder 1"/>
          <p:cNvSpPr>
            <a:spLocks noGrp="1"/>
          </p:cNvSpPr>
          <p:nvPr>
            <p:ph type="title"/>
          </p:nvPr>
        </p:nvSpPr>
        <p:spPr>
          <a:xfrm>
            <a:off x="1866960" y="2181240"/>
            <a:ext cx="5409720" cy="162828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800" b="1" strike="noStrike" spc="-1">
                <a:solidFill>
                  <a:schemeClr val="dk1"/>
                </a:solidFill>
                <a:latin typeface="Montserrat"/>
                <a:ea typeface="Montserrat"/>
              </a:rPr>
              <a:t>Advanced Features</a:t>
            </a:r>
            <a:endParaRPr lang="fr-FR" sz="4800" b="0" strike="noStrike" spc="-1">
              <a:solidFill>
                <a:schemeClr val="dk1"/>
              </a:solidFill>
              <a:latin typeface="Arial"/>
            </a:endParaRPr>
          </a:p>
        </p:txBody>
      </p:sp>
      <p:sp>
        <p:nvSpPr>
          <p:cNvPr id="751" name="PlaceHolder 2"/>
          <p:cNvSpPr>
            <a:spLocks noGrp="1"/>
          </p:cNvSpPr>
          <p:nvPr>
            <p:ph type="title"/>
          </p:nvPr>
        </p:nvSpPr>
        <p:spPr>
          <a:xfrm>
            <a:off x="1866960" y="1333440"/>
            <a:ext cx="14760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a:solidFill>
                  <a:schemeClr val="lt1"/>
                </a:solidFill>
                <a:latin typeface="Montserrat"/>
                <a:ea typeface="Montserrat"/>
              </a:rPr>
              <a:t>02</a:t>
            </a:r>
            <a:endParaRPr lang="fr-FR" sz="6000" b="0" strike="noStrike" spc="-1">
              <a:solidFill>
                <a:schemeClr val="dk1"/>
              </a:solidFill>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Tiered Scraping</a:t>
            </a:r>
            <a:endParaRPr lang="fr-FR" sz="3000" b="0" strike="noStrike" spc="-1">
              <a:solidFill>
                <a:schemeClr val="dk1"/>
              </a:solidFill>
              <a:latin typeface="Arial"/>
            </a:endParaRPr>
          </a:p>
        </p:txBody>
      </p:sp>
      <p:sp>
        <p:nvSpPr>
          <p:cNvPr id="753"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Cumpair's tiered scraping approach employs multiple layers of data gathering. It begins with direct API calls for the fastest possible data retrieval, supplemented by headless browser sniffing techniques using Playwright and Puppeteer for sites that require more complex interactions. Lastly, DOM scraping serves as a fallback option to ensure that all necessary information is collected, irrespective of the hurdles.</a:t>
            </a:r>
            <a:endParaRPr lang="en-US" sz="1200" b="0" strike="noStrike" spc="-1">
              <a:solidFill>
                <a:srgbClr val="FFFFFF"/>
              </a:solidFill>
              <a:latin typeface="OpenSymbol"/>
            </a:endParaRPr>
          </a:p>
        </p:txBody>
      </p:sp>
      <p:pic>
        <p:nvPicPr>
          <p:cNvPr id="754" name="Google Shape;846;p32"/>
          <p:cNvPicPr/>
          <p:nvPr/>
        </p:nvPicPr>
        <p:blipFill>
          <a:blip r:embed="rId2" cstate="print"/>
          <a:srcRect t="15166" b="15166"/>
          <a:stretch/>
        </p:blipFill>
        <p:spPr>
          <a:xfrm>
            <a:off x="5009760" y="0"/>
            <a:ext cx="4133880" cy="5143320"/>
          </a:xfrm>
          <a:prstGeom prst="rect">
            <a:avLst/>
          </a:prstGeom>
          <a:ln w="0">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Montserrat"/>
                <a:ea typeface="Montserrat"/>
              </a:rPr>
              <a:t>Proxy Rotation and Anti-Detection</a:t>
            </a:r>
            <a:endParaRPr lang="fr-FR" sz="3000" b="0" strike="noStrike" spc="-1">
              <a:solidFill>
                <a:schemeClr val="dk1"/>
              </a:solidFill>
              <a:latin typeface="Arial"/>
            </a:endParaRPr>
          </a:p>
        </p:txBody>
      </p:sp>
      <p:sp>
        <p:nvSpPr>
          <p:cNvPr id="756"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To maintain a high level of reliability and performance, Cumpair incorporates proxy rotation strategies that help evade rate-limits and bans imposed by websites. Additionally, anti-detection techniques such as stealth browser configurations and network interception are used to uncover hidden endpoints, ensuring that the scraping process remains seamless and effective.</a:t>
            </a:r>
            <a:endParaRPr lang="en-US" sz="1200" b="0" strike="noStrike" spc="-1">
              <a:solidFill>
                <a:srgbClr val="FFFFFF"/>
              </a:solidFill>
              <a:latin typeface="OpenSymbo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theme/theme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TotalTime>
  <Words>420</Words>
  <Application>Microsoft Office PowerPoint</Application>
  <PresentationFormat>On-screen Show (16:9)</PresentationFormat>
  <Paragraphs>22</Paragraphs>
  <Slides>11</Slides>
  <Notes>0</Notes>
  <HiddenSlides>0</HiddenSlides>
  <MMClips>0</MMClips>
  <ScaleCrop>false</ScaleCrop>
  <HeadingPairs>
    <vt:vector size="4" baseType="variant">
      <vt:variant>
        <vt:lpstr>Theme</vt:lpstr>
      </vt:variant>
      <vt:variant>
        <vt:i4>25</vt:i4>
      </vt:variant>
      <vt:variant>
        <vt:lpstr>Slide Titles</vt:lpstr>
      </vt:variant>
      <vt:variant>
        <vt:i4>11</vt:i4>
      </vt:variant>
    </vt:vector>
  </HeadingPairs>
  <TitlesOfParts>
    <vt:vector size="36" baseType="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Slidesgo Final Pages</vt:lpstr>
      <vt:lpstr>Slidesgo Final Pages</vt:lpstr>
      <vt:lpstr>Cumpair</vt:lpstr>
      <vt:lpstr>Introduction</vt:lpstr>
      <vt:lpstr>Core Functionality</vt:lpstr>
      <vt:lpstr>Text &amp; Image Search</vt:lpstr>
      <vt:lpstr>Real-Time Comparison</vt:lpstr>
      <vt:lpstr>AI-Enhanced Scraping</vt:lpstr>
      <vt:lpstr>Advanced Features</vt:lpstr>
      <vt:lpstr>Tiered Scraping</vt:lpstr>
      <vt:lpstr>Proxy Rotation and Anti-Detection</vt:lpstr>
      <vt:lpstr>Smart Recommendations</vt:lpstr>
      <vt:lpstr>Conclusions</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Cumpair</dc:title>
  <cp:lastModifiedBy>Yesu Babu</cp:lastModifiedBy>
  <cp:revision>1</cp:revision>
  <dcterms:modified xsi:type="dcterms:W3CDTF">2025-04-27T10:47:00Z</dcterms:modified>
</cp:coreProperties>
</file>

<file path=docProps/core1.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2025-04-27T10:42:45Z</dcterms:created>
  <dc:creator>Unknown Creator</dc:creator>
  <dc:description/>
  <dc:language>en-US</dc:language>
  <cp:lastModifiedBy>Unknown Creator</cp:lastModifiedBy>
  <dcterms:modified xsi:type="dcterms:W3CDTF">2025-04-27T10:42:45Z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