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50049C-85D2-4C16-B31E-CE0F3146D6E1}">
  <a:tblStyle styleId="{DB50049C-85D2-4C16-B31E-CE0F3146D6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33"/>
        <p:guide pos="227"/>
        <p:guide pos="4082" orient="horz"/>
        <p:guide pos="23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04b8b6756_0_1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04b8b67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0819ca327_0_2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0819ca32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0819ca327_0_2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0819ca32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819ca327_0_2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819ca32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0819ca327_0_3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0819ca32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0819ca327_0_3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0819ca327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04b8b6756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04b8b67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04b8b6756_0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04b8b675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-1">
  <p:cSld name="CUSTOM_2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2" type="subTitle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-2">
  <p:cSld name="CUSTOM_4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66" name="Google Shape;66;p15"/>
          <p:cNvSpPr txBox="1"/>
          <p:nvPr>
            <p:ph idx="2" type="subTitle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6" name="Google Shape;86;p20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b="1"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4" type="subTitle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/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елый слайд + заголовок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subTitle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b="1" sz="19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2" type="subTitle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23"/>
          <p:cNvSpPr txBox="1"/>
          <p:nvPr>
            <p:ph idx="1" type="subTitle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2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1">
  <p:cSld name="CUSTOM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6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с кодом 2">
  <p:cSld name="CUSTOM_2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7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idx="1" type="subTitle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1">
  <p:cSld name="CUSTOM_4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subTitle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8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 txBox="1"/>
          <p:nvPr>
            <p:ph idx="2" type="subTitle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КОД+ТЕКСТ 2">
  <p:cSld name="CUSTOM_4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9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9"/>
          <p:cNvSpPr txBox="1"/>
          <p:nvPr>
            <p:ph idx="1" type="subTitle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24" name="Google Shape;124;p29"/>
          <p:cNvSpPr txBox="1"/>
          <p:nvPr>
            <p:ph idx="2" type="subTitle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ма вебинара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b="1"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b="1" sz="2300">
                <a:solidFill>
                  <a:srgbClr val="013D85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аршрут вебинара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b="0" sz="2400">
                <a:solidFill>
                  <a:schemeClr val="dk1"/>
                </a:solidFill>
              </a:defRPr>
            </a:lvl1pPr>
            <a:lvl2pPr indent="-330200" lvl="1" marL="9144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 слайд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 себе">
  <p:cSld name="CUSTOM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b="1" sz="19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2" type="subTitle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+описание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b="1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b="1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1.png"/><Relationship Id="rId22" Type="http://schemas.openxmlformats.org/officeDocument/2006/relationships/image" Target="../media/image23.png"/><Relationship Id="rId21" Type="http://schemas.openxmlformats.org/officeDocument/2006/relationships/image" Target="../media/image17.png"/><Relationship Id="rId24" Type="http://schemas.openxmlformats.org/officeDocument/2006/relationships/image" Target="../media/image28.png"/><Relationship Id="rId23" Type="http://schemas.openxmlformats.org/officeDocument/2006/relationships/image" Target="../media/image29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26" Type="http://schemas.openxmlformats.org/officeDocument/2006/relationships/image" Target="../media/image38.png"/><Relationship Id="rId25" Type="http://schemas.openxmlformats.org/officeDocument/2006/relationships/image" Target="../media/image37.png"/><Relationship Id="rId28" Type="http://schemas.openxmlformats.org/officeDocument/2006/relationships/image" Target="../media/image43.png"/><Relationship Id="rId27" Type="http://schemas.openxmlformats.org/officeDocument/2006/relationships/image" Target="../media/image30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29" Type="http://schemas.openxmlformats.org/officeDocument/2006/relationships/image" Target="../media/image48.png"/><Relationship Id="rId7" Type="http://schemas.openxmlformats.org/officeDocument/2006/relationships/image" Target="../media/image27.png"/><Relationship Id="rId8" Type="http://schemas.openxmlformats.org/officeDocument/2006/relationships/image" Target="../media/image21.png"/><Relationship Id="rId30" Type="http://schemas.openxmlformats.org/officeDocument/2006/relationships/image" Target="../media/image41.png"/><Relationship Id="rId11" Type="http://schemas.openxmlformats.org/officeDocument/2006/relationships/image" Target="../media/image16.png"/><Relationship Id="rId10" Type="http://schemas.openxmlformats.org/officeDocument/2006/relationships/image" Target="../media/image25.png"/><Relationship Id="rId13" Type="http://schemas.openxmlformats.org/officeDocument/2006/relationships/image" Target="../media/image36.png"/><Relationship Id="rId12" Type="http://schemas.openxmlformats.org/officeDocument/2006/relationships/image" Target="../media/image8.png"/><Relationship Id="rId15" Type="http://schemas.openxmlformats.org/officeDocument/2006/relationships/image" Target="../media/image22.png"/><Relationship Id="rId14" Type="http://schemas.openxmlformats.org/officeDocument/2006/relationships/image" Target="../media/image26.png"/><Relationship Id="rId17" Type="http://schemas.openxmlformats.org/officeDocument/2006/relationships/image" Target="../media/image34.png"/><Relationship Id="rId16" Type="http://schemas.openxmlformats.org/officeDocument/2006/relationships/image" Target="../media/image24.png"/><Relationship Id="rId19" Type="http://schemas.openxmlformats.org/officeDocument/2006/relationships/image" Target="../media/image19.png"/><Relationship Id="rId18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58.png"/><Relationship Id="rId22" Type="http://schemas.openxmlformats.org/officeDocument/2006/relationships/image" Target="../media/image60.png"/><Relationship Id="rId21" Type="http://schemas.openxmlformats.org/officeDocument/2006/relationships/image" Target="../media/image57.png"/><Relationship Id="rId24" Type="http://schemas.openxmlformats.org/officeDocument/2006/relationships/image" Target="../media/image71.png"/><Relationship Id="rId23" Type="http://schemas.openxmlformats.org/officeDocument/2006/relationships/image" Target="../media/image67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9.png"/><Relationship Id="rId4" Type="http://schemas.openxmlformats.org/officeDocument/2006/relationships/image" Target="../media/image32.png"/><Relationship Id="rId9" Type="http://schemas.openxmlformats.org/officeDocument/2006/relationships/image" Target="../media/image46.png"/><Relationship Id="rId5" Type="http://schemas.openxmlformats.org/officeDocument/2006/relationships/image" Target="../media/image33.png"/><Relationship Id="rId6" Type="http://schemas.openxmlformats.org/officeDocument/2006/relationships/image" Target="../media/image45.png"/><Relationship Id="rId7" Type="http://schemas.openxmlformats.org/officeDocument/2006/relationships/image" Target="../media/image42.png"/><Relationship Id="rId8" Type="http://schemas.openxmlformats.org/officeDocument/2006/relationships/image" Target="../media/image40.png"/><Relationship Id="rId11" Type="http://schemas.openxmlformats.org/officeDocument/2006/relationships/image" Target="../media/image35.png"/><Relationship Id="rId10" Type="http://schemas.openxmlformats.org/officeDocument/2006/relationships/image" Target="../media/image50.png"/><Relationship Id="rId13" Type="http://schemas.openxmlformats.org/officeDocument/2006/relationships/image" Target="../media/image39.png"/><Relationship Id="rId12" Type="http://schemas.openxmlformats.org/officeDocument/2006/relationships/image" Target="../media/image47.png"/><Relationship Id="rId15" Type="http://schemas.openxmlformats.org/officeDocument/2006/relationships/image" Target="../media/image56.png"/><Relationship Id="rId14" Type="http://schemas.openxmlformats.org/officeDocument/2006/relationships/image" Target="../media/image44.png"/><Relationship Id="rId17" Type="http://schemas.openxmlformats.org/officeDocument/2006/relationships/image" Target="../media/image55.png"/><Relationship Id="rId16" Type="http://schemas.openxmlformats.org/officeDocument/2006/relationships/image" Target="../media/image51.png"/><Relationship Id="rId19" Type="http://schemas.openxmlformats.org/officeDocument/2006/relationships/image" Target="../media/image52.png"/><Relationship Id="rId18" Type="http://schemas.openxmlformats.org/officeDocument/2006/relationships/image" Target="../media/image53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83.png"/><Relationship Id="rId22" Type="http://schemas.openxmlformats.org/officeDocument/2006/relationships/image" Target="../media/image77.png"/><Relationship Id="rId21" Type="http://schemas.openxmlformats.org/officeDocument/2006/relationships/image" Target="../media/image80.png"/><Relationship Id="rId24" Type="http://schemas.openxmlformats.org/officeDocument/2006/relationships/image" Target="../media/image75.png"/><Relationship Id="rId23" Type="http://schemas.openxmlformats.org/officeDocument/2006/relationships/image" Target="../media/image76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9" Type="http://schemas.openxmlformats.org/officeDocument/2006/relationships/image" Target="../media/image59.png"/><Relationship Id="rId26" Type="http://schemas.openxmlformats.org/officeDocument/2006/relationships/image" Target="../media/image88.png"/><Relationship Id="rId25" Type="http://schemas.openxmlformats.org/officeDocument/2006/relationships/image" Target="../media/image87.png"/><Relationship Id="rId28" Type="http://schemas.openxmlformats.org/officeDocument/2006/relationships/image" Target="../media/image89.png"/><Relationship Id="rId27" Type="http://schemas.openxmlformats.org/officeDocument/2006/relationships/image" Target="../media/image86.png"/><Relationship Id="rId5" Type="http://schemas.openxmlformats.org/officeDocument/2006/relationships/image" Target="../media/image54.png"/><Relationship Id="rId6" Type="http://schemas.openxmlformats.org/officeDocument/2006/relationships/image" Target="../media/image65.png"/><Relationship Id="rId29" Type="http://schemas.openxmlformats.org/officeDocument/2006/relationships/image" Target="../media/image84.png"/><Relationship Id="rId7" Type="http://schemas.openxmlformats.org/officeDocument/2006/relationships/image" Target="../media/image66.png"/><Relationship Id="rId8" Type="http://schemas.openxmlformats.org/officeDocument/2006/relationships/image" Target="../media/image73.png"/><Relationship Id="rId30" Type="http://schemas.openxmlformats.org/officeDocument/2006/relationships/image" Target="../media/image85.png"/><Relationship Id="rId11" Type="http://schemas.openxmlformats.org/officeDocument/2006/relationships/image" Target="../media/image68.png"/><Relationship Id="rId10" Type="http://schemas.openxmlformats.org/officeDocument/2006/relationships/image" Target="../media/image64.png"/><Relationship Id="rId13" Type="http://schemas.openxmlformats.org/officeDocument/2006/relationships/image" Target="../media/image70.png"/><Relationship Id="rId12" Type="http://schemas.openxmlformats.org/officeDocument/2006/relationships/image" Target="../media/image63.png"/><Relationship Id="rId15" Type="http://schemas.openxmlformats.org/officeDocument/2006/relationships/image" Target="../media/image79.png"/><Relationship Id="rId14" Type="http://schemas.openxmlformats.org/officeDocument/2006/relationships/image" Target="../media/image69.png"/><Relationship Id="rId17" Type="http://schemas.openxmlformats.org/officeDocument/2006/relationships/image" Target="../media/image74.png"/><Relationship Id="rId16" Type="http://schemas.openxmlformats.org/officeDocument/2006/relationships/image" Target="../media/image78.png"/><Relationship Id="rId19" Type="http://schemas.openxmlformats.org/officeDocument/2006/relationships/image" Target="../media/image82.png"/><Relationship Id="rId18" Type="http://schemas.openxmlformats.org/officeDocument/2006/relationships/image" Target="../media/image72.pn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1.png"/><Relationship Id="rId22" Type="http://schemas.openxmlformats.org/officeDocument/2006/relationships/image" Target="../media/image107.png"/><Relationship Id="rId21" Type="http://schemas.openxmlformats.org/officeDocument/2006/relationships/image" Target="../media/image114.png"/><Relationship Id="rId24" Type="http://schemas.openxmlformats.org/officeDocument/2006/relationships/image" Target="../media/image112.png"/><Relationship Id="rId23" Type="http://schemas.openxmlformats.org/officeDocument/2006/relationships/image" Target="../media/image110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1.png"/><Relationship Id="rId4" Type="http://schemas.openxmlformats.org/officeDocument/2006/relationships/image" Target="../media/image91.png"/><Relationship Id="rId9" Type="http://schemas.openxmlformats.org/officeDocument/2006/relationships/image" Target="../media/image95.png"/><Relationship Id="rId26" Type="http://schemas.openxmlformats.org/officeDocument/2006/relationships/image" Target="../media/image105.png"/><Relationship Id="rId25" Type="http://schemas.openxmlformats.org/officeDocument/2006/relationships/image" Target="../media/image111.png"/><Relationship Id="rId28" Type="http://schemas.openxmlformats.org/officeDocument/2006/relationships/image" Target="../media/image109.png"/><Relationship Id="rId27" Type="http://schemas.openxmlformats.org/officeDocument/2006/relationships/image" Target="../media/image113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29" Type="http://schemas.openxmlformats.org/officeDocument/2006/relationships/image" Target="../media/image119.png"/><Relationship Id="rId7" Type="http://schemas.openxmlformats.org/officeDocument/2006/relationships/image" Target="../media/image94.png"/><Relationship Id="rId8" Type="http://schemas.openxmlformats.org/officeDocument/2006/relationships/image" Target="../media/image99.png"/><Relationship Id="rId30" Type="http://schemas.openxmlformats.org/officeDocument/2006/relationships/image" Target="../media/image115.png"/><Relationship Id="rId11" Type="http://schemas.openxmlformats.org/officeDocument/2006/relationships/image" Target="../media/image103.png"/><Relationship Id="rId10" Type="http://schemas.openxmlformats.org/officeDocument/2006/relationships/image" Target="../media/image90.png"/><Relationship Id="rId13" Type="http://schemas.openxmlformats.org/officeDocument/2006/relationships/image" Target="../media/image97.png"/><Relationship Id="rId12" Type="http://schemas.openxmlformats.org/officeDocument/2006/relationships/image" Target="../media/image96.png"/><Relationship Id="rId15" Type="http://schemas.openxmlformats.org/officeDocument/2006/relationships/image" Target="../media/image102.png"/><Relationship Id="rId14" Type="http://schemas.openxmlformats.org/officeDocument/2006/relationships/image" Target="../media/image100.png"/><Relationship Id="rId17" Type="http://schemas.openxmlformats.org/officeDocument/2006/relationships/image" Target="../media/image98.png"/><Relationship Id="rId16" Type="http://schemas.openxmlformats.org/officeDocument/2006/relationships/image" Target="../media/image106.png"/><Relationship Id="rId19" Type="http://schemas.openxmlformats.org/officeDocument/2006/relationships/image" Target="../media/image108.png"/><Relationship Id="rId18" Type="http://schemas.openxmlformats.org/officeDocument/2006/relationships/image" Target="../media/image104.png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2.png"/><Relationship Id="rId22" Type="http://schemas.openxmlformats.org/officeDocument/2006/relationships/image" Target="../media/image131.png"/><Relationship Id="rId21" Type="http://schemas.openxmlformats.org/officeDocument/2006/relationships/image" Target="../media/image135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1.png"/><Relationship Id="rId4" Type="http://schemas.openxmlformats.org/officeDocument/2006/relationships/image" Target="../media/image120.png"/><Relationship Id="rId9" Type="http://schemas.openxmlformats.org/officeDocument/2006/relationships/image" Target="../media/image129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11" Type="http://schemas.openxmlformats.org/officeDocument/2006/relationships/image" Target="../media/image124.png"/><Relationship Id="rId10" Type="http://schemas.openxmlformats.org/officeDocument/2006/relationships/image" Target="../media/image118.png"/><Relationship Id="rId13" Type="http://schemas.openxmlformats.org/officeDocument/2006/relationships/image" Target="../media/image133.png"/><Relationship Id="rId12" Type="http://schemas.openxmlformats.org/officeDocument/2006/relationships/image" Target="../media/image125.png"/><Relationship Id="rId15" Type="http://schemas.openxmlformats.org/officeDocument/2006/relationships/image" Target="../media/image126.png"/><Relationship Id="rId14" Type="http://schemas.openxmlformats.org/officeDocument/2006/relationships/image" Target="../media/image127.png"/><Relationship Id="rId17" Type="http://schemas.openxmlformats.org/officeDocument/2006/relationships/image" Target="../media/image134.png"/><Relationship Id="rId16" Type="http://schemas.openxmlformats.org/officeDocument/2006/relationships/image" Target="../media/image128.png"/><Relationship Id="rId19" Type="http://schemas.openxmlformats.org/officeDocument/2006/relationships/image" Target="../media/image136.png"/><Relationship Id="rId18" Type="http://schemas.openxmlformats.org/officeDocument/2006/relationships/image" Target="../media/image1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8.jpg"/><Relationship Id="rId4" Type="http://schemas.openxmlformats.org/officeDocument/2006/relationships/image" Target="../media/image1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idx="1" type="subTitle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/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Онлайн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образование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{DB50049C-85D2-4C16-B31E-CE0F3146D6E1}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p39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fmla="val -44483" name="adj1"/>
              <a:gd fmla="val -89998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Запланируйте пару минут на рефлексию в конце защиты проекта и расскажите о планах по развитию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b="0" lang="ru" sz="5000"/>
            </a:br>
            <a:endParaRPr b="0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20" name="Google Shape;2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2"/>
          <p:cNvSpPr txBox="1"/>
          <p:nvPr/>
        </p:nvSpPr>
        <p:spPr>
          <a:xfrm>
            <a:off x="544450" y="150222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b="1"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4407075" y="150222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b="1"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92602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536527" y="212960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613863" y="41507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636536" y="51359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2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514366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2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7545679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2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6530013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2"/>
          <p:cNvSpPr/>
          <p:nvPr/>
        </p:nvSpPr>
        <p:spPr>
          <a:xfrm>
            <a:off x="6202350" y="378000"/>
            <a:ext cx="2588100" cy="945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3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56" name="Google Shape;25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 txBox="1"/>
          <p:nvPr>
            <p:ph idx="4294967295" type="subTitle"/>
          </p:nvPr>
        </p:nvSpPr>
        <p:spPr>
          <a:xfrm>
            <a:off x="544450" y="1502225"/>
            <a:ext cx="1579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Люди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61" name="Google Shape;261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040052" y="5161599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0272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27414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027414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/>
          <p:nvPr>
            <p:ph idx="4294967295" type="subTitle"/>
          </p:nvPr>
        </p:nvSpPr>
        <p:spPr>
          <a:xfrm>
            <a:off x="5040050" y="1502225"/>
            <a:ext cx="25881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Обучение, исследование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973170" y="5161599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96034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960533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960533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918939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918939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918742" y="41253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931571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85" name="Google Shape;285;p44"/>
          <p:cNvSpPr txBox="1"/>
          <p:nvPr>
            <p:ph idx="4294967295" type="subTitle"/>
          </p:nvPr>
        </p:nvSpPr>
        <p:spPr>
          <a:xfrm>
            <a:off x="4407075" y="1502225"/>
            <a:ext cx="1579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Технологии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286" name="Google Shape;28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5577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01045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36089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536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571152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4"/>
          <p:cNvSpPr txBox="1"/>
          <p:nvPr>
            <p:ph idx="4294967295" type="subTitle"/>
          </p:nvPr>
        </p:nvSpPr>
        <p:spPr>
          <a:xfrm>
            <a:off x="500550" y="1565675"/>
            <a:ext cx="25881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Компьютерные игры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03" name="Google Shape;303;p4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68102" y="41190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681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68102" y="31274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501220" y="41190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5012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464570" y="31274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68089" y="51106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4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4596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464577" y="51106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2397709" y="31118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397711" y="40993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4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2394239" y="50869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500550" y="440975"/>
            <a:ext cx="85206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20" name="Google Shape;320;p45"/>
          <p:cNvSpPr txBox="1"/>
          <p:nvPr>
            <p:ph idx="4294967295" type="subTitle"/>
          </p:nvPr>
        </p:nvSpPr>
        <p:spPr>
          <a:xfrm>
            <a:off x="463075" y="1556175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21" name="Google Shape;32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89" y="419261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702" y="2187624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889" y="318029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721" y="52378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3451" y="3162186"/>
            <a:ext cx="827625" cy="82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3263" y="21833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13087" y="41861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13079" y="5225363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>
            <p:ph idx="4294967295" type="subTitle"/>
          </p:nvPr>
        </p:nvSpPr>
        <p:spPr>
          <a:xfrm>
            <a:off x="463075" y="1556175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Коммуникации</a:t>
            </a:r>
            <a:endParaRPr b="1" sz="1500">
              <a:solidFill>
                <a:srgbClr val="013D85"/>
              </a:solidFill>
            </a:endParaRPr>
          </a:p>
        </p:txBody>
      </p:sp>
      <p:sp>
        <p:nvSpPr>
          <p:cNvPr id="330" name="Google Shape;330;p45"/>
          <p:cNvSpPr txBox="1"/>
          <p:nvPr>
            <p:ph idx="4294967295" type="subTitle"/>
          </p:nvPr>
        </p:nvSpPr>
        <p:spPr>
          <a:xfrm>
            <a:off x="3111088" y="1556175"/>
            <a:ext cx="27240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Разное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31" name="Google Shape;331;p4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338177" y="717697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180089" y="418400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158189" y="418059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092970" y="4180591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306358" y="7202475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129633" y="5213833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180108" y="5225537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092783" y="5213829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129459" y="21876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187084" y="21876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014206" y="21946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071835" y="21946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935650" y="52134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956571" y="41802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014194" y="31469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6956584" y="21946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3179734" y="31421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071821" y="31469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10050242" y="72555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5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129460" y="31421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6956567" y="31469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047902" y="41804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014395" y="5213638"/>
            <a:ext cx="827629" cy="8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/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59" name="Google Shape;359;p46"/>
          <p:cNvSpPr txBox="1"/>
          <p:nvPr>
            <p:ph idx="4294967295" type="subTitle"/>
          </p:nvPr>
        </p:nvSpPr>
        <p:spPr>
          <a:xfrm>
            <a:off x="544450" y="1502225"/>
            <a:ext cx="19743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13D85"/>
                </a:solidFill>
              </a:rPr>
              <a:t>Флажки/Метки</a:t>
            </a:r>
            <a:endParaRPr b="1" sz="1500">
              <a:solidFill>
                <a:srgbClr val="013D85"/>
              </a:solidFill>
            </a:endParaRPr>
          </a:p>
        </p:txBody>
      </p:sp>
      <p:pic>
        <p:nvPicPr>
          <p:cNvPr id="360" name="Google Shape;36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552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616" y="5019297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550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550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01670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41632" y="4243650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43164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43164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34802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34802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17788" y="4243656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117788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68545" y="212962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67920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892401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892401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501670" y="212962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301045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667020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667020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pic>
        <p:nvPicPr>
          <p:cNvPr id="385" name="Google Shape;385;p47"/>
          <p:cNvPicPr preferRelativeResize="0"/>
          <p:nvPr/>
        </p:nvPicPr>
        <p:blipFill rotWithShape="1">
          <a:blip r:embed="rId3">
            <a:alphaModFix/>
          </a:blip>
          <a:srcRect b="0" l="1603" r="0" t="0"/>
          <a:stretch/>
        </p:blipFill>
        <p:spPr>
          <a:xfrm>
            <a:off x="441850" y="1865125"/>
            <a:ext cx="5385126" cy="3920700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6" name="Google Shape;386;p47"/>
          <p:cNvSpPr txBox="1"/>
          <p:nvPr>
            <p:ph idx="4294967295" type="subTitle"/>
          </p:nvPr>
        </p:nvSpPr>
        <p:spPr>
          <a:xfrm>
            <a:off x="5890188" y="1786550"/>
            <a:ext cx="3122400" cy="3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Кликните правой кнопко</a:t>
            </a:r>
            <a:r>
              <a:rPr lang="ru" sz="1200"/>
              <a:t>й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мыши на изображение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Перейдите в пункт «заменить изображение», далее выберите нужный вариант загрузки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Двойным щелчком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 картинке вы можете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настроить нужный размер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 положение изображения</a:t>
            </a:r>
            <a:endParaRPr sz="1200"/>
          </a:p>
        </p:txBody>
      </p:sp>
      <p:pic>
        <p:nvPicPr>
          <p:cNvPr id="387" name="Google Shape;387;p47"/>
          <p:cNvPicPr preferRelativeResize="0"/>
          <p:nvPr/>
        </p:nvPicPr>
        <p:blipFill rotWithShape="1">
          <a:blip r:embed="rId4">
            <a:alphaModFix/>
          </a:blip>
          <a:srcRect b="0" l="0" r="6872" t="0"/>
          <a:stretch/>
        </p:blipFill>
        <p:spPr>
          <a:xfrm>
            <a:off x="6163575" y="4149775"/>
            <a:ext cx="2395050" cy="1636050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pic>
        <p:nvPicPr>
          <p:cNvPr id="393" name="Google Shape;3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75" y="2039226"/>
            <a:ext cx="7414802" cy="4301724"/>
          </a:xfrm>
          <a:prstGeom prst="rect">
            <a:avLst/>
          </a:prstGeom>
          <a:noFill/>
          <a:ln cap="flat" cmpd="sng" w="19050">
            <a:solidFill>
              <a:srgbClr val="BFC1F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4" name="Google Shape;394;p48"/>
          <p:cNvSpPr txBox="1"/>
          <p:nvPr>
            <p:ph idx="4294967295" type="subTitle"/>
          </p:nvPr>
        </p:nvSpPr>
        <p:spPr>
          <a:xfrm>
            <a:off x="571025" y="1276625"/>
            <a:ext cx="74148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Чтобы использовать готовые решения слайдов, нужно перейти в пункт меню «Слайд»,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далее в выпадающем списке найти подпункт «Выбрать макет».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b="1" sz="5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&amp;&amp; слышно?</a:t>
            </a:r>
            <a:endParaRPr b="1" sz="5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32"/>
          <p:cNvPicPr preferRelativeResize="0"/>
          <p:nvPr/>
        </p:nvPicPr>
        <p:blipFill rotWithShape="1">
          <a:blip r:embed="rId3">
            <a:alphaModFix/>
          </a:blip>
          <a:srcRect b="31549" l="1950" r="1960" t="5251"/>
          <a:stretch/>
        </p:blipFill>
        <p:spPr>
          <a:xfrm>
            <a:off x="1033167" y="3992446"/>
            <a:ext cx="1844100" cy="181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4" name="Google Shape;144;p32"/>
          <p:cNvSpPr txBox="1"/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Защита проекта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Тема: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2"/>
          <p:cNvSpPr txBox="1"/>
          <p:nvPr>
            <p:ph idx="2" type="subTitle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2418B"/>
                </a:solidFill>
              </a:rPr>
              <a:t>Фамилия Имя  </a:t>
            </a:r>
            <a:endParaRPr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/>
          <p:nvPr>
            <p:ph idx="3" type="subTitle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/>
          <p:nvPr>
            <p:ph idx="4" type="subTitle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Должность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Компания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</a:t>
            </a: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fmla="val 16667" name="adj"/>
            </a:avLst>
          </a:prstGeom>
          <a:solidFill>
            <a:srgbClr val="8B8EE3"/>
          </a:solidFill>
          <a:ln>
            <a:noFill/>
          </a:ln>
        </p:spPr>
        <p:txBody>
          <a:bodyPr anchorCtr="0" anchor="ctr" bIns="91425" lIns="270000" spcFirstLastPara="1" rIns="27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013D85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{DB50049C-85D2-4C16-B31E-CE0F3146D6E1}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34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{DB50049C-85D2-4C16-B31E-CE0F3146D6E1}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35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/>
        </p:nvGraphicFramePr>
        <p:xfrm>
          <a:off x="952500" y="205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{DB50049C-85D2-4C16-B31E-CE0F3146D6E1}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sz="170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198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C1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36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fmla="val -44483" name="adj1"/>
              <a:gd fmla="val -89998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500550" y="1825750"/>
            <a:ext cx="39216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Скрины основных экранов приложения и действий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или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Демонстрация приложения и исходных кодов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или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Ссылка на репозиторий с исходными кодами или просто удачные кусочки</a:t>
            </a:r>
            <a:endParaRPr/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3">
            <a:alphaModFix/>
          </a:blip>
          <a:srcRect b="10490" l="30645" r="28521" t="28552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Схемы (архитектура, БД)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8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fmla="val -44483" name="adj1"/>
              <a:gd fmla="val -89998" name="adj2"/>
            </a:avLst>
          </a:prstGeom>
          <a:solidFill>
            <a:srgbClr val="F3F3F3"/>
          </a:solidFill>
          <a:ln cap="flat" cmpd="sng" w="9525">
            <a:solidFill>
              <a:srgbClr val="01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