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6E66BE-CF31-418F-8711-478D32AFA751}"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37C5F-48EF-45D3-974A-34751ABD98AF}" type="slidenum">
              <a:rPr lang="en-US" smtClean="0"/>
              <a:t>‹#›</a:t>
            </a:fld>
            <a:endParaRPr lang="en-US"/>
          </a:p>
        </p:txBody>
      </p:sp>
    </p:spTree>
    <p:extLst>
      <p:ext uri="{BB962C8B-B14F-4D97-AF65-F5344CB8AC3E}">
        <p14:creationId xmlns:p14="http://schemas.microsoft.com/office/powerpoint/2010/main" val="4125723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E66BE-CF31-418F-8711-478D32AFA751}"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37C5F-48EF-45D3-974A-34751ABD98AF}" type="slidenum">
              <a:rPr lang="en-US" smtClean="0"/>
              <a:t>‹#›</a:t>
            </a:fld>
            <a:endParaRPr lang="en-US"/>
          </a:p>
        </p:txBody>
      </p:sp>
    </p:spTree>
    <p:extLst>
      <p:ext uri="{BB962C8B-B14F-4D97-AF65-F5344CB8AC3E}">
        <p14:creationId xmlns:p14="http://schemas.microsoft.com/office/powerpoint/2010/main" val="106844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E66BE-CF31-418F-8711-478D32AFA751}"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37C5F-48EF-45D3-974A-34751ABD98AF}" type="slidenum">
              <a:rPr lang="en-US" smtClean="0"/>
              <a:t>‹#›</a:t>
            </a:fld>
            <a:endParaRPr lang="en-US"/>
          </a:p>
        </p:txBody>
      </p:sp>
    </p:spTree>
    <p:extLst>
      <p:ext uri="{BB962C8B-B14F-4D97-AF65-F5344CB8AC3E}">
        <p14:creationId xmlns:p14="http://schemas.microsoft.com/office/powerpoint/2010/main" val="326144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E66BE-CF31-418F-8711-478D32AFA751}"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37C5F-48EF-45D3-974A-34751ABD98AF}" type="slidenum">
              <a:rPr lang="en-US" smtClean="0"/>
              <a:t>‹#›</a:t>
            </a:fld>
            <a:endParaRPr lang="en-US"/>
          </a:p>
        </p:txBody>
      </p:sp>
    </p:spTree>
    <p:extLst>
      <p:ext uri="{BB962C8B-B14F-4D97-AF65-F5344CB8AC3E}">
        <p14:creationId xmlns:p14="http://schemas.microsoft.com/office/powerpoint/2010/main" val="3208798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6E66BE-CF31-418F-8711-478D32AFA751}"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37C5F-48EF-45D3-974A-34751ABD98AF}" type="slidenum">
              <a:rPr lang="en-US" smtClean="0"/>
              <a:t>‹#›</a:t>
            </a:fld>
            <a:endParaRPr lang="en-US"/>
          </a:p>
        </p:txBody>
      </p:sp>
    </p:spTree>
    <p:extLst>
      <p:ext uri="{BB962C8B-B14F-4D97-AF65-F5344CB8AC3E}">
        <p14:creationId xmlns:p14="http://schemas.microsoft.com/office/powerpoint/2010/main" val="103460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6E66BE-CF31-418F-8711-478D32AFA751}"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37C5F-48EF-45D3-974A-34751ABD98AF}" type="slidenum">
              <a:rPr lang="en-US" smtClean="0"/>
              <a:t>‹#›</a:t>
            </a:fld>
            <a:endParaRPr lang="en-US"/>
          </a:p>
        </p:txBody>
      </p:sp>
    </p:spTree>
    <p:extLst>
      <p:ext uri="{BB962C8B-B14F-4D97-AF65-F5344CB8AC3E}">
        <p14:creationId xmlns:p14="http://schemas.microsoft.com/office/powerpoint/2010/main" val="94759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6E66BE-CF31-418F-8711-478D32AFA751}" type="datetimeFigureOut">
              <a:rPr lang="en-US" smtClean="0"/>
              <a:t>10/5/2019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637C5F-48EF-45D3-974A-34751ABD98AF}" type="slidenum">
              <a:rPr lang="en-US" smtClean="0"/>
              <a:t>‹#›</a:t>
            </a:fld>
            <a:endParaRPr lang="en-US"/>
          </a:p>
        </p:txBody>
      </p:sp>
    </p:spTree>
    <p:extLst>
      <p:ext uri="{BB962C8B-B14F-4D97-AF65-F5344CB8AC3E}">
        <p14:creationId xmlns:p14="http://schemas.microsoft.com/office/powerpoint/2010/main" val="50788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6E66BE-CF31-418F-8711-478D32AFA751}" type="datetimeFigureOut">
              <a:rPr lang="en-US" smtClean="0"/>
              <a:t>10/5/2019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637C5F-48EF-45D3-974A-34751ABD98AF}" type="slidenum">
              <a:rPr lang="en-US" smtClean="0"/>
              <a:t>‹#›</a:t>
            </a:fld>
            <a:endParaRPr lang="en-US"/>
          </a:p>
        </p:txBody>
      </p:sp>
    </p:spTree>
    <p:extLst>
      <p:ext uri="{BB962C8B-B14F-4D97-AF65-F5344CB8AC3E}">
        <p14:creationId xmlns:p14="http://schemas.microsoft.com/office/powerpoint/2010/main" val="854453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E66BE-CF31-418F-8711-478D32AFA751}" type="datetimeFigureOut">
              <a:rPr lang="en-US" smtClean="0"/>
              <a:t>10/5/2019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637C5F-48EF-45D3-974A-34751ABD98AF}" type="slidenum">
              <a:rPr lang="en-US" smtClean="0"/>
              <a:t>‹#›</a:t>
            </a:fld>
            <a:endParaRPr lang="en-US"/>
          </a:p>
        </p:txBody>
      </p:sp>
    </p:spTree>
    <p:extLst>
      <p:ext uri="{BB962C8B-B14F-4D97-AF65-F5344CB8AC3E}">
        <p14:creationId xmlns:p14="http://schemas.microsoft.com/office/powerpoint/2010/main" val="2545488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E66BE-CF31-418F-8711-478D32AFA751}"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37C5F-48EF-45D3-974A-34751ABD98AF}" type="slidenum">
              <a:rPr lang="en-US" smtClean="0"/>
              <a:t>‹#›</a:t>
            </a:fld>
            <a:endParaRPr lang="en-US"/>
          </a:p>
        </p:txBody>
      </p:sp>
    </p:spTree>
    <p:extLst>
      <p:ext uri="{BB962C8B-B14F-4D97-AF65-F5344CB8AC3E}">
        <p14:creationId xmlns:p14="http://schemas.microsoft.com/office/powerpoint/2010/main" val="3178661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E66BE-CF31-418F-8711-478D32AFA751}"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37C5F-48EF-45D3-974A-34751ABD98AF}" type="slidenum">
              <a:rPr lang="en-US" smtClean="0"/>
              <a:t>‹#›</a:t>
            </a:fld>
            <a:endParaRPr lang="en-US"/>
          </a:p>
        </p:txBody>
      </p:sp>
    </p:spTree>
    <p:extLst>
      <p:ext uri="{BB962C8B-B14F-4D97-AF65-F5344CB8AC3E}">
        <p14:creationId xmlns:p14="http://schemas.microsoft.com/office/powerpoint/2010/main" val="345504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E66BE-CF31-418F-8711-478D32AFA751}" type="datetimeFigureOut">
              <a:rPr lang="en-US" smtClean="0"/>
              <a:t>10/5/2019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37C5F-48EF-45D3-974A-34751ABD98AF}" type="slidenum">
              <a:rPr lang="en-US" smtClean="0"/>
              <a:t>‹#›</a:t>
            </a:fld>
            <a:endParaRPr lang="en-US"/>
          </a:p>
        </p:txBody>
      </p:sp>
    </p:spTree>
    <p:extLst>
      <p:ext uri="{BB962C8B-B14F-4D97-AF65-F5344CB8AC3E}">
        <p14:creationId xmlns:p14="http://schemas.microsoft.com/office/powerpoint/2010/main" val="781279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battle of neighborhood project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928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outline for the project are</a:t>
            </a:r>
            <a:endParaRPr lang="en-US" dirty="0"/>
          </a:p>
        </p:txBody>
      </p:sp>
      <p:sp>
        <p:nvSpPr>
          <p:cNvPr id="3" name="Content Placeholder 2"/>
          <p:cNvSpPr>
            <a:spLocks noGrp="1"/>
          </p:cNvSpPr>
          <p:nvPr>
            <p:ph idx="1"/>
          </p:nvPr>
        </p:nvSpPr>
        <p:spPr>
          <a:xfrm>
            <a:off x="838200" y="1433015"/>
            <a:ext cx="10515600" cy="4743948"/>
          </a:xfrm>
        </p:spPr>
        <p:txBody>
          <a:bodyPr>
            <a:normAutofit fontScale="62500" lnSpcReduction="20000"/>
          </a:bodyPr>
          <a:lstStyle/>
          <a:p>
            <a:pPr marL="0" indent="0">
              <a:buNone/>
            </a:pPr>
            <a:r>
              <a:rPr lang="en-US" b="1" dirty="0"/>
              <a:t>For </a:t>
            </a:r>
            <a:r>
              <a:rPr lang="en-US" b="1" dirty="0" smtClean="0"/>
              <a:t>the first </a:t>
            </a:r>
            <a:r>
              <a:rPr lang="en-US" b="1" dirty="0"/>
              <a:t>week, you will required to submit the following:</a:t>
            </a:r>
          </a:p>
          <a:p>
            <a:r>
              <a:rPr lang="en-US" dirty="0"/>
              <a:t>A description of the problem and a discussion of the background. </a:t>
            </a:r>
            <a:endParaRPr lang="en-US" dirty="0" smtClean="0"/>
          </a:p>
          <a:p>
            <a:r>
              <a:rPr lang="en-US" dirty="0" smtClean="0"/>
              <a:t>A </a:t>
            </a:r>
            <a:r>
              <a:rPr lang="en-US" dirty="0"/>
              <a:t>description of the data and how it will be used to solve the problem. </a:t>
            </a:r>
            <a:endParaRPr lang="en-US" dirty="0" smtClean="0"/>
          </a:p>
          <a:p>
            <a:pPr marL="0" indent="0">
              <a:buNone/>
            </a:pPr>
            <a:r>
              <a:rPr lang="en-US" b="1" dirty="0" smtClean="0"/>
              <a:t>For </a:t>
            </a:r>
            <a:r>
              <a:rPr lang="en-US" b="1" dirty="0"/>
              <a:t>the second week, the final deliverables of the project will be:</a:t>
            </a:r>
          </a:p>
          <a:p>
            <a:r>
              <a:rPr lang="en-US" dirty="0"/>
              <a:t>A link to your Notebook on your </a:t>
            </a:r>
            <a:r>
              <a:rPr lang="en-US" dirty="0" err="1"/>
              <a:t>Github</a:t>
            </a:r>
            <a:r>
              <a:rPr lang="en-US" dirty="0"/>
              <a:t> repository, showing your code</a:t>
            </a:r>
            <a:r>
              <a:rPr lang="en-US" dirty="0" smtClean="0"/>
              <a:t>.</a:t>
            </a:r>
            <a:endParaRPr lang="en-US" dirty="0"/>
          </a:p>
          <a:p>
            <a:r>
              <a:rPr lang="en-US" dirty="0"/>
              <a:t>A full report consisting of all of the following components </a:t>
            </a:r>
            <a:endParaRPr lang="en-US" dirty="0" smtClean="0"/>
          </a:p>
          <a:p>
            <a:r>
              <a:rPr lang="en-US" dirty="0" smtClean="0"/>
              <a:t>Introduction </a:t>
            </a:r>
            <a:r>
              <a:rPr lang="en-US" dirty="0"/>
              <a:t>where you discuss the business problem and who would be interested in this project.</a:t>
            </a:r>
          </a:p>
          <a:p>
            <a:r>
              <a:rPr lang="en-US" dirty="0"/>
              <a:t>Data where you describe the data that will be used to solve the problem and the source of the data.</a:t>
            </a:r>
          </a:p>
          <a:p>
            <a:r>
              <a:rPr lang="en-US" dirty="0"/>
              <a:t>Methodology section which represents the main component of the report where you discuss and describe any exploratory data analysis that you did, any inferential statistical testing that you performed, if any, and what machine learnings were used and why.</a:t>
            </a:r>
          </a:p>
          <a:p>
            <a:r>
              <a:rPr lang="en-US" dirty="0"/>
              <a:t>Results section where you discuss the results.</a:t>
            </a:r>
          </a:p>
          <a:p>
            <a:r>
              <a:rPr lang="en-US" dirty="0"/>
              <a:t>Discussion section where you discuss any observations you noted and any recommendations you can make based on the results.</a:t>
            </a:r>
          </a:p>
          <a:p>
            <a:r>
              <a:rPr lang="en-US" dirty="0"/>
              <a:t>Conclusion section where you conclude the report.</a:t>
            </a:r>
          </a:p>
          <a:p>
            <a:r>
              <a:rPr lang="en-US" dirty="0" smtClean="0"/>
              <a:t>Your </a:t>
            </a:r>
            <a:r>
              <a:rPr lang="en-US" dirty="0"/>
              <a:t>choice of a presentation or blogpost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545245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9684"/>
            <a:ext cx="10515600" cy="5467279"/>
          </a:xfrm>
        </p:spPr>
        <p:txBody>
          <a:bodyPr>
            <a:normAutofit fontScale="77500" lnSpcReduction="20000"/>
          </a:bodyPr>
          <a:lstStyle/>
          <a:p>
            <a:pPr marL="0" indent="0">
              <a:buNone/>
            </a:pPr>
            <a:r>
              <a:rPr lang="en-US" b="1" dirty="0" smtClean="0"/>
              <a:t>Introduction</a:t>
            </a:r>
            <a:endParaRPr lang="en-US" b="1" dirty="0"/>
          </a:p>
          <a:p>
            <a:r>
              <a:rPr lang="en-US" dirty="0"/>
              <a:t>Scenario: Let us suppose that a small company (startup) runs in a flat cum office with all basic amenities at Washington, USA. But due to some </a:t>
            </a:r>
            <a:r>
              <a:rPr lang="en-US" dirty="0" smtClean="0"/>
              <a:t>unavoidable circumstances </a:t>
            </a:r>
            <a:r>
              <a:rPr lang="en-US" dirty="0"/>
              <a:t>the owner of the flat decided to move in and gave a month time for the company people to vacate their flat. Now, the </a:t>
            </a:r>
            <a:r>
              <a:rPr lang="en-US" dirty="0" smtClean="0"/>
              <a:t>company </a:t>
            </a:r>
            <a:r>
              <a:rPr lang="en-US" dirty="0"/>
              <a:t>people are in search for a place similar to this place having facilities of nearby </a:t>
            </a:r>
            <a:r>
              <a:rPr lang="en-US" dirty="0" smtClean="0"/>
              <a:t>restaurants, </a:t>
            </a:r>
            <a:r>
              <a:rPr lang="en-US" dirty="0"/>
              <a:t>shops, metro or public transport etc.</a:t>
            </a:r>
          </a:p>
          <a:p>
            <a:r>
              <a:rPr lang="en-US" dirty="0"/>
              <a:t>Problem: The problem </a:t>
            </a:r>
            <a:r>
              <a:rPr lang="en-US" dirty="0" smtClean="0"/>
              <a:t>in front </a:t>
            </a:r>
            <a:r>
              <a:rPr lang="en-US" dirty="0"/>
              <a:t>of the company people is to get a similar place, </a:t>
            </a:r>
            <a:r>
              <a:rPr lang="en-US" dirty="0" smtClean="0"/>
              <a:t>at least </a:t>
            </a:r>
            <a:r>
              <a:rPr lang="en-US" dirty="0"/>
              <a:t>having 3 rooms, nearby public transport facility, and more importantly rent should be in between </a:t>
            </a:r>
            <a:r>
              <a:rPr lang="en-US" dirty="0" smtClean="0"/>
              <a:t>US$10000/month. Also</a:t>
            </a:r>
            <a:r>
              <a:rPr lang="en-US" dirty="0"/>
              <a:t>, this time the office owner are looking to open their office in Manhattan.</a:t>
            </a:r>
          </a:p>
          <a:p>
            <a:r>
              <a:rPr lang="en-US" dirty="0"/>
              <a:t>Reusability: This is a common situation for number of low or startup companies. So, this project can be helpful for number of startups.</a:t>
            </a:r>
          </a:p>
          <a:p>
            <a:pPr marL="0" indent="0">
              <a:buNone/>
            </a:pPr>
            <a:r>
              <a:rPr lang="en-US" b="1" dirty="0"/>
              <a:t>Data</a:t>
            </a:r>
          </a:p>
          <a:p>
            <a:r>
              <a:rPr lang="en-US" dirty="0"/>
              <a:t>The data for the current site has been obtained from the Foursquare. And data for Manhattan site has been complied from the lab associated with the course and is stored in separate files simultaneously uploaded with the project.</a:t>
            </a:r>
          </a:p>
          <a:p>
            <a:r>
              <a:rPr lang="en-US" dirty="0"/>
              <a:t>This data presents the sufficient information about the necessary requirements and provides better opportunity to accomplish the desired goal.</a:t>
            </a:r>
          </a:p>
          <a:p>
            <a:pPr marL="0" indent="0">
              <a:buNone/>
            </a:pPr>
            <a:endParaRPr lang="en-US" dirty="0"/>
          </a:p>
        </p:txBody>
      </p:sp>
    </p:spTree>
    <p:extLst>
      <p:ext uri="{BB962C8B-B14F-4D97-AF65-F5344CB8AC3E}">
        <p14:creationId xmlns:p14="http://schemas.microsoft.com/office/powerpoint/2010/main" val="427127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3331"/>
            <a:ext cx="10515600" cy="5453632"/>
          </a:xfrm>
        </p:spPr>
        <p:txBody>
          <a:bodyPr/>
          <a:lstStyle/>
          <a:p>
            <a:pPr marL="0" indent="0">
              <a:buNone/>
            </a:pPr>
            <a:r>
              <a:rPr lang="en-US" b="1" dirty="0"/>
              <a:t>Methodology</a:t>
            </a:r>
          </a:p>
          <a:p>
            <a:r>
              <a:rPr lang="en-US" dirty="0" smtClean="0"/>
              <a:t>The </a:t>
            </a:r>
            <a:r>
              <a:rPr lang="en-US" dirty="0"/>
              <a:t>aim is to present the visualize and analytical approach that could be utilized for selecting the site therefore fulfilling the requirements or </a:t>
            </a:r>
            <a:r>
              <a:rPr lang="en-US" dirty="0" smtClean="0"/>
              <a:t>amenities. </a:t>
            </a:r>
            <a:r>
              <a:rPr lang="en-US" dirty="0"/>
              <a:t>The analysis has been done with the k-means algorithm.</a:t>
            </a:r>
          </a:p>
          <a:p>
            <a:pPr marL="0" indent="0">
              <a:buNone/>
            </a:pPr>
            <a:endParaRPr lang="en-US" dirty="0"/>
          </a:p>
        </p:txBody>
      </p:sp>
    </p:spTree>
    <p:extLst>
      <p:ext uri="{BB962C8B-B14F-4D97-AF65-F5344CB8AC3E}">
        <p14:creationId xmlns:p14="http://schemas.microsoft.com/office/powerpoint/2010/main" val="118208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1570"/>
            <a:ext cx="10515600" cy="5385393"/>
          </a:xfrm>
        </p:spPr>
        <p:txBody>
          <a:bodyPr/>
          <a:lstStyle/>
          <a:p>
            <a:pPr marL="0" indent="0">
              <a:buNone/>
            </a:pPr>
            <a:r>
              <a:rPr lang="en-US" b="1" dirty="0"/>
              <a:t>Results</a:t>
            </a:r>
          </a:p>
          <a:p>
            <a:pPr marL="0" indent="0">
              <a:buNone/>
            </a:pPr>
            <a:r>
              <a:rPr lang="en-US" b="1" dirty="0"/>
              <a:t>After carefully observing two sites met the requirement given as</a:t>
            </a:r>
          </a:p>
          <a:p>
            <a:r>
              <a:rPr lang="en-US" b="1" dirty="0"/>
              <a:t>USD $9000, 51, Murray Street, From cluster 3</a:t>
            </a:r>
          </a:p>
          <a:p>
            <a:r>
              <a:rPr lang="en-US" b="1" dirty="0"/>
              <a:t>USD $11250, 254 East, 68th Street, From cluster 3</a:t>
            </a:r>
          </a:p>
          <a:p>
            <a:pPr marL="0" indent="0">
              <a:buNone/>
            </a:pPr>
            <a:endParaRPr lang="en-US" dirty="0"/>
          </a:p>
        </p:txBody>
      </p:sp>
    </p:spTree>
    <p:extLst>
      <p:ext uri="{BB962C8B-B14F-4D97-AF65-F5344CB8AC3E}">
        <p14:creationId xmlns:p14="http://schemas.microsoft.com/office/powerpoint/2010/main" val="3442328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0627"/>
            <a:ext cx="10515600" cy="5426336"/>
          </a:xfrm>
        </p:spPr>
        <p:txBody>
          <a:bodyPr/>
          <a:lstStyle/>
          <a:p>
            <a:pPr marL="0" indent="0">
              <a:buNone/>
            </a:pPr>
            <a:r>
              <a:rPr lang="en-US" b="1" dirty="0"/>
              <a:t>Discussion</a:t>
            </a:r>
          </a:p>
          <a:p>
            <a:r>
              <a:rPr lang="en-US" b="1" dirty="0"/>
              <a:t>This visualization and analysis of the venue can help a number of people to select the suitable locations to get shifted. Based on the machine learning and data </a:t>
            </a:r>
            <a:r>
              <a:rPr lang="en-US" b="1" dirty="0" smtClean="0"/>
              <a:t>analytics </a:t>
            </a:r>
            <a:r>
              <a:rPr lang="en-US" b="1" dirty="0"/>
              <a:t>approaches the it can be </a:t>
            </a:r>
            <a:r>
              <a:rPr lang="en-US" b="1" dirty="0" smtClean="0"/>
              <a:t>achieved </a:t>
            </a:r>
            <a:r>
              <a:rPr lang="en-US" b="1" dirty="0"/>
              <a:t>in no time.</a:t>
            </a:r>
          </a:p>
          <a:p>
            <a:pPr marL="0" indent="0">
              <a:buNone/>
            </a:pPr>
            <a:r>
              <a:rPr lang="en-US" b="1" dirty="0"/>
              <a:t>Conclusion</a:t>
            </a:r>
          </a:p>
          <a:p>
            <a:r>
              <a:rPr lang="en-US" b="1" dirty="0"/>
              <a:t>Based on the necessary </a:t>
            </a:r>
            <a:r>
              <a:rPr lang="en-US" b="1" dirty="0" smtClean="0"/>
              <a:t>amenities </a:t>
            </a:r>
            <a:r>
              <a:rPr lang="en-US" b="1" dirty="0"/>
              <a:t>the desired site has been </a:t>
            </a:r>
            <a:r>
              <a:rPr lang="en-US" b="1" dirty="0" smtClean="0"/>
              <a:t>chosen.</a:t>
            </a:r>
            <a:endParaRPr lang="en-US" b="1" dirty="0"/>
          </a:p>
          <a:p>
            <a:pPr marL="0" indent="0">
              <a:buNone/>
            </a:pPr>
            <a:endParaRPr lang="en-US" dirty="0"/>
          </a:p>
        </p:txBody>
      </p:sp>
    </p:spTree>
    <p:extLst>
      <p:ext uri="{BB962C8B-B14F-4D97-AF65-F5344CB8AC3E}">
        <p14:creationId xmlns:p14="http://schemas.microsoft.com/office/powerpoint/2010/main" val="528574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568</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battle of neighborhood project</vt:lpstr>
      <vt:lpstr>The outline for the project are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 project</dc:title>
  <dc:creator>sid</dc:creator>
  <cp:lastModifiedBy>sid</cp:lastModifiedBy>
  <cp:revision>5</cp:revision>
  <dcterms:created xsi:type="dcterms:W3CDTF">2019-10-04T19:07:50Z</dcterms:created>
  <dcterms:modified xsi:type="dcterms:W3CDTF">2019-10-04T19:14:42Z</dcterms:modified>
</cp:coreProperties>
</file>