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🎓 Netflix Data Science Capstone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Final Project Presentation</a:t>
            </a:r>
          </a:p>
          <a:p>
            <a:r>
              <a:t>Classification &amp; Recommendation System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🎯 Recommendations Engine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Keyword-based genre mapping</a:t>
            </a:r>
          </a:p>
          <a:p>
            <a:r>
              <a:t>- TF-IDF similarity for description</a:t>
            </a:r>
          </a:p>
          <a:p>
            <a:r>
              <a:t>- Final score includes type match, recency, genre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✅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Built a full ML pipeline with real Netflix data</a:t>
            </a:r>
          </a:p>
          <a:p>
            <a:r>
              <a:t>- Delivering explainable predictions and recommendations</a:t>
            </a:r>
          </a:p>
          <a:p>
            <a:r>
              <a:t>- Ready for real-world deployment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🙌 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Questions?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🖥️ Streamlit App Demo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Screenshots of the deployed UI and user experience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🔷 App Landing Page</a:t>
            </a:r>
          </a:p>
        </p:txBody>
      </p:sp>
      <p:pic>
        <p:nvPicPr>
          <p:cNvPr id="3" name="Picture 2" descr="streamlit_landing_moc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18011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🎛️ User Inputs</a:t>
            </a:r>
          </a:p>
        </p:txBody>
      </p:sp>
      <p:pic>
        <p:nvPicPr>
          <p:cNvPr id="3" name="Picture 2" descr="streamlit_user_input_moc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18011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📊 Prediction Output</a:t>
            </a:r>
          </a:p>
        </p:txBody>
      </p:sp>
      <p:pic>
        <p:nvPicPr>
          <p:cNvPr id="3" name="Picture 2" descr="streamlit_prediction_moc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18011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🔍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Predict if content is a Movie or TV Show</a:t>
            </a:r>
          </a:p>
          <a:p>
            <a:r>
              <a:t>- Recommend titles based on genre, rating, and description</a:t>
            </a:r>
          </a:p>
          <a:p>
            <a:r>
              <a:t>- Ensure explainability via SHAP</a:t>
            </a:r>
          </a:p>
          <a:p>
            <a:r>
              <a:t>- Deploy using Streamlit &amp; Docker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📦 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Netflix Titles from Kaggle (~8,800 entries)</a:t>
            </a:r>
          </a:p>
          <a:p>
            <a:r>
              <a:t>- Fields: Title, Description, Genre (listed_in), Rating, Type, Year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📊 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Content Type: More movies than TV shows</a:t>
            </a:r>
          </a:p>
          <a:p>
            <a:r>
              <a:t>- Ratings: Most content is TV-MA or PG</a:t>
            </a:r>
          </a:p>
          <a:p>
            <a:r>
              <a:t>- Release Year: Spike in recent years</a:t>
            </a:r>
          </a:p>
          <a:p>
            <a:r>
              <a:t>- Top Genres: Documentaries, Dramas, Comedies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🛠️ 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Label encoded ratings</a:t>
            </a:r>
          </a:p>
          <a:p>
            <a:r>
              <a:t>- Counted number of genres per title</a:t>
            </a:r>
          </a:p>
          <a:p>
            <a:r>
              <a:t>- Used release year as numeric input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🤖 Model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Model: Random Forest Classifier</a:t>
            </a:r>
          </a:p>
          <a:p>
            <a:r>
              <a:t>- Features: release_year, rating_encoded, genre_count</a:t>
            </a:r>
          </a:p>
          <a:p>
            <a:r>
              <a:t>- Tuned with GridSearchCV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📈 Evaluation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Accuracy: ~89%</a:t>
            </a:r>
          </a:p>
          <a:p>
            <a:r>
              <a:t>- F1 Score: ~0.88</a:t>
            </a:r>
          </a:p>
          <a:p>
            <a:r>
              <a:t>- AUC Score: ~0.91</a:t>
            </a:r>
          </a:p>
          <a:p>
            <a:r>
              <a:t>- Reliable type classification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🧠 Explainability with SHAP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Top Features:</a:t>
            </a:r>
          </a:p>
          <a:p>
            <a:r>
              <a:t>   1. release_year</a:t>
            </a:r>
          </a:p>
          <a:p>
            <a:r>
              <a:t>   2. rating_encoded</a:t>
            </a:r>
          </a:p>
          <a:p>
            <a:r>
              <a:t>   3. genre_count</a:t>
            </a:r>
          </a:p>
          <a:p>
            <a:r>
              <a:t>- Visual insights using SHAP summary plots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🚀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Streamlit UI: interactive user input</a:t>
            </a:r>
          </a:p>
          <a:p>
            <a:r>
              <a:t>- Docker container: platform-independent deployment</a:t>
            </a:r>
          </a:p>
          <a:p>
            <a:r>
              <a:t>- Optional cloud hosting (Streamlit Cloud)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