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D935-2F73-4B78-AA5B-4C62B0C7E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8200" y="1066801"/>
            <a:ext cx="7197726" cy="2421464"/>
          </a:xfrm>
        </p:spPr>
        <p:txBody>
          <a:bodyPr/>
          <a:lstStyle/>
          <a:p>
            <a:pPr algn="ctr"/>
            <a:r>
              <a:rPr lang="en-IN" dirty="0"/>
              <a:t>PS-6: Malware Detection </a:t>
            </a:r>
            <a:r>
              <a:rPr lang="en-IN" dirty="0" err="1"/>
              <a:t>USing</a:t>
            </a:r>
            <a:r>
              <a:rPr lang="en-IN" dirty="0"/>
              <a:t>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ABB1D-8CA6-4834-9F8C-9135383C8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063" y="4678695"/>
            <a:ext cx="7197726" cy="1405467"/>
          </a:xfrm>
        </p:spPr>
        <p:txBody>
          <a:bodyPr/>
          <a:lstStyle/>
          <a:p>
            <a:pPr algn="ctr"/>
            <a:endParaRPr lang="en-IN" dirty="0"/>
          </a:p>
          <a:p>
            <a:pPr algn="ctr"/>
            <a:r>
              <a:rPr lang="en-IN" sz="2800" dirty="0"/>
              <a:t>Team </a:t>
            </a:r>
            <a:r>
              <a:rPr lang="en-IN" sz="2800" dirty="0" err="1"/>
              <a:t>Hackstack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4247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D625-6FB4-4CD5-89F3-32F0C8C1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A6D5-9144-492A-B692-AB37288D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In today’s digital age there are a lot of malicious software built to disrupt systems and/or steal data.</a:t>
            </a:r>
          </a:p>
          <a:p>
            <a:pPr marL="0" indent="0">
              <a:buNone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Machine learning based malware detection is an alternative to signature based detection due to the evolution of malware and self learning capability of ML based software.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224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8A7-C69A-473C-96FB-13DDEA7C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Approach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B0E2-9491-47C5-934D-9A6AB4FF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Understanding the semantics of data.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Dropping unrequired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Finding important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Split dataset into training and testing data ( Cross validation ).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Text Encoding.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Classification Algorithm (Decision tree, Random forest, Gradient Boosting  etc.).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Testing the accuracy of model using testing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Storing trained models in binary format.</a:t>
            </a:r>
          </a:p>
        </p:txBody>
      </p:sp>
    </p:spTree>
    <p:extLst>
      <p:ext uri="{BB962C8B-B14F-4D97-AF65-F5344CB8AC3E}">
        <p14:creationId xmlns:p14="http://schemas.microsoft.com/office/powerpoint/2010/main" val="364950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04C-6D94-448C-B7F7-208D71D5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pPr algn="ctr"/>
            <a:r>
              <a:rPr lang="en-IN" dirty="0"/>
              <a:t>Visualization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18B6E-C97F-4092-8796-068612206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52" y="1456267"/>
            <a:ext cx="11800037" cy="5401733"/>
          </a:xfrm>
        </p:spPr>
      </p:pic>
    </p:spTree>
    <p:extLst>
      <p:ext uri="{BB962C8B-B14F-4D97-AF65-F5344CB8AC3E}">
        <p14:creationId xmlns:p14="http://schemas.microsoft.com/office/powerpoint/2010/main" val="152698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3269-AA0C-4F93-8113-BC0EECF6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062"/>
            <a:ext cx="10131425" cy="1456267"/>
          </a:xfrm>
        </p:spPr>
        <p:txBody>
          <a:bodyPr/>
          <a:lstStyle/>
          <a:p>
            <a:pPr algn="ctr"/>
            <a:r>
              <a:rPr lang="en-IN" dirty="0"/>
              <a:t>Model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E05AD-7E2C-4A59-B386-881DE376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134" b="9159"/>
          <a:stretch/>
        </p:blipFill>
        <p:spPr>
          <a:xfrm>
            <a:off x="478911" y="1613106"/>
            <a:ext cx="11234177" cy="4468098"/>
          </a:xfrm>
        </p:spPr>
      </p:pic>
    </p:spTree>
    <p:extLst>
      <p:ext uri="{BB962C8B-B14F-4D97-AF65-F5344CB8AC3E}">
        <p14:creationId xmlns:p14="http://schemas.microsoft.com/office/powerpoint/2010/main" val="421757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{D408DADA-47A8-4B14-81B5-AC8939081B17}tf03457452</Template>
  <TotalTime>296</TotalTime>
  <Words>122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PS-6: Malware Detection USing ML</vt:lpstr>
      <vt:lpstr>Introduction</vt:lpstr>
      <vt:lpstr>Approach of implementation</vt:lpstr>
      <vt:lpstr>Visualization of data</vt:lpstr>
      <vt:lpstr>Model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PS-6: Malware Detection USing ML</dc:title>
  <dc:creator> </dc:creator>
  <cp:lastModifiedBy> </cp:lastModifiedBy>
  <cp:revision>7</cp:revision>
  <dcterms:created xsi:type="dcterms:W3CDTF">2020-02-01T20:16:26Z</dcterms:created>
  <dcterms:modified xsi:type="dcterms:W3CDTF">2020-02-02T01:12:47Z</dcterms:modified>
</cp:coreProperties>
</file>