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553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3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0804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84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757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4617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231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8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7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472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678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68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3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987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2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53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4201D-64B5-4B70-B374-152984C66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5" y="133165"/>
            <a:ext cx="10227970" cy="425256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Problem Statement</a:t>
            </a:r>
            <a:r>
              <a:rPr lang="en-US" sz="3600" dirty="0"/>
              <a:t>:</a:t>
            </a:r>
            <a:r>
              <a:rPr lang="en-US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Movie recommendation system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368A97-66B6-4E40-9461-A528B53626E1}"/>
              </a:ext>
            </a:extLst>
          </p:cNvPr>
          <p:cNvSpPr txBox="1"/>
          <p:nvPr/>
        </p:nvSpPr>
        <p:spPr>
          <a:xfrm>
            <a:off x="8034291" y="5202317"/>
            <a:ext cx="336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Team : </a:t>
            </a:r>
            <a:r>
              <a:rPr lang="en-US" sz="3600" b="1" dirty="0"/>
              <a:t>Innov8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27987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A33FC-757A-45BC-91D9-04AE9B39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AC300-E5A7-4260-8D10-1508DCE2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3" y="1556553"/>
            <a:ext cx="10297249" cy="37776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Robust Movie recommendation based on various machine learning algorithms.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Dataset : </a:t>
            </a:r>
            <a:r>
              <a:rPr lang="en-US" sz="2400" dirty="0">
                <a:hlinkClick r:id="rId2"/>
              </a:rPr>
              <a:t>https://grouplens.org/datasets/movielens/</a:t>
            </a:r>
            <a:r>
              <a:rPr lang="en-US" sz="2400" dirty="0"/>
              <a:t>   (265 MB)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Algorithms Used : 1) IMDb weighted average formula</a:t>
            </a:r>
          </a:p>
          <a:p>
            <a:pPr marL="2286000" lvl="5" indent="0">
              <a:spcAft>
                <a:spcPts val="600"/>
              </a:spcAft>
              <a:buNone/>
            </a:pPr>
            <a:r>
              <a:rPr lang="en-IN" sz="2400" dirty="0"/>
              <a:t>        2) K-Nearest Neighbour (KNN) algorithm</a:t>
            </a:r>
          </a:p>
          <a:p>
            <a:pPr marL="2286000" lvl="5" indent="0">
              <a:spcAft>
                <a:spcPts val="600"/>
              </a:spcAft>
              <a:buNone/>
            </a:pPr>
            <a:r>
              <a:rPr lang="en-IN" sz="2400" dirty="0"/>
              <a:t>  	  3) Cosine Similarity (Content Based)</a:t>
            </a:r>
          </a:p>
          <a:p>
            <a:pPr marL="2286000" lvl="5" indent="0">
              <a:spcAft>
                <a:spcPts val="600"/>
              </a:spcAft>
              <a:buNone/>
            </a:pPr>
            <a:r>
              <a:rPr lang="en-IN" sz="2400" dirty="0"/>
              <a:t>	  4) Matrix Factorisation (Collaborative filtering)</a:t>
            </a:r>
          </a:p>
          <a:p>
            <a:pPr marL="2286000" lvl="5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5590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F7996-21E4-431E-947D-8A41EE3A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000" y="810544"/>
            <a:ext cx="8911687" cy="1280890"/>
          </a:xfrm>
        </p:spPr>
        <p:txBody>
          <a:bodyPr/>
          <a:lstStyle/>
          <a:p>
            <a:r>
              <a:rPr lang="en-US" dirty="0"/>
              <a:t>Approach: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FA8E9A-B9EC-45D1-A778-3E81F2E4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527" y="1805124"/>
            <a:ext cx="9395646" cy="424233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  <a:buAutoNum type="arabicParenR"/>
            </a:pPr>
            <a:r>
              <a:rPr lang="en-US" sz="3100" dirty="0"/>
              <a:t>Gather Data from “ grouplens.org “ .</a:t>
            </a:r>
          </a:p>
          <a:p>
            <a:pPr>
              <a:spcAft>
                <a:spcPts val="600"/>
              </a:spcAft>
              <a:buAutoNum type="arabicParenR"/>
            </a:pPr>
            <a:r>
              <a:rPr lang="en-US" sz="3100" dirty="0"/>
              <a:t>Understanding Semantics of Dataset .</a:t>
            </a:r>
          </a:p>
          <a:p>
            <a:pPr>
              <a:spcAft>
                <a:spcPts val="600"/>
              </a:spcAft>
              <a:buAutoNum type="arabicParenR"/>
            </a:pPr>
            <a:r>
              <a:rPr lang="en-US" sz="3100" dirty="0"/>
              <a:t>Create Dataframes from Datasets .</a:t>
            </a:r>
          </a:p>
          <a:p>
            <a:pPr>
              <a:spcAft>
                <a:spcPts val="600"/>
              </a:spcAft>
              <a:buAutoNum type="arabicParenR"/>
            </a:pPr>
            <a:r>
              <a:rPr lang="en-US" sz="3100" dirty="0"/>
              <a:t>Apply IMDb Weighted Average Formula .</a:t>
            </a:r>
          </a:p>
          <a:p>
            <a:pPr>
              <a:spcAft>
                <a:spcPts val="600"/>
              </a:spcAft>
              <a:buAutoNum type="arabicParenR"/>
            </a:pPr>
            <a:r>
              <a:rPr lang="en-US" sz="3100" dirty="0"/>
              <a:t>Apply KNN Algorithm .</a:t>
            </a:r>
          </a:p>
          <a:p>
            <a:pPr>
              <a:spcAft>
                <a:spcPts val="600"/>
              </a:spcAft>
              <a:buFont typeface="Wingdings 3" charset="2"/>
              <a:buAutoNum type="arabicParenR"/>
            </a:pPr>
            <a:r>
              <a:rPr lang="en-US" sz="3100" dirty="0"/>
              <a:t>Apply </a:t>
            </a:r>
            <a:r>
              <a:rPr lang="en-IN" sz="3100" dirty="0"/>
              <a:t>Cosine Similarity (Content Based) </a:t>
            </a:r>
            <a:r>
              <a:rPr lang="en-US" sz="3100" dirty="0"/>
              <a:t>Algorithm .</a:t>
            </a:r>
          </a:p>
          <a:p>
            <a:pPr>
              <a:spcAft>
                <a:spcPts val="600"/>
              </a:spcAft>
              <a:buFont typeface="Wingdings 3" charset="2"/>
              <a:buAutoNum type="arabicParenR"/>
            </a:pPr>
            <a:r>
              <a:rPr lang="en-US" sz="3100" dirty="0"/>
              <a:t>Apply </a:t>
            </a:r>
            <a:r>
              <a:rPr lang="en-IN" sz="3100" dirty="0"/>
              <a:t>Matrix Factorisation (Collaborative filtering) .</a:t>
            </a:r>
          </a:p>
          <a:p>
            <a:pPr>
              <a:spcAft>
                <a:spcPts val="600"/>
              </a:spcAft>
              <a:buFont typeface="Wingdings 3" charset="2"/>
              <a:buAutoNum type="arabicParenR"/>
            </a:pPr>
            <a:r>
              <a:rPr lang="en-IN" sz="3100" dirty="0"/>
              <a:t>Prediction .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arenR"/>
            </a:pPr>
            <a:endParaRPr lang="en-US" dirty="0"/>
          </a:p>
          <a:p>
            <a:pPr>
              <a:buAutoNum type="arabicParenR"/>
            </a:pPr>
            <a:endParaRPr lang="en-US" dirty="0"/>
          </a:p>
          <a:p>
            <a:pPr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744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9C8D0F-E5CD-4790-A875-FF7B264E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425" y="7003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 Cloud</a:t>
            </a:r>
            <a:endParaRPr lang="en-IN" sz="4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753FA08-DDBA-48D2-A7BD-FC2F6D5E1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7" t="1559" r="1037" b="2732"/>
          <a:stretch/>
        </p:blipFill>
        <p:spPr>
          <a:xfrm>
            <a:off x="2286000" y="1609726"/>
            <a:ext cx="90011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95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5000" t="15000" r="15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8EDA0FE-9E03-4FA0-ABDD-93391B6F2FB0}"/>
              </a:ext>
            </a:extLst>
          </p:cNvPr>
          <p:cNvSpPr txBox="1"/>
          <p:nvPr/>
        </p:nvSpPr>
        <p:spPr>
          <a:xfrm>
            <a:off x="2171698" y="200026"/>
            <a:ext cx="727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Visualization : Genres vs. Movies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xmlns="" val="1499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41F16-8BF5-4F3F-88A0-0DB729B6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IMDb weighted average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A1DC029-FE4F-4A53-A36D-299625EF0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823" y="2348087"/>
            <a:ext cx="5208370" cy="3398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F09349-3827-4D1B-9487-C8EE0BA4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38" y="2348087"/>
            <a:ext cx="5578323" cy="3398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954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BF008-4952-4EB7-9750-4985503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16" y="748397"/>
            <a:ext cx="8911687" cy="1280890"/>
          </a:xfrm>
        </p:spPr>
        <p:txBody>
          <a:bodyPr/>
          <a:lstStyle/>
          <a:p>
            <a:r>
              <a:rPr lang="en-IN" dirty="0"/>
              <a:t>K-Nearest Neighbour (KNN)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8B49740-24E2-419A-BA93-8B9099DC9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595" y="2052817"/>
            <a:ext cx="4895597" cy="409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61F0BD-9545-40B1-9405-DD7C1B2D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1" y="2052818"/>
            <a:ext cx="4900085" cy="409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603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708529-3022-4A22-A696-F353846E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21" y="624110"/>
            <a:ext cx="9631424" cy="1280890"/>
          </a:xfrm>
        </p:spPr>
        <p:txBody>
          <a:bodyPr/>
          <a:lstStyle/>
          <a:p>
            <a:pPr algn="ctr"/>
            <a:r>
              <a:rPr lang="en-IN" dirty="0"/>
              <a:t>Cosine Similarity (Content Based)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FE2BB30-0547-4E46-AD26-A50CBDE5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425" y="1855345"/>
            <a:ext cx="10385187" cy="4467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490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3AFE6-E9E7-4DD8-A423-FAE0D49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61" y="1005847"/>
            <a:ext cx="10200442" cy="1280890"/>
          </a:xfrm>
        </p:spPr>
        <p:txBody>
          <a:bodyPr>
            <a:normAutofit/>
          </a:bodyPr>
          <a:lstStyle/>
          <a:p>
            <a:r>
              <a:rPr lang="en-IN" sz="3200" dirty="0"/>
              <a:t>Matrix Factorisation (Collaborative filtering)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4F29BE-31B4-47D2-A317-BB2D2CA9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16" y="1843627"/>
            <a:ext cx="7767701" cy="4618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980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128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Problem Statement:  Movie recommendation system</vt:lpstr>
      <vt:lpstr>Introduction :</vt:lpstr>
      <vt:lpstr>Approach:</vt:lpstr>
      <vt:lpstr>Word Cloud</vt:lpstr>
      <vt:lpstr>Slide 5</vt:lpstr>
      <vt:lpstr>IMDb weighted average Output</vt:lpstr>
      <vt:lpstr>K-Nearest Neighbour (KNN) Output</vt:lpstr>
      <vt:lpstr>Cosine Similarity (Content Based) Output</vt:lpstr>
      <vt:lpstr>Matrix Factorisation (Collaborative filtering)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 Movie recommendation system</dc:title>
  <dc:creator>Nachiketa Patil</dc:creator>
  <cp:lastModifiedBy>Siddharth Sinha</cp:lastModifiedBy>
  <cp:revision>27</cp:revision>
  <dcterms:created xsi:type="dcterms:W3CDTF">2020-02-06T03:55:03Z</dcterms:created>
  <dcterms:modified xsi:type="dcterms:W3CDTF">2020-02-06T08:05:43Z</dcterms:modified>
</cp:coreProperties>
</file>