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aleway" charset="0"/>
      <p:regular r:id="rId12"/>
      <p:bold r:id="rId13"/>
      <p:italic r:id="rId14"/>
      <p:boldItalic r:id="rId15"/>
    </p:embeddedFont>
    <p:embeddedFont>
      <p:font typeface="Lato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e48e1d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e48e1d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e48e1d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e48e1d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e48e1d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e48e1d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e48e1d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e48e1d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Management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-SIDDHESH PATIL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463750" y="105200"/>
            <a:ext cx="806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Basic Structure of project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475"/>
            <a:ext cx="9296400" cy="4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Concepts used 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Polymorphism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Inheritance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Header files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File Handling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08750" y="1818754"/>
            <a:ext cx="8569200" cy="2997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73200" y="1818750"/>
            <a:ext cx="84612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0"/>
              <a:t>Students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Students can see their attendance as well as the %.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Students can send leave application</a:t>
            </a:r>
            <a:endParaRPr sz="1800" b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Admin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Register new students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See list of students along with their attendance.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Delete all students from database.</a:t>
            </a:r>
            <a:endParaRPr sz="1800" b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Teacher 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Takes attendance of each student present in the class (database)</a:t>
            </a:r>
            <a:endParaRPr sz="1800" b="0"/>
          </a:p>
        </p:txBody>
      </p:sp>
      <p:sp>
        <p:nvSpPr>
          <p:cNvPr id="95" name="Google Shape;95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Sachin </a:t>
            </a:r>
            <a:endParaRPr sz="2400"/>
          </a:p>
        </p:txBody>
      </p:sp>
      <p:sp>
        <p:nvSpPr>
          <p:cNvPr id="101" name="Google Shape;101;p17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Admin Login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Student Registration</a:t>
            </a:r>
            <a:endParaRPr sz="1800" b="0"/>
          </a:p>
        </p:txBody>
      </p:sp>
      <p:sp>
        <p:nvSpPr>
          <p:cNvPr id="103" name="Google Shape;103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Saahithi</a:t>
            </a:r>
            <a:endParaRPr sz="2400"/>
          </a:p>
        </p:txBody>
      </p:sp>
      <p:sp>
        <p:nvSpPr>
          <p:cNvPr id="109" name="Google Shape;109;p18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Deleting all students from database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List of students Registered along with attendance</a:t>
            </a:r>
            <a:endParaRPr sz="1800" b="0"/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Prachi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Teacher Login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Attendance given to each students</a:t>
            </a:r>
            <a:endParaRPr sz="1800" b="0"/>
          </a:p>
        </p:txBody>
      </p:sp>
      <p:sp>
        <p:nvSpPr>
          <p:cNvPr id="119" name="Google Shape;119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Debasish &amp; Amar</a:t>
            </a:r>
            <a:endParaRPr sz="2400"/>
          </a:p>
        </p:txBody>
      </p:sp>
      <p:sp>
        <p:nvSpPr>
          <p:cNvPr id="125" name="Google Shape;125;p20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Student Login &amp; checking Credentials 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Counting attendance and displaying for students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Send leave application</a:t>
            </a:r>
            <a:endParaRPr sz="1800" b="0"/>
          </a:p>
        </p:txBody>
      </p:sp>
      <p:sp>
        <p:nvSpPr>
          <p:cNvPr id="127" name="Google Shape;127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sz="48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Raleway</vt:lpstr>
      <vt:lpstr>Lato</vt:lpstr>
      <vt:lpstr>Swiss</vt:lpstr>
      <vt:lpstr>Attendance      Management</vt:lpstr>
      <vt:lpstr>Basic Structure of project </vt:lpstr>
      <vt:lpstr>Slide 3</vt:lpstr>
      <vt:lpstr>Features Included</vt:lpstr>
      <vt:lpstr>Sachin </vt:lpstr>
      <vt:lpstr>Saahithi</vt:lpstr>
      <vt:lpstr>Prachi</vt:lpstr>
      <vt:lpstr>Debasish &amp; Amar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    Management</dc:title>
  <cp:lastModifiedBy>sky</cp:lastModifiedBy>
  <cp:revision>1</cp:revision>
  <dcterms:modified xsi:type="dcterms:W3CDTF">2023-11-03T13:05:14Z</dcterms:modified>
</cp:coreProperties>
</file>