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08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67238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454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989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228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b9a0b0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b9a0b0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78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6e48e1dc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6e48e1dc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956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e48e1dc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e48e1dc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05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e48e1dc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e48e1dc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637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e48e1dc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e48e1dc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030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b9a0b074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b9a0b074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18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Management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-SIDDHESH PATIL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463750" y="105200"/>
            <a:ext cx="8064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Basic Structure of project</a:t>
            </a:r>
            <a:endParaRPr sz="3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600">
              <a:solidFill>
                <a:schemeClr val="dk1"/>
              </a:solidFill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9475"/>
            <a:ext cx="9296400" cy="43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Concepts used 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Classes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Objects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Polymorphism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Inheritance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Header files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File Handling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Included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308750" y="1818754"/>
            <a:ext cx="8569200" cy="2997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73200" y="1818750"/>
            <a:ext cx="8461200" cy="28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 b="0"/>
              <a:t>Students</a:t>
            </a:r>
            <a:endParaRPr sz="1800" b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0"/>
              <a:t>Students can see their attendance as well as the %.</a:t>
            </a:r>
            <a:endParaRPr sz="1800" b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0"/>
              <a:t>Students can send leave application</a:t>
            </a:r>
            <a:endParaRPr sz="1800" b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Admin</a:t>
            </a:r>
            <a:endParaRPr sz="1800" b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0"/>
              <a:t>Register new students</a:t>
            </a:r>
            <a:endParaRPr sz="1800" b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0"/>
              <a:t>See list of students along with their attendance.</a:t>
            </a:r>
            <a:endParaRPr sz="1800" b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0"/>
              <a:t>Delete all students from database.</a:t>
            </a:r>
            <a:endParaRPr sz="1800" b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Teacher </a:t>
            </a:r>
            <a:endParaRPr sz="1800" b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0"/>
              <a:t>Takes attendance of each student present in the class (database)</a:t>
            </a:r>
            <a:endParaRPr sz="1800" b="0"/>
          </a:p>
        </p:txBody>
      </p:sp>
      <p:sp>
        <p:nvSpPr>
          <p:cNvPr id="95" name="Google Shape;95;p16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41196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 </a:t>
            </a:r>
            <a:endParaRPr sz="2400" dirty="0"/>
          </a:p>
        </p:txBody>
      </p:sp>
      <p:sp>
        <p:nvSpPr>
          <p:cNvPr id="101" name="Google Shape;101;p17"/>
          <p:cNvSpPr/>
          <p:nvPr/>
        </p:nvSpPr>
        <p:spPr>
          <a:xfrm>
            <a:off x="1712925" y="1345450"/>
            <a:ext cx="5518800" cy="1718100"/>
          </a:xfrm>
          <a:prstGeom prst="wedgeRectCallout">
            <a:avLst>
              <a:gd name="adj1" fmla="val -20831"/>
              <a:gd name="adj2" fmla="val 7753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1712925" y="1438125"/>
            <a:ext cx="5518800" cy="13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Admin Login</a:t>
            </a:r>
            <a:endParaRPr sz="1800" b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Student Registration</a:t>
            </a:r>
            <a:endParaRPr sz="1800" b="0"/>
          </a:p>
        </p:txBody>
      </p:sp>
      <p:sp>
        <p:nvSpPr>
          <p:cNvPr id="103" name="Google Shape;103;p17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41196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.</a:t>
            </a:r>
            <a:endParaRPr sz="2400" dirty="0"/>
          </a:p>
        </p:txBody>
      </p:sp>
      <p:sp>
        <p:nvSpPr>
          <p:cNvPr id="109" name="Google Shape;109;p18"/>
          <p:cNvSpPr/>
          <p:nvPr/>
        </p:nvSpPr>
        <p:spPr>
          <a:xfrm>
            <a:off x="1712925" y="1345450"/>
            <a:ext cx="5518800" cy="1718100"/>
          </a:xfrm>
          <a:prstGeom prst="wedgeRectCallout">
            <a:avLst>
              <a:gd name="adj1" fmla="val -20831"/>
              <a:gd name="adj2" fmla="val 7753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1712925" y="1438125"/>
            <a:ext cx="5518800" cy="13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Deleting all students from database</a:t>
            </a:r>
            <a:endParaRPr sz="1800" b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List of students Registered along with attendance</a:t>
            </a:r>
            <a:endParaRPr sz="1800" b="0"/>
          </a:p>
        </p:txBody>
      </p:sp>
      <p:sp>
        <p:nvSpPr>
          <p:cNvPr id="111" name="Google Shape;111;p18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41196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.</a:t>
            </a:r>
            <a:endParaRPr sz="2400" dirty="0"/>
          </a:p>
        </p:txBody>
      </p:sp>
      <p:sp>
        <p:nvSpPr>
          <p:cNvPr id="117" name="Google Shape;117;p19"/>
          <p:cNvSpPr/>
          <p:nvPr/>
        </p:nvSpPr>
        <p:spPr>
          <a:xfrm>
            <a:off x="1712925" y="1345450"/>
            <a:ext cx="5518800" cy="1718100"/>
          </a:xfrm>
          <a:prstGeom prst="wedgeRectCallout">
            <a:avLst>
              <a:gd name="adj1" fmla="val -20831"/>
              <a:gd name="adj2" fmla="val 7753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1712925" y="1438125"/>
            <a:ext cx="5518800" cy="13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Teacher Login</a:t>
            </a:r>
            <a:endParaRPr sz="1800" b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Attendance given to each students</a:t>
            </a:r>
            <a:endParaRPr sz="1800" b="0"/>
          </a:p>
        </p:txBody>
      </p:sp>
      <p:sp>
        <p:nvSpPr>
          <p:cNvPr id="119" name="Google Shape;119;p19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41196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.</a:t>
            </a:r>
            <a:endParaRPr sz="2400" dirty="0"/>
          </a:p>
        </p:txBody>
      </p:sp>
      <p:sp>
        <p:nvSpPr>
          <p:cNvPr id="125" name="Google Shape;125;p20"/>
          <p:cNvSpPr/>
          <p:nvPr/>
        </p:nvSpPr>
        <p:spPr>
          <a:xfrm>
            <a:off x="1712925" y="1345450"/>
            <a:ext cx="5518800" cy="1718100"/>
          </a:xfrm>
          <a:prstGeom prst="wedgeRectCallout">
            <a:avLst>
              <a:gd name="adj1" fmla="val -20831"/>
              <a:gd name="adj2" fmla="val 7753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1712925" y="1438125"/>
            <a:ext cx="5518800" cy="13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Student Login &amp; checking Credentials </a:t>
            </a:r>
            <a:endParaRPr sz="1800" b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Counting attendance and displaying for students</a:t>
            </a:r>
            <a:endParaRPr sz="1800" b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Send leave application</a:t>
            </a:r>
            <a:endParaRPr sz="1800" b="0"/>
          </a:p>
        </p:txBody>
      </p:sp>
      <p:sp>
        <p:nvSpPr>
          <p:cNvPr id="127" name="Google Shape;127;p20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4294967295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Thank You </a:t>
            </a:r>
            <a:endParaRPr sz="48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6" name="Google Shape;136;p21" descr="Book titled, &quot;Made To Stick,&quot; standing on its sid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6950" y="3083225"/>
            <a:ext cx="1184925" cy="15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On-screen Show (16:9)</PresentationFormat>
  <Paragraphs>36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Lato</vt:lpstr>
      <vt:lpstr>Raleway</vt:lpstr>
      <vt:lpstr>Arial</vt:lpstr>
      <vt:lpstr>Swiss</vt:lpstr>
      <vt:lpstr>Attendance      Management</vt:lpstr>
      <vt:lpstr>Basic Structure of project </vt:lpstr>
      <vt:lpstr>PowerPoint Presentation</vt:lpstr>
      <vt:lpstr>Features Included</vt:lpstr>
      <vt:lpstr> </vt:lpstr>
      <vt:lpstr>.</vt:lpstr>
      <vt:lpstr>.</vt:lpstr>
      <vt:lpstr>.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     Management</dc:title>
  <cp:lastModifiedBy>Microsoft account</cp:lastModifiedBy>
  <cp:revision>3</cp:revision>
  <dcterms:modified xsi:type="dcterms:W3CDTF">2025-04-16T08:31:57Z</dcterms:modified>
</cp:coreProperties>
</file>