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B0604020202020204" charset="0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67238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5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98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228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b9a0b0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b9a0b0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6e48e1d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6e48e1d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956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6e48e1dc5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6e48e1dc5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05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e48e1dc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e48e1dc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6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6e48e1d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6e48e1d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030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182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Management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-SIDDHESH PATIL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463750" y="105200"/>
            <a:ext cx="806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Basic Structure of project</a:t>
            </a:r>
            <a:endParaRPr sz="3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600">
              <a:solidFill>
                <a:schemeClr val="dk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9475"/>
            <a:ext cx="9296400" cy="43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Concepts used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Classes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Objects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Polymorphism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Inheritance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Header files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File Handling</a:t>
            </a:r>
            <a:endParaRPr sz="1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308750" y="1818754"/>
            <a:ext cx="8569200" cy="29979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73200" y="1818750"/>
            <a:ext cx="8461200" cy="28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0"/>
              <a:t>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see their attendance as well as the %.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Students can send leave application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Register new students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See list of students along with their attendance.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Delete all students from database.</a:t>
            </a:r>
            <a:endParaRPr sz="1800" b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</a:t>
            </a:r>
            <a:endParaRPr sz="1800" b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0"/>
              <a:t>Takes attendance of each student present in the class (database)</a:t>
            </a:r>
            <a:endParaRPr sz="1800" b="0"/>
          </a:p>
        </p:txBody>
      </p:sp>
      <p:sp>
        <p:nvSpPr>
          <p:cNvPr id="95" name="Google Shape;95;p16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 </a:t>
            </a:r>
            <a:endParaRPr sz="2400" dirty="0"/>
          </a:p>
        </p:txBody>
      </p:sp>
      <p:sp>
        <p:nvSpPr>
          <p:cNvPr id="101" name="Google Shape;101;p17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Admin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Registration</a:t>
            </a:r>
            <a:endParaRPr sz="1800" b="0"/>
          </a:p>
        </p:txBody>
      </p:sp>
      <p:sp>
        <p:nvSpPr>
          <p:cNvPr id="103" name="Google Shape;103;p17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09" name="Google Shape;109;p18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Deleting all students from database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List of students Registered along with attendance</a:t>
            </a:r>
            <a:endParaRPr sz="1800" b="0"/>
          </a:p>
        </p:txBody>
      </p:sp>
      <p:sp>
        <p:nvSpPr>
          <p:cNvPr id="111" name="Google Shape;111;p18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17" name="Google Shape;117;p19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Teacher Login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Attendance given to each students</a:t>
            </a:r>
            <a:endParaRPr sz="1800" b="0"/>
          </a:p>
        </p:txBody>
      </p:sp>
      <p:sp>
        <p:nvSpPr>
          <p:cNvPr id="119" name="Google Shape;119;p19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>
            <a:spLocks noGrp="1"/>
          </p:cNvSpPr>
          <p:nvPr>
            <p:ph type="title"/>
          </p:nvPr>
        </p:nvSpPr>
        <p:spPr>
          <a:xfrm>
            <a:off x="283100" y="712150"/>
            <a:ext cx="4119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5" name="Google Shape;125;p20"/>
          <p:cNvSpPr/>
          <p:nvPr/>
        </p:nvSpPr>
        <p:spPr>
          <a:xfrm>
            <a:off x="1712925" y="1345450"/>
            <a:ext cx="5518800" cy="1718100"/>
          </a:xfrm>
          <a:prstGeom prst="wedgeRectCallout">
            <a:avLst>
              <a:gd name="adj1" fmla="val -20831"/>
              <a:gd name="adj2" fmla="val 7753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1712925" y="1438125"/>
            <a:ext cx="5518800" cy="13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Student Login &amp; checking Credentials 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Counting attendance and displaying for students</a:t>
            </a:r>
            <a:endParaRPr sz="1800" b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/>
              <a:t>Send leave application</a:t>
            </a:r>
            <a:endParaRPr sz="1800" b="0"/>
          </a:p>
        </p:txBody>
      </p:sp>
      <p:sp>
        <p:nvSpPr>
          <p:cNvPr id="127" name="Google Shape;127;p20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 </a:t>
            </a:r>
            <a:endParaRPr sz="4800" u="sng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21" descr="Book titled, &quot;Made To Stick,&quot; standing on its side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6950" y="3083225"/>
            <a:ext cx="1184925" cy="15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2855550" y="3495513"/>
            <a:ext cx="2103000" cy="10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(16:9)</PresentationFormat>
  <Paragraphs>33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Lato</vt:lpstr>
      <vt:lpstr>Raleway</vt:lpstr>
      <vt:lpstr>Arial</vt:lpstr>
      <vt:lpstr>Swiss</vt:lpstr>
      <vt:lpstr>Attendance      Management</vt:lpstr>
      <vt:lpstr>Basic Structure of project </vt:lpstr>
      <vt:lpstr>PowerPoint Presentation</vt:lpstr>
      <vt:lpstr>Features Included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      Management</dc:title>
  <cp:lastModifiedBy>Microsoft account</cp:lastModifiedBy>
  <cp:revision>2</cp:revision>
  <dcterms:modified xsi:type="dcterms:W3CDTF">2025-04-16T08:29:57Z</dcterms:modified>
</cp:coreProperties>
</file>