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  <p:embeddedFont>
      <p:font typeface="Foru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Forum-regular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f70b31e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f70b31e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71633e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71633e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71633e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71633e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18f593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18f593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8f5934f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8f5934f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71633e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f71633e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3C8535">
                <a:alpha val="64705"/>
              </a:srgbClr>
            </a:gs>
            <a:gs pos="26000">
              <a:schemeClr val="lt1"/>
            </a:gs>
            <a:gs pos="76000">
              <a:schemeClr val="lt1"/>
            </a:gs>
            <a:gs pos="100000">
              <a:srgbClr val="2D45C3">
                <a:alpha val="44313"/>
              </a:srgbClr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750400" y="3124625"/>
            <a:ext cx="3643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 Mono"/>
                <a:ea typeface="Roboto Mono"/>
                <a:cs typeface="Roboto Mono"/>
                <a:sym typeface="Roboto Mono"/>
              </a:rPr>
              <a:t>Boris Tryuhan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 Mono"/>
                <a:ea typeface="Roboto Mono"/>
                <a:cs typeface="Roboto Mono"/>
                <a:sym typeface="Roboto Mono"/>
              </a:rPr>
              <a:t>Simon Shugoley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 Mono"/>
                <a:ea typeface="Roboto Mono"/>
                <a:cs typeface="Roboto Mono"/>
                <a:sym typeface="Roboto Mono"/>
              </a:rPr>
              <a:t>Mikhail Smyslov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 Mono"/>
                <a:ea typeface="Roboto Mono"/>
                <a:cs typeface="Roboto Mono"/>
                <a:sym typeface="Roboto Mono"/>
              </a:rPr>
              <a:t>Maxim Lebedev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72450" y="2369375"/>
            <a:ext cx="26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572000" y="697313"/>
            <a:ext cx="0" cy="131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943675" y="530675"/>
            <a:ext cx="831900" cy="13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200">
                <a:solidFill>
                  <a:schemeClr val="dk1"/>
                </a:solidFill>
                <a:latin typeface="Forum"/>
                <a:ea typeface="Forum"/>
                <a:cs typeface="Forum"/>
                <a:sym typeface="Forum"/>
              </a:rPr>
              <a:t>B</a:t>
            </a:r>
            <a:endParaRPr sz="8400">
              <a:solidFill>
                <a:schemeClr val="dk1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50400" y="2231075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1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BSMM.GRUP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5" y="858425"/>
            <a:ext cx="1083300" cy="1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76150"/>
            <a:ext cx="25221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 Проблемы: </a:t>
            </a:r>
            <a:r>
              <a:rPr lang="ru"/>
              <a:t> </a:t>
            </a:r>
            <a:endParaRPr sz="3600"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4375" y="1214450"/>
            <a:ext cx="68817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Ученики школы № 1561 испытывают затруднения с получением информации для учебы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Трудное редактирование изменения расписания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559625" y="1404950"/>
            <a:ext cx="23700" cy="27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6150"/>
            <a:ext cx="3101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4200">
                <a:latin typeface="Forum"/>
                <a:ea typeface="Forum"/>
                <a:cs typeface="Forum"/>
                <a:sym typeface="Forum"/>
              </a:rPr>
              <a:t>Статистика</a:t>
            </a:r>
            <a:r>
              <a:rPr lang="ru" sz="4200">
                <a:latin typeface="Forum"/>
                <a:ea typeface="Forum"/>
                <a:cs typeface="Forum"/>
                <a:sym typeface="Forum"/>
              </a:rPr>
              <a:t>: </a:t>
            </a:r>
            <a:r>
              <a:rPr lang="ru" sz="4200"/>
              <a:t> </a:t>
            </a:r>
            <a:endParaRPr sz="4200"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559625" y="1404950"/>
            <a:ext cx="12000" cy="3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Диаграмма ответов в Формах. Вопрос: Сталкивались ли вы с техническими проблемами дневника МЭШ?. Количество ответов: 105 ответов." id="74" name="Google Shape;74;p15" title="Сталкивались ли вы с техническими проблемами дневника МЭШ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50" y="176150"/>
            <a:ext cx="4922061" cy="20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ответов в Формах. Вопрос: По какой причине вы подходите к бумажному расписанию уроков?. Количество ответов: 105 ответов." id="75" name="Google Shape;75;p15" title="По какой причине вы подходите к бумажному расписанию уроков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625" y="2571750"/>
            <a:ext cx="4922025" cy="2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76150"/>
            <a:ext cx="70860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 Решение проблемы: </a:t>
            </a:r>
            <a:r>
              <a:rPr lang="ru"/>
              <a:t> </a:t>
            </a:r>
            <a:endParaRPr sz="3600"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57250" y="1262150"/>
            <a:ext cx="6881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Создание Web-сайта на сервере школы, который позволяет получить доступ к расписанию уроков и другой полезной информации, а также со стороны админа удобное и быстрое </a:t>
            </a: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редактирование</a:t>
            </a: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 расписания 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59625" y="1404950"/>
            <a:ext cx="23700" cy="27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76150"/>
            <a:ext cx="70860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Дизайн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: </a:t>
            </a:r>
            <a:r>
              <a:rPr lang="ru"/>
              <a:t> </a:t>
            </a:r>
            <a:endParaRPr sz="3600"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559625" y="1404950"/>
            <a:ext cx="23700" cy="27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75" y="1517550"/>
            <a:ext cx="4444225" cy="24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76150"/>
            <a:ext cx="70860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 Решение проблемы: </a:t>
            </a:r>
            <a:r>
              <a:rPr lang="ru"/>
              <a:t> </a:t>
            </a:r>
            <a:endParaRPr sz="3600"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857250" y="1262150"/>
            <a:ext cx="6881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Создание Web-сайта на сервере школы, который позволяет получить доступ к расписанию уроков и другой полезной информации, а также со стороны админа удобное и быстрое редактирование расписания 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559625" y="1404950"/>
            <a:ext cx="23700" cy="27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76150"/>
            <a:ext cx="8435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orum"/>
                <a:ea typeface="Forum"/>
                <a:cs typeface="Forum"/>
                <a:sym typeface="Forum"/>
              </a:rPr>
              <a:t> 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Инструменты для решения проблемы</a:t>
            </a:r>
            <a:r>
              <a:rPr lang="ru" sz="3600">
                <a:latin typeface="Forum"/>
                <a:ea typeface="Forum"/>
                <a:cs typeface="Forum"/>
                <a:sym typeface="Forum"/>
              </a:rPr>
              <a:t>:  </a:t>
            </a:r>
            <a:endParaRPr sz="3600"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57250" y="1262150"/>
            <a:ext cx="6881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Front разработка: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CSS, html, figma </a:t>
            </a:r>
            <a:endParaRPr sz="28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Backend разработка:</a:t>
            </a:r>
            <a:endParaRPr sz="30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2"/>
                </a:solidFill>
                <a:latin typeface="Forum"/>
                <a:ea typeface="Forum"/>
                <a:cs typeface="Forum"/>
                <a:sym typeface="Forum"/>
              </a:rPr>
              <a:t>Django, Python</a:t>
            </a:r>
            <a:endParaRPr sz="2800">
              <a:solidFill>
                <a:schemeClr val="dk2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559625" y="1404950"/>
            <a:ext cx="23700" cy="27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