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8761" y="2681055"/>
            <a:ext cx="8252996" cy="22416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Palatino Linotype" panose="02040502050505030304" pitchFamily="18" charset="0"/>
                <a:ea typeface="Verdana" panose="020B0604030504040204" pitchFamily="34" charset="0"/>
              </a:rPr>
              <a:t>Analysis of sunspots and solar 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0" y="3952785"/>
            <a:ext cx="4367813" cy="1655762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name: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Sidhartha reddy</a:t>
            </a:r>
          </a:p>
          <a:p>
            <a:pPr algn="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Rollno:190002046</a:t>
            </a:r>
          </a:p>
          <a:p>
            <a:pPr algn="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name: Astronomical techniques</a:t>
            </a:r>
          </a:p>
          <a:p>
            <a:pPr algn="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code:aa202n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Aim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0E499-B59F-4BA4-9D04-9BA07E9DB6DD}"/>
              </a:ext>
            </a:extLst>
          </p:cNvPr>
          <p:cNvSpPr txBox="1"/>
          <p:nvPr/>
        </p:nvSpPr>
        <p:spPr>
          <a:xfrm>
            <a:off x="1141413" y="2396971"/>
            <a:ext cx="9511791" cy="176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Smoothing of the plotted time series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Periodicity analysis of the smoothed time series using </a:t>
            </a:r>
            <a:r>
              <a:rPr lang="en-US" dirty="0" err="1"/>
              <a:t>fourier</a:t>
            </a:r>
            <a:r>
              <a:rPr lang="en-US" dirty="0"/>
              <a:t> transform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Forecasting the time series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 err="1"/>
              <a:t>Visualisation</a:t>
            </a:r>
            <a:r>
              <a:rPr lang="en-US" dirty="0"/>
              <a:t> of the obtained data and analysis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Finding solar cycle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Finding </a:t>
            </a:r>
            <a:r>
              <a:rPr lang="en-US" dirty="0" err="1"/>
              <a:t>Gleissberg</a:t>
            </a:r>
            <a:r>
              <a:rPr lang="en-US" dirty="0"/>
              <a:t> cycle of solar cycle amplitude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145</TotalTime>
  <Words>61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Palatino Linotype</vt:lpstr>
      <vt:lpstr>Rockwell</vt:lpstr>
      <vt:lpstr>Tahoma</vt:lpstr>
      <vt:lpstr>Tw Cen MT</vt:lpstr>
      <vt:lpstr>Circuit</vt:lpstr>
      <vt:lpstr>Analysis of sunspots and solar cycle</vt:lpstr>
      <vt:lpstr>Aim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solar cycle and analysis of sunspot number</dc:title>
  <dc:creator>sidhartha</dc:creator>
  <cp:lastModifiedBy>sidhartha</cp:lastModifiedBy>
  <cp:revision>5</cp:revision>
  <dcterms:created xsi:type="dcterms:W3CDTF">2021-02-10T15:29:16Z</dcterms:created>
  <dcterms:modified xsi:type="dcterms:W3CDTF">2021-02-10T17:54:24Z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