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5A88B-B9B3-4BCD-AFD3-A2004DEB4A49}" v="22" dt="2020-05-04T16:32:29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harth Sen" userId="fbfd256593def65a" providerId="LiveId" clId="{A905A88B-B9B3-4BCD-AFD3-A2004DEB4A49}"/>
    <pc:docChg chg="undo redo custSel addSld delSld modSld">
      <pc:chgData name="Sidharth Sen" userId="fbfd256593def65a" providerId="LiveId" clId="{A905A88B-B9B3-4BCD-AFD3-A2004DEB4A49}" dt="2020-05-04T16:32:40.937" v="131" actId="1076"/>
      <pc:docMkLst>
        <pc:docMk/>
      </pc:docMkLst>
      <pc:sldChg chg="del">
        <pc:chgData name="Sidharth Sen" userId="fbfd256593def65a" providerId="LiveId" clId="{A905A88B-B9B3-4BCD-AFD3-A2004DEB4A49}" dt="2020-05-04T16:31:18.383" v="124" actId="47"/>
        <pc:sldMkLst>
          <pc:docMk/>
          <pc:sldMk cId="2439722143" sldId="256"/>
        </pc:sldMkLst>
      </pc:sldChg>
      <pc:sldChg chg="addSp modSp mod modAnim">
        <pc:chgData name="Sidharth Sen" userId="fbfd256593def65a" providerId="LiveId" clId="{A905A88B-B9B3-4BCD-AFD3-A2004DEB4A49}" dt="2020-05-04T16:08:48.389" v="117"/>
        <pc:sldMkLst>
          <pc:docMk/>
          <pc:sldMk cId="737959808" sldId="257"/>
        </pc:sldMkLst>
        <pc:cxnChg chg="add mod">
          <ac:chgData name="Sidharth Sen" userId="fbfd256593def65a" providerId="LiveId" clId="{A905A88B-B9B3-4BCD-AFD3-A2004DEB4A49}" dt="2020-05-04T16:08:23.179" v="114" actId="1582"/>
          <ac:cxnSpMkLst>
            <pc:docMk/>
            <pc:sldMk cId="737959808" sldId="257"/>
            <ac:cxnSpMk id="7" creationId="{B4252D82-EFE9-44FB-B355-3A4D5024299B}"/>
          </ac:cxnSpMkLst>
        </pc:cxnChg>
      </pc:sldChg>
      <pc:sldChg chg="addSp delSp modSp new mod">
        <pc:chgData name="Sidharth Sen" userId="fbfd256593def65a" providerId="LiveId" clId="{A905A88B-B9B3-4BCD-AFD3-A2004DEB4A49}" dt="2020-05-04T15:47:07.564" v="67" actId="1038"/>
        <pc:sldMkLst>
          <pc:docMk/>
          <pc:sldMk cId="1370424993" sldId="258"/>
        </pc:sldMkLst>
        <pc:spChg chg="del mod">
          <ac:chgData name="Sidharth Sen" userId="fbfd256593def65a" providerId="LiveId" clId="{A905A88B-B9B3-4BCD-AFD3-A2004DEB4A49}" dt="2020-05-04T15:38:37.349" v="9" actId="478"/>
          <ac:spMkLst>
            <pc:docMk/>
            <pc:sldMk cId="1370424993" sldId="258"/>
            <ac:spMk id="2" creationId="{8430F7B9-2D4D-4FE4-987A-3A79B1BD0272}"/>
          </ac:spMkLst>
        </pc:spChg>
        <pc:spChg chg="del">
          <ac:chgData name="Sidharth Sen" userId="fbfd256593def65a" providerId="LiveId" clId="{A905A88B-B9B3-4BCD-AFD3-A2004DEB4A49}" dt="2020-05-04T15:38:19.012" v="1"/>
          <ac:spMkLst>
            <pc:docMk/>
            <pc:sldMk cId="1370424993" sldId="258"/>
            <ac:spMk id="3" creationId="{AF335995-EAB7-4F34-9158-7961B0469B34}"/>
          </ac:spMkLst>
        </pc:spChg>
        <pc:spChg chg="add del mod">
          <ac:chgData name="Sidharth Sen" userId="fbfd256593def65a" providerId="LiveId" clId="{A905A88B-B9B3-4BCD-AFD3-A2004DEB4A49}" dt="2020-05-04T15:41:36.382" v="12"/>
          <ac:spMkLst>
            <pc:docMk/>
            <pc:sldMk cId="1370424993" sldId="258"/>
            <ac:spMk id="6" creationId="{CE9A16FE-CF43-4156-84D0-661A4FE130C6}"/>
          </ac:spMkLst>
        </pc:spChg>
        <pc:spChg chg="add mod ord">
          <ac:chgData name="Sidharth Sen" userId="fbfd256593def65a" providerId="LiveId" clId="{A905A88B-B9B3-4BCD-AFD3-A2004DEB4A49}" dt="2020-05-04T15:47:00.523" v="62" actId="207"/>
          <ac:spMkLst>
            <pc:docMk/>
            <pc:sldMk cId="1370424993" sldId="258"/>
            <ac:spMk id="8" creationId="{9AA2AA13-64BB-4D75-9E91-88BAA3FFC785}"/>
          </ac:spMkLst>
        </pc:spChg>
        <pc:picChg chg="add mod ord">
          <ac:chgData name="Sidharth Sen" userId="fbfd256593def65a" providerId="LiveId" clId="{A905A88B-B9B3-4BCD-AFD3-A2004DEB4A49}" dt="2020-05-04T15:46:52.421" v="59" actId="167"/>
          <ac:picMkLst>
            <pc:docMk/>
            <pc:sldMk cId="1370424993" sldId="258"/>
            <ac:picMk id="5" creationId="{8A776087-40A2-44AC-B653-6879016A379E}"/>
          </ac:picMkLst>
        </pc:picChg>
        <pc:picChg chg="add mod">
          <ac:chgData name="Sidharth Sen" userId="fbfd256593def65a" providerId="LiveId" clId="{A905A88B-B9B3-4BCD-AFD3-A2004DEB4A49}" dt="2020-05-04T15:47:07.564" v="67" actId="1038"/>
          <ac:picMkLst>
            <pc:docMk/>
            <pc:sldMk cId="1370424993" sldId="258"/>
            <ac:picMk id="7" creationId="{B9A3D498-594F-41B0-9D2A-4F0A6436F132}"/>
          </ac:picMkLst>
        </pc:picChg>
      </pc:sldChg>
      <pc:sldChg chg="addSp delSp modSp new mod modAnim">
        <pc:chgData name="Sidharth Sen" userId="fbfd256593def65a" providerId="LiveId" clId="{A905A88B-B9B3-4BCD-AFD3-A2004DEB4A49}" dt="2020-05-04T16:32:29.235" v="126"/>
        <pc:sldMkLst>
          <pc:docMk/>
          <pc:sldMk cId="2189637124" sldId="259"/>
        </pc:sldMkLst>
        <pc:spChg chg="del">
          <ac:chgData name="Sidharth Sen" userId="fbfd256593def65a" providerId="LiveId" clId="{A905A88B-B9B3-4BCD-AFD3-A2004DEB4A49}" dt="2020-05-04T15:43:14.742" v="26" actId="478"/>
          <ac:spMkLst>
            <pc:docMk/>
            <pc:sldMk cId="2189637124" sldId="259"/>
            <ac:spMk id="2" creationId="{899DE16B-F094-4EE8-99A7-E4CF16D53B06}"/>
          </ac:spMkLst>
        </pc:spChg>
        <pc:spChg chg="add del">
          <ac:chgData name="Sidharth Sen" userId="fbfd256593def65a" providerId="LiveId" clId="{A905A88B-B9B3-4BCD-AFD3-A2004DEB4A49}" dt="2020-05-04T15:43:12.356" v="25"/>
          <ac:spMkLst>
            <pc:docMk/>
            <pc:sldMk cId="2189637124" sldId="259"/>
            <ac:spMk id="3" creationId="{F583F6FE-112F-4CCE-A0A5-8CA104974A39}"/>
          </ac:spMkLst>
        </pc:spChg>
        <pc:spChg chg="add del mod">
          <ac:chgData name="Sidharth Sen" userId="fbfd256593def65a" providerId="LiveId" clId="{A905A88B-B9B3-4BCD-AFD3-A2004DEB4A49}" dt="2020-05-04T15:43:49.644" v="33"/>
          <ac:spMkLst>
            <pc:docMk/>
            <pc:sldMk cId="2189637124" sldId="259"/>
            <ac:spMk id="7" creationId="{DF58A0E1-AB89-4646-BB59-D497C7BDA5DC}"/>
          </ac:spMkLst>
        </pc:spChg>
        <pc:graphicFrameChg chg="add del mod">
          <ac:chgData name="Sidharth Sen" userId="fbfd256593def65a" providerId="LiveId" clId="{A905A88B-B9B3-4BCD-AFD3-A2004DEB4A49}" dt="2020-05-04T15:43:04.577" v="24"/>
          <ac:graphicFrameMkLst>
            <pc:docMk/>
            <pc:sldMk cId="2189637124" sldId="259"/>
            <ac:graphicFrameMk id="4" creationId="{2BA87BCE-AEBE-4025-991B-CD23059FE5E8}"/>
          </ac:graphicFrameMkLst>
        </pc:graphicFrameChg>
        <pc:picChg chg="add del mod">
          <ac:chgData name="Sidharth Sen" userId="fbfd256593def65a" providerId="LiveId" clId="{A905A88B-B9B3-4BCD-AFD3-A2004DEB4A49}" dt="2020-05-04T15:43:29.955" v="32" actId="478"/>
          <ac:picMkLst>
            <pc:docMk/>
            <pc:sldMk cId="2189637124" sldId="259"/>
            <ac:picMk id="5" creationId="{1969766E-191E-45A1-9619-711821209293}"/>
          </ac:picMkLst>
        </pc:picChg>
        <pc:picChg chg="add mod">
          <ac:chgData name="Sidharth Sen" userId="fbfd256593def65a" providerId="LiveId" clId="{A905A88B-B9B3-4BCD-AFD3-A2004DEB4A49}" dt="2020-05-04T15:51:27.143" v="95" actId="14100"/>
          <ac:picMkLst>
            <pc:docMk/>
            <pc:sldMk cId="2189637124" sldId="259"/>
            <ac:picMk id="8" creationId="{8CA88607-B213-44B7-8C5F-4CFC25A56145}"/>
          </ac:picMkLst>
        </pc:picChg>
        <pc:picChg chg="add mod">
          <ac:chgData name="Sidharth Sen" userId="fbfd256593def65a" providerId="LiveId" clId="{A905A88B-B9B3-4BCD-AFD3-A2004DEB4A49}" dt="2020-05-04T15:52:11.928" v="99" actId="1076"/>
          <ac:picMkLst>
            <pc:docMk/>
            <pc:sldMk cId="2189637124" sldId="259"/>
            <ac:picMk id="9" creationId="{91A6833F-06B1-4AA2-A2B9-3DEE9C875CF0}"/>
          </ac:picMkLst>
        </pc:picChg>
        <pc:picChg chg="add mod">
          <ac:chgData name="Sidharth Sen" userId="fbfd256593def65a" providerId="LiveId" clId="{A905A88B-B9B3-4BCD-AFD3-A2004DEB4A49}" dt="2020-05-04T16:32:29.235" v="126"/>
          <ac:picMkLst>
            <pc:docMk/>
            <pc:sldMk cId="2189637124" sldId="259"/>
            <ac:picMk id="10" creationId="{BAB5D043-FAE7-4834-9166-1EADDD26B705}"/>
          </ac:picMkLst>
        </pc:picChg>
      </pc:sldChg>
      <pc:sldChg chg="addSp delSp modSp new mod delAnim modAnim">
        <pc:chgData name="Sidharth Sen" userId="fbfd256593def65a" providerId="LiveId" clId="{A905A88B-B9B3-4BCD-AFD3-A2004DEB4A49}" dt="2020-05-04T16:32:40.937" v="131" actId="1076"/>
        <pc:sldMkLst>
          <pc:docMk/>
          <pc:sldMk cId="1976183858" sldId="260"/>
        </pc:sldMkLst>
        <pc:spChg chg="del">
          <ac:chgData name="Sidharth Sen" userId="fbfd256593def65a" providerId="LiveId" clId="{A905A88B-B9B3-4BCD-AFD3-A2004DEB4A49}" dt="2020-05-04T15:44:51.347" v="45" actId="478"/>
          <ac:spMkLst>
            <pc:docMk/>
            <pc:sldMk cId="1976183858" sldId="260"/>
            <ac:spMk id="2" creationId="{3BD0FE5B-B219-48F9-9C76-3C3A3E0A6D19}"/>
          </ac:spMkLst>
        </pc:spChg>
        <pc:spChg chg="del">
          <ac:chgData name="Sidharth Sen" userId="fbfd256593def65a" providerId="LiveId" clId="{A905A88B-B9B3-4BCD-AFD3-A2004DEB4A49}" dt="2020-05-04T15:44:48.146" v="41"/>
          <ac:spMkLst>
            <pc:docMk/>
            <pc:sldMk cId="1976183858" sldId="260"/>
            <ac:spMk id="3" creationId="{82101FDD-4B82-41F0-A4CC-E3055E5DF3FB}"/>
          </ac:spMkLst>
        </pc:spChg>
        <pc:spChg chg="add mod ord">
          <ac:chgData name="Sidharth Sen" userId="fbfd256593def65a" providerId="LiveId" clId="{A905A88B-B9B3-4BCD-AFD3-A2004DEB4A49}" dt="2020-05-04T15:50:42.141" v="90" actId="167"/>
          <ac:spMkLst>
            <pc:docMk/>
            <pc:sldMk cId="1976183858" sldId="260"/>
            <ac:spMk id="9" creationId="{CE4611A1-8159-4ECA-9ADF-D01F0432BE9D}"/>
          </ac:spMkLst>
        </pc:spChg>
        <pc:picChg chg="add mod">
          <ac:chgData name="Sidharth Sen" userId="fbfd256593def65a" providerId="LiveId" clId="{A905A88B-B9B3-4BCD-AFD3-A2004DEB4A49}" dt="2020-05-04T16:32:40.937" v="131" actId="1076"/>
          <ac:picMkLst>
            <pc:docMk/>
            <pc:sldMk cId="1976183858" sldId="260"/>
            <ac:picMk id="5" creationId="{E4E25EC9-8958-4495-BD99-D1FB7F2A8ECA}"/>
          </ac:picMkLst>
        </pc:picChg>
        <pc:picChg chg="add del">
          <ac:chgData name="Sidharth Sen" userId="fbfd256593def65a" providerId="LiveId" clId="{A905A88B-B9B3-4BCD-AFD3-A2004DEB4A49}" dt="2020-05-04T15:49:26.452" v="69" actId="478"/>
          <ac:picMkLst>
            <pc:docMk/>
            <pc:sldMk cId="1976183858" sldId="260"/>
            <ac:picMk id="6" creationId="{1F6D8A69-F972-41C6-B59F-244C3BEC803F}"/>
          </ac:picMkLst>
        </pc:picChg>
        <pc:picChg chg="add mod ord">
          <ac:chgData name="Sidharth Sen" userId="fbfd256593def65a" providerId="LiveId" clId="{A905A88B-B9B3-4BCD-AFD3-A2004DEB4A49}" dt="2020-05-04T16:04:23.323" v="101" actId="1076"/>
          <ac:picMkLst>
            <pc:docMk/>
            <pc:sldMk cId="1976183858" sldId="260"/>
            <ac:picMk id="7" creationId="{60C93C20-56B8-49F6-8BA8-68B868698BE8}"/>
          </ac:picMkLst>
        </pc:picChg>
        <pc:picChg chg="add del mod">
          <ac:chgData name="Sidharth Sen" userId="fbfd256593def65a" providerId="LiveId" clId="{A905A88B-B9B3-4BCD-AFD3-A2004DEB4A49}" dt="2020-05-04T15:50:24.575" v="86" actId="1076"/>
          <ac:picMkLst>
            <pc:docMk/>
            <pc:sldMk cId="1976183858" sldId="260"/>
            <ac:picMk id="8" creationId="{5617E5C7-041C-40C0-A676-EECE2EB57BF1}"/>
          </ac:picMkLst>
        </pc:picChg>
        <pc:picChg chg="add del mod">
          <ac:chgData name="Sidharth Sen" userId="fbfd256593def65a" providerId="LiveId" clId="{A905A88B-B9B3-4BCD-AFD3-A2004DEB4A49}" dt="2020-05-04T16:32:28.236" v="125" actId="21"/>
          <ac:picMkLst>
            <pc:docMk/>
            <pc:sldMk cId="1976183858" sldId="260"/>
            <ac:picMk id="10" creationId="{B4E8F879-EAFF-4953-B249-38CDBEE15DB3}"/>
          </ac:picMkLst>
        </pc:picChg>
      </pc:sldChg>
      <pc:sldChg chg="new del">
        <pc:chgData name="Sidharth Sen" userId="fbfd256593def65a" providerId="LiveId" clId="{A905A88B-B9B3-4BCD-AFD3-A2004DEB4A49}" dt="2020-05-04T16:09:53.259" v="123" actId="47"/>
        <pc:sldMkLst>
          <pc:docMk/>
          <pc:sldMk cId="401196732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7FC4-4AAC-452B-AF18-2F11DF811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81BBB-4F96-4E55-ABF4-EF4EF2D16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B22B2-2E1C-45D0-88F1-A227AE10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126-7F28-4D48-A983-FA0266BC945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267C-B2F3-4FBE-9C2C-02F53CB9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07F3-0CB3-4A1F-98B4-5998A7D8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4AF2-9336-40D3-BE62-DB682467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46F7-E1DA-400A-99FD-C96786DC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D44AC-C454-476D-B0E5-8F644E64A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C40D-3F93-46EE-86D6-2EB2D979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126-7F28-4D48-A983-FA0266BC945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14ED-5EE8-4DD8-8C62-1585051F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EC45-A188-46C9-896F-B312132D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4AF2-9336-40D3-BE62-DB682467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1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9D659-07AA-4CD1-B426-C86D81442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9B35C-E5A6-473E-956E-0ED5DE0A3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13EE6-85CF-43F8-AE08-E84CFEB8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126-7F28-4D48-A983-FA0266BC945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45C8-70D1-4EC3-A2ED-D83ABAF2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CEE9-9834-4FF1-8601-A185328F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4AF2-9336-40D3-BE62-DB682467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F732-9901-42DF-8017-34B0B98A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8CF0-AEB9-4160-B9B9-48ED2976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4740-A7A4-4CE7-A724-7AFE949B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126-7F28-4D48-A983-FA0266BC945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F88C-03A9-4A09-A7EB-9A837166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82E50-A0A3-494A-B840-F0DBFF48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4AF2-9336-40D3-BE62-DB682467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9064-E86A-4B90-8DD1-ED8094B9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61E86-17BE-497D-8E61-1E0D13AB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9F23-B206-4EC5-A56D-F7762D73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126-7F28-4D48-A983-FA0266BC945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8DE3F-0123-4235-BF38-404755F4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A486-1821-4BAD-832B-BD1A361C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4AF2-9336-40D3-BE62-DB682467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2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35CC-DC0E-4064-B1C4-2805B43B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0148-4E62-4F36-9E4B-3D7FC2453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32F88-C17C-4168-9C7E-CF25C0C3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5DB04-4EB1-4B1D-A0E7-06E17FE3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126-7F28-4D48-A983-FA0266BC945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99587-F437-48A6-B842-B8C2EA2C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74B20-CB6F-4710-81C5-572019E7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4AF2-9336-40D3-BE62-DB682467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6139-45DF-4938-98F8-84C283E4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1FBF-954B-4A39-A6CB-EA3F92802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8FC7A-3815-4BB6-8DC8-F2FB2158B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6E6F1-418B-4D10-A528-499E4B850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077B9-56C3-4C86-815B-E415EAECD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E491C-C784-40C5-B625-F847D84D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126-7F28-4D48-A983-FA0266BC945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7AB8E-E77C-4EC8-8868-E64A41E4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6B2DD-D82C-4A3E-963C-D66FC0C3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4AF2-9336-40D3-BE62-DB682467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1108-1A64-44BF-8B07-DE35DECE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FAF9-8B69-4D2A-94AF-0F1583C6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126-7F28-4D48-A983-FA0266BC945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8DB53-4BF5-4568-BB8D-EEFAFF19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885C3-DC09-409B-9B1C-5E6849CE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4AF2-9336-40D3-BE62-DB682467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514C4-DFEE-4D6A-B766-A90600CB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126-7F28-4D48-A983-FA0266BC945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5074C-3788-421F-BE47-64A55837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E0EC0-B660-4EF8-B87C-5D9F023E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4AF2-9336-40D3-BE62-DB682467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5331-5A33-44C9-BD5B-FCA6D6D6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BBF7-45BB-4013-B3CD-5915567E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A1BCE-BAB2-4CD6-9DD9-F6B93ECE9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34E65-971B-43D9-9A9E-6A0D4BEF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126-7F28-4D48-A983-FA0266BC945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4E069-E1A8-4640-9AE4-A89366A8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91528-5B5B-412B-9A45-C062B20D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4AF2-9336-40D3-BE62-DB682467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2818-D079-46B2-B34C-DFCAD4C3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C5314-1ADD-4094-B2C7-8BE94919E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A4074-180A-4A3B-9B5A-D1D744A5C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A235B-0178-424A-91F9-D701245B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126-7F28-4D48-A983-FA0266BC945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93F80-0205-45B6-B8B4-A040B4A6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4E93-48FC-427F-8260-08C06E9A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4AF2-9336-40D3-BE62-DB682467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45B77-1E7D-4BAE-A16D-C6259B71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9357C-1F52-47FF-BE52-93C2017F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346B-8E6B-4175-BF45-FBDAB78CF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B8126-7F28-4D48-A983-FA0266BC945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1C7B-EF35-4FE6-97A3-8BDFCFAD1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4605-C2B7-4153-9D19-6A81D7C5A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4AF2-9336-40D3-BE62-DB682467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C93C20-56B8-49F6-8BA8-68B86869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227"/>
            <a:ext cx="4177743" cy="43594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4611A1-8159-4ECA-9ADF-D01F0432BE9D}"/>
              </a:ext>
            </a:extLst>
          </p:cNvPr>
          <p:cNvSpPr/>
          <p:nvPr/>
        </p:nvSpPr>
        <p:spPr>
          <a:xfrm>
            <a:off x="6954334" y="2688507"/>
            <a:ext cx="5174345" cy="41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4E25EC9-8958-4495-BD99-D1FB7F2A8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195084"/>
            <a:ext cx="5428447" cy="5044731"/>
          </a:xfr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17E5C7-041C-40C0-A676-EECE2EB57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334" y="2688507"/>
            <a:ext cx="5174345" cy="41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A88607-B213-44B7-8C5F-4CFC25A56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75" y="1118875"/>
            <a:ext cx="8387805" cy="5056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building&#10;&#10;Description automatically generated">
            <a:extLst>
              <a:ext uri="{FF2B5EF4-FFF2-40B4-BE49-F238E27FC236}">
                <a16:creationId xmlns:a16="http://schemas.microsoft.com/office/drawing/2014/main" id="{91A6833F-06B1-4AA2-A2B9-3DEE9C87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769" y="985501"/>
            <a:ext cx="3361385" cy="5378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5D043-FAE7-4834-9166-1EADDD26B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63" y="843565"/>
            <a:ext cx="4900282" cy="5524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96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76087-40A2-44AC-B653-6879016A3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" y="177129"/>
            <a:ext cx="10421513" cy="6513446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A2AA13-64BB-4D75-9E91-88BAA3FFC785}"/>
              </a:ext>
            </a:extLst>
          </p:cNvPr>
          <p:cNvSpPr/>
          <p:nvPr/>
        </p:nvSpPr>
        <p:spPr>
          <a:xfrm>
            <a:off x="6355724" y="103031"/>
            <a:ext cx="4823138" cy="6587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3D498-594F-41B0-9D2A-4F0A6436F1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724" y="115148"/>
            <a:ext cx="4815448" cy="65786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042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4E5-544F-4D8B-94D8-07704B54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4" y="193183"/>
            <a:ext cx="7161128" cy="81136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Genes on FR697 network PPI – TF + Genes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02E7B5-A56D-4991-B1B6-7AA91B456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46" y="2585110"/>
            <a:ext cx="6240289" cy="2692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CFC54-2CED-47A8-897F-0F49D63E6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135" y="83712"/>
            <a:ext cx="4617551" cy="66583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9690E0-0F44-406F-AAD7-57AD2FEF90E0}"/>
              </a:ext>
            </a:extLst>
          </p:cNvPr>
          <p:cNvSpPr/>
          <p:nvPr/>
        </p:nvSpPr>
        <p:spPr>
          <a:xfrm>
            <a:off x="9678473" y="1957589"/>
            <a:ext cx="1236372" cy="656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3A7DF2-9A25-4DC1-879D-44FDB21CF657}"/>
              </a:ext>
            </a:extLst>
          </p:cNvPr>
          <p:cNvCxnSpPr>
            <a:cxnSpLocks/>
          </p:cNvCxnSpPr>
          <p:nvPr/>
        </p:nvCxnSpPr>
        <p:spPr>
          <a:xfrm flipV="1">
            <a:off x="6684135" y="1957590"/>
            <a:ext cx="3039414" cy="62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587DC7-3713-4426-9CF3-BD8DCAA5AC89}"/>
              </a:ext>
            </a:extLst>
          </p:cNvPr>
          <p:cNvCxnSpPr>
            <a:cxnSpLocks/>
          </p:cNvCxnSpPr>
          <p:nvPr/>
        </p:nvCxnSpPr>
        <p:spPr>
          <a:xfrm flipV="1">
            <a:off x="6684135" y="2614413"/>
            <a:ext cx="2994338" cy="266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D0BC7-E9B6-412F-BB2A-94626AAE7D41}"/>
              </a:ext>
            </a:extLst>
          </p:cNvPr>
          <p:cNvSpPr/>
          <p:nvPr/>
        </p:nvSpPr>
        <p:spPr>
          <a:xfrm>
            <a:off x="2118574" y="4372376"/>
            <a:ext cx="585989" cy="270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2D52BE-8EB4-46AE-8511-19F2F8CB93EA}"/>
              </a:ext>
            </a:extLst>
          </p:cNvPr>
          <p:cNvSpPr/>
          <p:nvPr/>
        </p:nvSpPr>
        <p:spPr>
          <a:xfrm>
            <a:off x="1459604" y="2869842"/>
            <a:ext cx="585989" cy="270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82003-A761-41D5-9568-4B0C75BCDC82}"/>
              </a:ext>
            </a:extLst>
          </p:cNvPr>
          <p:cNvSpPr/>
          <p:nvPr/>
        </p:nvSpPr>
        <p:spPr>
          <a:xfrm>
            <a:off x="3977423" y="3918069"/>
            <a:ext cx="585989" cy="270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0B9B9-7A90-4371-A32E-2CBBF67332ED}"/>
              </a:ext>
            </a:extLst>
          </p:cNvPr>
          <p:cNvSpPr txBox="1"/>
          <p:nvPr/>
        </p:nvSpPr>
        <p:spPr>
          <a:xfrm>
            <a:off x="3515242" y="5592154"/>
            <a:ext cx="151035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/>
              <a:t>Zm00001d021360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1BA129-6451-4536-A8D6-94787FD6243D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4270417" y="4188525"/>
            <a:ext cx="1" cy="1403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4A2B9F-297A-4052-942D-9977403D4F4C}"/>
              </a:ext>
            </a:extLst>
          </p:cNvPr>
          <p:cNvCxnSpPr/>
          <p:nvPr/>
        </p:nvCxnSpPr>
        <p:spPr>
          <a:xfrm flipV="1">
            <a:off x="2411027" y="4642832"/>
            <a:ext cx="1" cy="14036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8CC500-4DEA-4406-97AD-0C7774CF98EF}"/>
              </a:ext>
            </a:extLst>
          </p:cNvPr>
          <p:cNvSpPr txBox="1"/>
          <p:nvPr/>
        </p:nvSpPr>
        <p:spPr>
          <a:xfrm>
            <a:off x="1651845" y="6046461"/>
            <a:ext cx="151836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/>
              <a:t>Zm00001d035612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99AC8D-93A6-47E4-BD53-2F40355FB0F7}"/>
              </a:ext>
            </a:extLst>
          </p:cNvPr>
          <p:cNvCxnSpPr>
            <a:cxnSpLocks/>
            <a:stCxn id="30" idx="2"/>
            <a:endCxn id="15" idx="0"/>
          </p:cNvCxnSpPr>
          <p:nvPr/>
        </p:nvCxnSpPr>
        <p:spPr>
          <a:xfrm flipH="1">
            <a:off x="1752599" y="2221057"/>
            <a:ext cx="466187" cy="64878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123FAA-65AF-4429-AB97-F7347DB01553}"/>
              </a:ext>
            </a:extLst>
          </p:cNvPr>
          <p:cNvSpPr txBox="1"/>
          <p:nvPr/>
        </p:nvSpPr>
        <p:spPr>
          <a:xfrm>
            <a:off x="1459604" y="1913280"/>
            <a:ext cx="151836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/>
              <a:t>Zm00001d012420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252D82-EFE9-44FB-B355-3A4D5024299B}"/>
              </a:ext>
            </a:extLst>
          </p:cNvPr>
          <p:cNvCxnSpPr/>
          <p:nvPr/>
        </p:nvCxnSpPr>
        <p:spPr>
          <a:xfrm>
            <a:off x="2045593" y="3490175"/>
            <a:ext cx="1328672" cy="14810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5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Genes on FR697 network PPI – TF + Genes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Sen</dc:creator>
  <cp:lastModifiedBy>Sidharth Sen</cp:lastModifiedBy>
  <cp:revision>4</cp:revision>
  <dcterms:created xsi:type="dcterms:W3CDTF">2020-05-04T06:51:52Z</dcterms:created>
  <dcterms:modified xsi:type="dcterms:W3CDTF">2020-05-04T16:32:44Z</dcterms:modified>
</cp:coreProperties>
</file>