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9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AFC8-4600-4B31-8D43-B980D3BDB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277FA-F772-4B8F-A06E-5702012E2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F79E0-64EF-48E4-AEF6-380784A9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CAC8-3764-4289-94D2-56F63FB23883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639EE-71B3-41AA-836A-4B0F7FB3C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E9890-DA12-4A5F-BD2E-29CE7FA0E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8B7F-7F87-442A-A5F4-8D4C107A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2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57E6-4B82-4748-86E5-D948096E7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B3BC4-15A0-4D7A-8CF0-DA7ED9DCE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863A0-41AB-4FD8-A08C-61B23D29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CAC8-3764-4289-94D2-56F63FB23883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D50C7-7138-4532-A14F-BC81E639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2BE67-1D24-4539-A7A1-CACEEB8C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8B7F-7F87-442A-A5F4-8D4C107A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17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98B8CC-8B8D-48E0-825C-1AD3A9225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1D653-BEC4-4E3B-82F8-2C4413242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CF29C-E188-48EF-A87A-AAD9B1C1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CAC8-3764-4289-94D2-56F63FB23883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7A67B-067C-4F4B-9789-F33F234B9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F1FD5-85A4-4D42-BE24-5B060478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8B7F-7F87-442A-A5F4-8D4C107A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9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6F6D4-3B62-4B9F-907E-AA35CB715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FA654-5842-4246-87F7-0AD01DB89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6556B-28B9-4532-93A4-C1FBE9BEB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CAC8-3764-4289-94D2-56F63FB23883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3E77B-2B89-4D1D-8C33-1EA7DA50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5D0CC-8AFE-4603-B3D3-8A0E7A6D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8B7F-7F87-442A-A5F4-8D4C107A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4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AAC8-6439-49E6-9648-3587185DE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D1728-16A2-4667-8A22-9A4C89AAA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0B082-A2EE-4147-9DC6-D2FD18B3A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CAC8-3764-4289-94D2-56F63FB23883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D09F9-86FA-47A3-8854-5A19CABEC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2A341-7560-48F3-A730-4FAAD2FB7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8B7F-7F87-442A-A5F4-8D4C107A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6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7F14-18AD-4B08-9233-DB41C530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CF863-DC78-4A57-A10B-66DF6B472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6CE16-A4AA-45D1-ADA0-74F5C08A4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7C053-D4C0-4FB3-BA1D-BF8C5C7F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CAC8-3764-4289-94D2-56F63FB23883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F1B87-AA84-42FE-A69C-8A9AE34D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41C84-C330-4BC5-B818-90232652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8B7F-7F87-442A-A5F4-8D4C107A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3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3CCC-5CF3-44D6-A4DC-1DDCF77C5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0E052-5952-4619-90D0-467CB9F34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4C2AD-0267-44D6-9EA1-C175A1F64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77FD5-B54C-4E05-BDB5-1305D5C42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D6332-BA5D-4ABE-BA6F-8788AB40F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86D96-FFF6-4D99-A83F-20731717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CAC8-3764-4289-94D2-56F63FB23883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2E7737-48BF-453D-8AAF-0D9DE835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204912-7A12-4DE8-BFBC-A2C1176F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8B7F-7F87-442A-A5F4-8D4C107A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5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5289-363A-4627-93AE-76C20996D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A58FC9-5132-4028-9D21-9C046991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CAC8-3764-4289-94D2-56F63FB23883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9B64D-6071-4985-8EC6-69BC6C46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84859-B91F-4A3B-BF8E-97678C71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8B7F-7F87-442A-A5F4-8D4C107A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0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6835F0-43C2-4118-9D7C-8477FF407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CAC8-3764-4289-94D2-56F63FB23883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24D772-D942-48AC-B135-C53452A2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C4BB2-A955-46C8-8332-FDC15B62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8B7F-7F87-442A-A5F4-8D4C107A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0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D619B-62EF-484F-B368-76390AEAF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363F1-06E4-49E0-94C0-2D5C77908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AF394-4FF1-42D7-96BD-30B39E914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D682D-641F-4E07-AF0E-9CBD8D968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CAC8-3764-4289-94D2-56F63FB23883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521EF-F6B8-480F-9960-02863B6E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C5C49-CC13-40ED-86DA-8614122D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8B7F-7F87-442A-A5F4-8D4C107A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E22B-AD1E-46BC-8996-9DA72931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4062F-BFFA-49A5-9A54-6BBCFC041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859D1-D16F-4D12-A808-F7FF40B13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8B5F4-F6E5-4F7C-AFE3-80F9B9C9C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CAC8-3764-4289-94D2-56F63FB23883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B338B-3DAB-41F8-BFAC-7499B3F3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7DFC0-FBF9-4FAA-80BC-043D92F1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8B7F-7F87-442A-A5F4-8D4C107A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6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C1A785-2AC5-47D1-9FAA-F57263491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16F79-29F4-4CFB-8125-123E725D9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F885D-C938-4951-A201-EEBCC7125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7CAC8-3764-4289-94D2-56F63FB23883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4D988-9B9F-4647-B80D-7B6D9BB8F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96285-9593-4B3F-8B52-8822B43BB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08B7F-7F87-442A-A5F4-8D4C107A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3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60F90A-B835-423A-A58E-6978432A8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9772" y="53975"/>
            <a:ext cx="4563460" cy="3375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531410-9BCE-4540-864F-5DF59B2F8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071" y="3511550"/>
            <a:ext cx="4576161" cy="3292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AA5586-123E-43CF-A779-FFCDF7F5E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368" y="53975"/>
            <a:ext cx="4265741" cy="3375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334CD5-FE8B-47CA-9B66-3C39FC6660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368" y="3511550"/>
            <a:ext cx="4265741" cy="3292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BD36A3-0466-40A7-8B96-A3AC2A818D74}"/>
              </a:ext>
            </a:extLst>
          </p:cNvPr>
          <p:cNvSpPr txBox="1"/>
          <p:nvPr/>
        </p:nvSpPr>
        <p:spPr>
          <a:xfrm>
            <a:off x="6648286" y="2396906"/>
            <a:ext cx="27321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47D6BC-B482-40F7-8155-502A3980576A}"/>
              </a:ext>
            </a:extLst>
          </p:cNvPr>
          <p:cNvSpPr txBox="1"/>
          <p:nvPr/>
        </p:nvSpPr>
        <p:spPr>
          <a:xfrm>
            <a:off x="6648286" y="3920906"/>
            <a:ext cx="27321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68E1D7-2D0F-4B56-A703-55846E1A3200}"/>
              </a:ext>
            </a:extLst>
          </p:cNvPr>
          <p:cNvSpPr txBox="1"/>
          <p:nvPr/>
        </p:nvSpPr>
        <p:spPr>
          <a:xfrm>
            <a:off x="11105986" y="2396906"/>
            <a:ext cx="27321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E5D563-F857-4E40-8186-9E3557A9A008}"/>
              </a:ext>
            </a:extLst>
          </p:cNvPr>
          <p:cNvSpPr txBox="1"/>
          <p:nvPr/>
        </p:nvSpPr>
        <p:spPr>
          <a:xfrm>
            <a:off x="10924393" y="3628806"/>
            <a:ext cx="84850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cuffdiff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748546-7CE3-48F0-AFF7-3D027E81493F}"/>
              </a:ext>
            </a:extLst>
          </p:cNvPr>
          <p:cNvSpPr txBox="1"/>
          <p:nvPr/>
        </p:nvSpPr>
        <p:spPr>
          <a:xfrm>
            <a:off x="138891" y="800374"/>
            <a:ext cx="285750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Combined</a:t>
            </a:r>
          </a:p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parallel pipeline for paired end </a:t>
            </a:r>
            <a:r>
              <a:rPr lang="en-US" sz="2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rna</a:t>
            </a: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-seq</a:t>
            </a:r>
          </a:p>
        </p:txBody>
      </p:sp>
    </p:spTree>
    <p:extLst>
      <p:ext uri="{BB962C8B-B14F-4D97-AF65-F5344CB8AC3E}">
        <p14:creationId xmlns:p14="http://schemas.microsoft.com/office/powerpoint/2010/main" val="1841651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Sidharth Sen</dc:creator>
  <cp:lastModifiedBy>Sidharth Sen</cp:lastModifiedBy>
  <cp:revision>2</cp:revision>
  <dcterms:created xsi:type="dcterms:W3CDTF">2019-04-21T21:29:07Z</dcterms:created>
  <dcterms:modified xsi:type="dcterms:W3CDTF">2019-04-21T21:36:48Z</dcterms:modified>
</cp:coreProperties>
</file>