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E30A0-1917-47D9-8427-D7424F3D9BCF}" v="113" dt="2022-01-21T20:46:03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4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rth Sen" userId="fbfd256593def65a" providerId="LiveId" clId="{837E30A0-1917-47D9-8427-D7424F3D9BCF}"/>
    <pc:docChg chg="undo custSel addSld modSld">
      <pc:chgData name="Sidharth Sen" userId="fbfd256593def65a" providerId="LiveId" clId="{837E30A0-1917-47D9-8427-D7424F3D9BCF}" dt="2022-01-21T20:46:27.092" v="218" actId="20577"/>
      <pc:docMkLst>
        <pc:docMk/>
      </pc:docMkLst>
      <pc:sldChg chg="modSp mod">
        <pc:chgData name="Sidharth Sen" userId="fbfd256593def65a" providerId="LiveId" clId="{837E30A0-1917-47D9-8427-D7424F3D9BCF}" dt="2022-01-21T20:46:27.092" v="218" actId="20577"/>
        <pc:sldMkLst>
          <pc:docMk/>
          <pc:sldMk cId="2251976523" sldId="256"/>
        </pc:sldMkLst>
        <pc:spChg chg="mod">
          <ac:chgData name="Sidharth Sen" userId="fbfd256593def65a" providerId="LiveId" clId="{837E30A0-1917-47D9-8427-D7424F3D9BCF}" dt="2022-01-21T20:46:27.092" v="218" actId="20577"/>
          <ac:spMkLst>
            <pc:docMk/>
            <pc:sldMk cId="2251976523" sldId="256"/>
            <ac:spMk id="2" creationId="{ACA8044C-134B-4BC4-821D-0D766F896891}"/>
          </ac:spMkLst>
        </pc:spChg>
      </pc:sldChg>
      <pc:sldChg chg="addSp delSp modSp mod">
        <pc:chgData name="Sidharth Sen" userId="fbfd256593def65a" providerId="LiveId" clId="{837E30A0-1917-47D9-8427-D7424F3D9BCF}" dt="2022-01-21T20:42:30.188" v="140" actId="1076"/>
        <pc:sldMkLst>
          <pc:docMk/>
          <pc:sldMk cId="3245959056" sldId="257"/>
        </pc:sldMkLst>
        <pc:spChg chg="del">
          <ac:chgData name="Sidharth Sen" userId="fbfd256593def65a" providerId="LiveId" clId="{837E30A0-1917-47D9-8427-D7424F3D9BCF}" dt="2022-01-21T16:50:53.963" v="3" actId="478"/>
          <ac:spMkLst>
            <pc:docMk/>
            <pc:sldMk cId="3245959056" sldId="257"/>
            <ac:spMk id="2" creationId="{40B1C7BC-7B36-4D48-B48F-C9BC2A69F17A}"/>
          </ac:spMkLst>
        </pc:spChg>
        <pc:spChg chg="add del">
          <ac:chgData name="Sidharth Sen" userId="fbfd256593def65a" providerId="LiveId" clId="{837E30A0-1917-47D9-8427-D7424F3D9BCF}" dt="2022-01-21T16:51:06.109" v="7"/>
          <ac:spMkLst>
            <pc:docMk/>
            <pc:sldMk cId="3245959056" sldId="257"/>
            <ac:spMk id="3" creationId="{76E737FD-012C-426E-9309-98135C5443DB}"/>
          </ac:spMkLst>
        </pc:spChg>
        <pc:graphicFrameChg chg="add mod">
          <ac:chgData name="Sidharth Sen" userId="fbfd256593def65a" providerId="LiveId" clId="{837E30A0-1917-47D9-8427-D7424F3D9BCF}" dt="2022-01-21T20:42:30.188" v="140" actId="1076"/>
          <ac:graphicFrameMkLst>
            <pc:docMk/>
            <pc:sldMk cId="3245959056" sldId="257"/>
            <ac:graphicFrameMk id="2" creationId="{77D04732-E48F-42E3-AE69-03C9518F6857}"/>
          </ac:graphicFrameMkLst>
        </pc:graphicFrameChg>
        <pc:graphicFrameChg chg="add mod">
          <ac:chgData name="Sidharth Sen" userId="fbfd256593def65a" providerId="LiveId" clId="{837E30A0-1917-47D9-8427-D7424F3D9BCF}" dt="2022-01-21T16:50:51.729" v="2"/>
          <ac:graphicFrameMkLst>
            <pc:docMk/>
            <pc:sldMk cId="3245959056" sldId="257"/>
            <ac:graphicFrameMk id="4" creationId="{A790A1B4-D094-4E90-95C1-E73B46F86A04}"/>
          </ac:graphicFrameMkLst>
        </pc:graphicFrameChg>
        <pc:graphicFrameChg chg="add mod">
          <ac:chgData name="Sidharth Sen" userId="fbfd256593def65a" providerId="LiveId" clId="{837E30A0-1917-47D9-8427-D7424F3D9BCF}" dt="2022-01-21T20:38:03.598" v="138" actId="1076"/>
          <ac:graphicFrameMkLst>
            <pc:docMk/>
            <pc:sldMk cId="3245959056" sldId="257"/>
            <ac:graphicFrameMk id="6" creationId="{A790A1B4-D094-4E90-95C1-E73B46F86A04}"/>
          </ac:graphicFrameMkLst>
        </pc:graphicFrameChg>
        <pc:picChg chg="add del">
          <ac:chgData name="Sidharth Sen" userId="fbfd256593def65a" providerId="LiveId" clId="{837E30A0-1917-47D9-8427-D7424F3D9BCF}" dt="2022-01-21T16:51:03.542" v="5"/>
          <ac:picMkLst>
            <pc:docMk/>
            <pc:sldMk cId="3245959056" sldId="257"/>
            <ac:picMk id="5" creationId="{8C561CB2-4C35-46CF-A210-D53D1E191DED}"/>
          </ac:picMkLst>
        </pc:picChg>
      </pc:sldChg>
      <pc:sldChg chg="addSp delSp modSp new mod">
        <pc:chgData name="Sidharth Sen" userId="fbfd256593def65a" providerId="LiveId" clId="{837E30A0-1917-47D9-8427-D7424F3D9BCF}" dt="2022-01-21T20:43:50.022" v="142" actId="1076"/>
        <pc:sldMkLst>
          <pc:docMk/>
          <pc:sldMk cId="1817544808" sldId="258"/>
        </pc:sldMkLst>
        <pc:spChg chg="del">
          <ac:chgData name="Sidharth Sen" userId="fbfd256593def65a" providerId="LiveId" clId="{837E30A0-1917-47D9-8427-D7424F3D9BCF}" dt="2022-01-21T16:51:32.086" v="14" actId="478"/>
          <ac:spMkLst>
            <pc:docMk/>
            <pc:sldMk cId="1817544808" sldId="258"/>
            <ac:spMk id="2" creationId="{BA9547F7-556E-42B9-81C3-2C037682370F}"/>
          </ac:spMkLst>
        </pc:spChg>
        <pc:spChg chg="del">
          <ac:chgData name="Sidharth Sen" userId="fbfd256593def65a" providerId="LiveId" clId="{837E30A0-1917-47D9-8427-D7424F3D9BCF}" dt="2022-01-21T16:51:30.092" v="13"/>
          <ac:spMkLst>
            <pc:docMk/>
            <pc:sldMk cId="1817544808" sldId="258"/>
            <ac:spMk id="3" creationId="{0185F805-BE0D-48A0-BCB4-ECC912A4D4FE}"/>
          </ac:spMkLst>
        </pc:spChg>
        <pc:graphicFrameChg chg="add mod">
          <ac:chgData name="Sidharth Sen" userId="fbfd256593def65a" providerId="LiveId" clId="{837E30A0-1917-47D9-8427-D7424F3D9BCF}" dt="2022-01-21T20:43:50.022" v="142" actId="1076"/>
          <ac:graphicFrameMkLst>
            <pc:docMk/>
            <pc:sldMk cId="1817544808" sldId="258"/>
            <ac:graphicFrameMk id="2" creationId="{44137829-275E-42D1-98CF-43B17E90EC73}"/>
          </ac:graphicFrameMkLst>
        </pc:graphicFrameChg>
        <pc:graphicFrameChg chg="add mod">
          <ac:chgData name="Sidharth Sen" userId="fbfd256593def65a" providerId="LiveId" clId="{837E30A0-1917-47D9-8427-D7424F3D9BCF}" dt="2022-01-21T16:56:55.760" v="105" actId="113"/>
          <ac:graphicFrameMkLst>
            <pc:docMk/>
            <pc:sldMk cId="1817544808" sldId="258"/>
            <ac:graphicFrameMk id="4" creationId="{6D228CCF-30DC-4230-8705-58C2D759571F}"/>
          </ac:graphicFrameMkLst>
        </pc:graphicFrameChg>
      </pc:sldChg>
      <pc:sldChg chg="addSp delSp modSp new mod">
        <pc:chgData name="Sidharth Sen" userId="fbfd256593def65a" providerId="LiveId" clId="{837E30A0-1917-47D9-8427-D7424F3D9BCF}" dt="2022-01-21T20:44:40.976" v="144" actId="1076"/>
        <pc:sldMkLst>
          <pc:docMk/>
          <pc:sldMk cId="1128860669" sldId="259"/>
        </pc:sldMkLst>
        <pc:spChg chg="del">
          <ac:chgData name="Sidharth Sen" userId="fbfd256593def65a" providerId="LiveId" clId="{837E30A0-1917-47D9-8427-D7424F3D9BCF}" dt="2022-01-21T16:54:28.838" v="59" actId="478"/>
          <ac:spMkLst>
            <pc:docMk/>
            <pc:sldMk cId="1128860669" sldId="259"/>
            <ac:spMk id="2" creationId="{7649AA92-9A7A-42D4-9E6E-34C67751451C}"/>
          </ac:spMkLst>
        </pc:spChg>
        <pc:spChg chg="del">
          <ac:chgData name="Sidharth Sen" userId="fbfd256593def65a" providerId="LiveId" clId="{837E30A0-1917-47D9-8427-D7424F3D9BCF}" dt="2022-01-21T16:54:27.109" v="58"/>
          <ac:spMkLst>
            <pc:docMk/>
            <pc:sldMk cId="1128860669" sldId="259"/>
            <ac:spMk id="3" creationId="{D9B448D9-78C8-4729-8DF0-EA4B95E8D5F0}"/>
          </ac:spMkLst>
        </pc:spChg>
        <pc:graphicFrameChg chg="add mod">
          <ac:chgData name="Sidharth Sen" userId="fbfd256593def65a" providerId="LiveId" clId="{837E30A0-1917-47D9-8427-D7424F3D9BCF}" dt="2022-01-21T20:44:40.976" v="144" actId="1076"/>
          <ac:graphicFrameMkLst>
            <pc:docMk/>
            <pc:sldMk cId="1128860669" sldId="259"/>
            <ac:graphicFrameMk id="2" creationId="{05FEDAEF-BD9B-47EE-A8EA-A186C651AB76}"/>
          </ac:graphicFrameMkLst>
        </pc:graphicFrameChg>
        <pc:graphicFrameChg chg="add mod">
          <ac:chgData name="Sidharth Sen" userId="fbfd256593def65a" providerId="LiveId" clId="{837E30A0-1917-47D9-8427-D7424F3D9BCF}" dt="2022-01-21T16:57:09.169" v="113" actId="20577"/>
          <ac:graphicFrameMkLst>
            <pc:docMk/>
            <pc:sldMk cId="1128860669" sldId="259"/>
            <ac:graphicFrameMk id="4" creationId="{CE041CD2-3240-465C-86C8-0139C6245604}"/>
          </ac:graphicFrameMkLst>
        </pc:graphicFrameChg>
        <pc:graphicFrameChg chg="add del mod">
          <ac:chgData name="Sidharth Sen" userId="fbfd256593def65a" providerId="LiveId" clId="{837E30A0-1917-47D9-8427-D7424F3D9BCF}" dt="2022-01-21T16:55:17.688" v="72"/>
          <ac:graphicFrameMkLst>
            <pc:docMk/>
            <pc:sldMk cId="1128860669" sldId="259"/>
            <ac:graphicFrameMk id="5" creationId="{4F9A9726-505B-4A34-A92E-31B938220804}"/>
          </ac:graphicFrameMkLst>
        </pc:graphicFrameChg>
      </pc:sldChg>
      <pc:sldChg chg="addSp delSp modSp new mod">
        <pc:chgData name="Sidharth Sen" userId="fbfd256593def65a" providerId="LiveId" clId="{837E30A0-1917-47D9-8427-D7424F3D9BCF}" dt="2022-01-21T20:45:25.857" v="155" actId="1038"/>
        <pc:sldMkLst>
          <pc:docMk/>
          <pc:sldMk cId="1666887720" sldId="260"/>
        </pc:sldMkLst>
        <pc:spChg chg="del">
          <ac:chgData name="Sidharth Sen" userId="fbfd256593def65a" providerId="LiveId" clId="{837E30A0-1917-47D9-8427-D7424F3D9BCF}" dt="2022-01-21T16:54:42.297" v="63" actId="478"/>
          <ac:spMkLst>
            <pc:docMk/>
            <pc:sldMk cId="1666887720" sldId="260"/>
            <ac:spMk id="2" creationId="{A1912EC8-942E-4698-ACEB-36321C6DDF06}"/>
          </ac:spMkLst>
        </pc:spChg>
        <pc:spChg chg="del">
          <ac:chgData name="Sidharth Sen" userId="fbfd256593def65a" providerId="LiveId" clId="{837E30A0-1917-47D9-8427-D7424F3D9BCF}" dt="2022-01-21T16:54:40.140" v="62"/>
          <ac:spMkLst>
            <pc:docMk/>
            <pc:sldMk cId="1666887720" sldId="260"/>
            <ac:spMk id="3" creationId="{6CD46C53-BAE0-4FFC-9A85-9E4EB2C57592}"/>
          </ac:spMkLst>
        </pc:spChg>
        <pc:graphicFrameChg chg="add mod">
          <ac:chgData name="Sidharth Sen" userId="fbfd256593def65a" providerId="LiveId" clId="{837E30A0-1917-47D9-8427-D7424F3D9BCF}" dt="2022-01-21T20:45:25.857" v="155" actId="1038"/>
          <ac:graphicFrameMkLst>
            <pc:docMk/>
            <pc:sldMk cId="1666887720" sldId="260"/>
            <ac:graphicFrameMk id="2" creationId="{C62E3AAA-6BBF-41FF-98C4-22A43DEA4EF5}"/>
          </ac:graphicFrameMkLst>
        </pc:graphicFrameChg>
        <pc:graphicFrameChg chg="add mod">
          <ac:chgData name="Sidharth Sen" userId="fbfd256593def65a" providerId="LiveId" clId="{837E30A0-1917-47D9-8427-D7424F3D9BCF}" dt="2022-01-21T16:57:36.559" v="125" actId="113"/>
          <ac:graphicFrameMkLst>
            <pc:docMk/>
            <pc:sldMk cId="1666887720" sldId="260"/>
            <ac:graphicFrameMk id="4" creationId="{71A41749-7992-4AF2-B593-001773661F6F}"/>
          </ac:graphicFrameMkLst>
        </pc:graphicFrameChg>
      </pc:sldChg>
      <pc:sldChg chg="addSp delSp modSp new mod">
        <pc:chgData name="Sidharth Sen" userId="fbfd256593def65a" providerId="LiveId" clId="{837E30A0-1917-47D9-8427-D7424F3D9BCF}" dt="2022-01-21T20:46:11.013" v="169" actId="1038"/>
        <pc:sldMkLst>
          <pc:docMk/>
          <pc:sldMk cId="1532374662" sldId="261"/>
        </pc:sldMkLst>
        <pc:spChg chg="del">
          <ac:chgData name="Sidharth Sen" userId="fbfd256593def65a" providerId="LiveId" clId="{837E30A0-1917-47D9-8427-D7424F3D9BCF}" dt="2022-01-21T16:54:56.658" v="67" actId="478"/>
          <ac:spMkLst>
            <pc:docMk/>
            <pc:sldMk cId="1532374662" sldId="261"/>
            <ac:spMk id="2" creationId="{F44964DF-4100-404A-B996-C62E79C127AB}"/>
          </ac:spMkLst>
        </pc:spChg>
        <pc:spChg chg="del">
          <ac:chgData name="Sidharth Sen" userId="fbfd256593def65a" providerId="LiveId" clId="{837E30A0-1917-47D9-8427-D7424F3D9BCF}" dt="2022-01-21T16:54:54.218" v="66"/>
          <ac:spMkLst>
            <pc:docMk/>
            <pc:sldMk cId="1532374662" sldId="261"/>
            <ac:spMk id="3" creationId="{3EF76DCF-346D-4166-A3A9-DD8343C4E3DA}"/>
          </ac:spMkLst>
        </pc:spChg>
        <pc:graphicFrameChg chg="add mod">
          <ac:chgData name="Sidharth Sen" userId="fbfd256593def65a" providerId="LiveId" clId="{837E30A0-1917-47D9-8427-D7424F3D9BCF}" dt="2022-01-21T20:46:11.013" v="169" actId="1038"/>
          <ac:graphicFrameMkLst>
            <pc:docMk/>
            <pc:sldMk cId="1532374662" sldId="261"/>
            <ac:graphicFrameMk id="2" creationId="{EE91BFE3-6D9F-46DD-824A-5816D00E9FF3}"/>
          </ac:graphicFrameMkLst>
        </pc:graphicFrameChg>
        <pc:graphicFrameChg chg="add mod">
          <ac:chgData name="Sidharth Sen" userId="fbfd256593def65a" providerId="LiveId" clId="{837E30A0-1917-47D9-8427-D7424F3D9BCF}" dt="2022-01-21T16:57:50.655" v="137" actId="113"/>
          <ac:graphicFrameMkLst>
            <pc:docMk/>
            <pc:sldMk cId="1532374662" sldId="261"/>
            <ac:graphicFrameMk id="4" creationId="{F80130E0-8CCB-4885-BCEB-CA7C5980D72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fd256593def65a/post_doc_research/amelia_data/DE_results_11_09_2021/master_df_fc_01_21_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fd256593def65a/post_doc_research/amelia_data/DE_results_11_09_2021/master_df_fc_01_21_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fd256593def65a/post_doc_research/amelia_data/DE_results_11_09_2021/master_df_fc_01_21_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fd256593def65a/post_doc_research/amelia_data/DE_results_11_09_2021/master_df_fc_01_21_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fd256593def65a/post_doc_research/amelia_data/DE_results_11_09_2021/master_df_fc_01_21_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S1_all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'S1'!$B$1</c:f>
              <c:strCache>
                <c:ptCount val="1"/>
                <c:pt idx="0">
                  <c:v>B73_D_S1_vs_B73_M_S1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'S1'!$B$2:$B$11</c:f>
              <c:numCache>
                <c:formatCode>General</c:formatCode>
                <c:ptCount val="10"/>
                <c:pt idx="0">
                  <c:v>11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14</c:v>
                </c:pt>
                <c:pt idx="6">
                  <c:v>14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2-4E96-8A25-0CBB0C0FAE70}"/>
            </c:ext>
          </c:extLst>
        </c:ser>
        <c:ser>
          <c:idx val="1"/>
          <c:order val="1"/>
          <c:tx>
            <c:strRef>
              <c:f>'S1'!$C$1</c:f>
              <c:strCache>
                <c:ptCount val="1"/>
                <c:pt idx="0">
                  <c:v>B73_D_S1_vs_B73_WW_S1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'S1'!$C$2:$C$11</c:f>
              <c:numCache>
                <c:formatCode>General</c:formatCode>
                <c:ptCount val="10"/>
                <c:pt idx="0">
                  <c:v>109</c:v>
                </c:pt>
                <c:pt idx="1">
                  <c:v>118</c:v>
                </c:pt>
                <c:pt idx="2">
                  <c:v>123</c:v>
                </c:pt>
                <c:pt idx="3">
                  <c:v>130</c:v>
                </c:pt>
                <c:pt idx="4">
                  <c:v>141</c:v>
                </c:pt>
                <c:pt idx="5">
                  <c:v>147</c:v>
                </c:pt>
                <c:pt idx="6">
                  <c:v>153</c:v>
                </c:pt>
                <c:pt idx="7">
                  <c:v>158</c:v>
                </c:pt>
                <c:pt idx="8">
                  <c:v>159</c:v>
                </c:pt>
                <c:pt idx="9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2-4E96-8A25-0CBB0C0FAE70}"/>
            </c:ext>
          </c:extLst>
        </c:ser>
        <c:ser>
          <c:idx val="2"/>
          <c:order val="2"/>
          <c:tx>
            <c:strRef>
              <c:f>'S1'!$D$1</c:f>
              <c:strCache>
                <c:ptCount val="1"/>
                <c:pt idx="0">
                  <c:v>B73_M_S1_vs_B73_WW_S1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'S1'!$D$2:$D$11</c:f>
              <c:numCache>
                <c:formatCode>General</c:formatCode>
                <c:ptCount val="10"/>
                <c:pt idx="0">
                  <c:v>48</c:v>
                </c:pt>
                <c:pt idx="1">
                  <c:v>49</c:v>
                </c:pt>
                <c:pt idx="2">
                  <c:v>52</c:v>
                </c:pt>
                <c:pt idx="3">
                  <c:v>57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69</c:v>
                </c:pt>
                <c:pt idx="9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02-4E96-8A25-0CBB0C0FAE70}"/>
            </c:ext>
          </c:extLst>
        </c:ser>
        <c:ser>
          <c:idx val="3"/>
          <c:order val="3"/>
          <c:tx>
            <c:strRef>
              <c:f>'S1'!$E$1</c:f>
              <c:strCache>
                <c:ptCount val="1"/>
                <c:pt idx="0">
                  <c:v>FR697_D_S1_vs_FR697_M_S1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02-4E96-8A25-0CBB0C0FAE70}"/>
            </c:ext>
          </c:extLst>
        </c:ser>
        <c:ser>
          <c:idx val="4"/>
          <c:order val="4"/>
          <c:tx>
            <c:strRef>
              <c:f>'S1'!$F$1</c:f>
              <c:strCache>
                <c:ptCount val="1"/>
                <c:pt idx="0">
                  <c:v>FR697_D_S1_vs_FR697_WW_S1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'S1'!$F$2:$F$11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46</c:v>
                </c:pt>
                <c:pt idx="6">
                  <c:v>46</c:v>
                </c:pt>
                <c:pt idx="7">
                  <c:v>48</c:v>
                </c:pt>
                <c:pt idx="8">
                  <c:v>48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02-4E96-8A25-0CBB0C0FAE70}"/>
            </c:ext>
          </c:extLst>
        </c:ser>
        <c:ser>
          <c:idx val="5"/>
          <c:order val="5"/>
          <c:tx>
            <c:strRef>
              <c:f>'S1'!$G$1</c:f>
              <c:strCache>
                <c:ptCount val="1"/>
                <c:pt idx="0">
                  <c:v>FR697_M_S1_vs_FR697_WW_S1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'S1'!$G$2:$G$11</c:f>
              <c:numCache>
                <c:formatCode>General</c:formatCode>
                <c:ptCount val="10"/>
                <c:pt idx="0">
                  <c:v>22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26</c:v>
                </c:pt>
                <c:pt idx="5">
                  <c:v>27</c:v>
                </c:pt>
                <c:pt idx="6">
                  <c:v>29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02-4E96-8A25-0CBB0C0FAE70}"/>
            </c:ext>
          </c:extLst>
        </c:ser>
        <c:ser>
          <c:idx val="6"/>
          <c:order val="6"/>
          <c:tx>
            <c:strRef>
              <c:f>'S1'!$H$1</c:f>
              <c:strCache>
                <c:ptCount val="1"/>
                <c:pt idx="0">
                  <c:v>B73_D_S1_vs_FR697_D_S1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'S1'!$H$2:$H$11</c:f>
              <c:numCache>
                <c:formatCode>General</c:formatCode>
                <c:ptCount val="10"/>
                <c:pt idx="0">
                  <c:v>140</c:v>
                </c:pt>
                <c:pt idx="1">
                  <c:v>153</c:v>
                </c:pt>
                <c:pt idx="2">
                  <c:v>167</c:v>
                </c:pt>
                <c:pt idx="3">
                  <c:v>184</c:v>
                </c:pt>
                <c:pt idx="4">
                  <c:v>198</c:v>
                </c:pt>
                <c:pt idx="5">
                  <c:v>210</c:v>
                </c:pt>
                <c:pt idx="6">
                  <c:v>218</c:v>
                </c:pt>
                <c:pt idx="7">
                  <c:v>225</c:v>
                </c:pt>
                <c:pt idx="8">
                  <c:v>226</c:v>
                </c:pt>
                <c:pt idx="9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02-4E96-8A25-0CBB0C0FAE70}"/>
            </c:ext>
          </c:extLst>
        </c:ser>
        <c:ser>
          <c:idx val="7"/>
          <c:order val="7"/>
          <c:tx>
            <c:strRef>
              <c:f>'S1'!$I$1</c:f>
              <c:strCache>
                <c:ptCount val="1"/>
                <c:pt idx="0">
                  <c:v>B73_M_S1_vs_FR697_M_S1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'S1'!$I$2:$I$11</c:f>
              <c:numCache>
                <c:formatCode>General</c:formatCode>
                <c:ptCount val="10"/>
                <c:pt idx="0">
                  <c:v>107</c:v>
                </c:pt>
                <c:pt idx="1">
                  <c:v>114</c:v>
                </c:pt>
                <c:pt idx="2">
                  <c:v>120</c:v>
                </c:pt>
                <c:pt idx="3">
                  <c:v>137</c:v>
                </c:pt>
                <c:pt idx="4">
                  <c:v>151</c:v>
                </c:pt>
                <c:pt idx="5">
                  <c:v>161</c:v>
                </c:pt>
                <c:pt idx="6">
                  <c:v>169</c:v>
                </c:pt>
                <c:pt idx="7">
                  <c:v>176</c:v>
                </c:pt>
                <c:pt idx="8">
                  <c:v>179</c:v>
                </c:pt>
                <c:pt idx="9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502-4E96-8A25-0CBB0C0FAE70}"/>
            </c:ext>
          </c:extLst>
        </c:ser>
        <c:ser>
          <c:idx val="8"/>
          <c:order val="8"/>
          <c:tx>
            <c:strRef>
              <c:f>'S1'!$J$1</c:f>
              <c:strCache>
                <c:ptCount val="1"/>
                <c:pt idx="0">
                  <c:v>B73_WW_S1_vs_FR697_WW_S1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'S1'!$A$2:$A$11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'S1'!$J$2:$J$11</c:f>
              <c:numCache>
                <c:formatCode>General</c:formatCode>
                <c:ptCount val="10"/>
                <c:pt idx="0">
                  <c:v>111</c:v>
                </c:pt>
                <c:pt idx="1">
                  <c:v>122</c:v>
                </c:pt>
                <c:pt idx="2">
                  <c:v>130</c:v>
                </c:pt>
                <c:pt idx="3">
                  <c:v>146</c:v>
                </c:pt>
                <c:pt idx="4">
                  <c:v>156</c:v>
                </c:pt>
                <c:pt idx="5">
                  <c:v>169</c:v>
                </c:pt>
                <c:pt idx="6">
                  <c:v>182</c:v>
                </c:pt>
                <c:pt idx="7">
                  <c:v>190</c:v>
                </c:pt>
                <c:pt idx="8">
                  <c:v>192</c:v>
                </c:pt>
                <c:pt idx="9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02-4E96-8A25-0CBB0C0FA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5927648"/>
        <c:axId val="705926336"/>
      </c:barChart>
      <c:catAx>
        <c:axId val="70592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Fold Change @ Q-value &lt; 0.05</a:t>
                </a:r>
              </a:p>
            </c:rich>
          </c:tx>
          <c:layout>
            <c:manualLayout>
              <c:xMode val="edge"/>
              <c:yMode val="edge"/>
              <c:x val="0.45494249961562544"/>
              <c:y val="0.82087499021716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26336"/>
        <c:crosses val="autoZero"/>
        <c:auto val="1"/>
        <c:lblAlgn val="ctr"/>
        <c:lblOffset val="100"/>
        <c:noMultiLvlLbl val="0"/>
      </c:catAx>
      <c:valAx>
        <c:axId val="70592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</a:t>
                </a:r>
                <a:r>
                  <a:rPr lang="en-US" sz="1400" baseline="0"/>
                  <a:t> of DE genes/TFs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9.0593564080470076E-2"/>
              <c:y val="0.123794699979796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27648"/>
        <c:crosses val="autoZero"/>
        <c:crossBetween val="between"/>
        <c:majorUnit val="1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545831442371553"/>
          <c:y val="0.88615607942453656"/>
          <c:w val="0.65272075012096897"/>
          <c:h val="8.6323116283654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S2_all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'S2'!$B$1</c:f>
              <c:strCache>
                <c:ptCount val="1"/>
                <c:pt idx="0">
                  <c:v>B73_D_S2_vs_B73_M_S2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'S2'!$B$2:$B$11</c:f>
              <c:numCache>
                <c:formatCode>General</c:formatCode>
                <c:ptCount val="10"/>
                <c:pt idx="0">
                  <c:v>56</c:v>
                </c:pt>
                <c:pt idx="1">
                  <c:v>59</c:v>
                </c:pt>
                <c:pt idx="2">
                  <c:v>62</c:v>
                </c:pt>
                <c:pt idx="3">
                  <c:v>71</c:v>
                </c:pt>
                <c:pt idx="4">
                  <c:v>78</c:v>
                </c:pt>
                <c:pt idx="5">
                  <c:v>86</c:v>
                </c:pt>
                <c:pt idx="6">
                  <c:v>94</c:v>
                </c:pt>
                <c:pt idx="7">
                  <c:v>97</c:v>
                </c:pt>
                <c:pt idx="8">
                  <c:v>97</c:v>
                </c:pt>
                <c:pt idx="9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1-4795-9B1C-F134E4A83431}"/>
            </c:ext>
          </c:extLst>
        </c:ser>
        <c:ser>
          <c:idx val="1"/>
          <c:order val="1"/>
          <c:tx>
            <c:strRef>
              <c:f>'S2'!$C$1</c:f>
              <c:strCache>
                <c:ptCount val="1"/>
                <c:pt idx="0">
                  <c:v>B73_D_S2_vs_B73_WW_S2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'S2'!$C$2:$C$11</c:f>
              <c:numCache>
                <c:formatCode>General</c:formatCode>
                <c:ptCount val="10"/>
                <c:pt idx="0">
                  <c:v>302</c:v>
                </c:pt>
                <c:pt idx="1">
                  <c:v>322</c:v>
                </c:pt>
                <c:pt idx="2">
                  <c:v>334</c:v>
                </c:pt>
                <c:pt idx="3">
                  <c:v>355</c:v>
                </c:pt>
                <c:pt idx="4">
                  <c:v>373</c:v>
                </c:pt>
                <c:pt idx="5">
                  <c:v>394</c:v>
                </c:pt>
                <c:pt idx="6">
                  <c:v>418</c:v>
                </c:pt>
                <c:pt idx="7">
                  <c:v>429</c:v>
                </c:pt>
                <c:pt idx="8">
                  <c:v>435</c:v>
                </c:pt>
                <c:pt idx="9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1-4795-9B1C-F134E4A83431}"/>
            </c:ext>
          </c:extLst>
        </c:ser>
        <c:ser>
          <c:idx val="2"/>
          <c:order val="2"/>
          <c:tx>
            <c:strRef>
              <c:f>'S2'!$D$1</c:f>
              <c:strCache>
                <c:ptCount val="1"/>
                <c:pt idx="0">
                  <c:v>B73_M_S2_vs_B73_WW_S2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'S2'!$D$2:$D$11</c:f>
              <c:numCache>
                <c:formatCode>General</c:formatCode>
                <c:ptCount val="10"/>
                <c:pt idx="0">
                  <c:v>125</c:v>
                </c:pt>
                <c:pt idx="1">
                  <c:v>136</c:v>
                </c:pt>
                <c:pt idx="2">
                  <c:v>143</c:v>
                </c:pt>
                <c:pt idx="3">
                  <c:v>151</c:v>
                </c:pt>
                <c:pt idx="4">
                  <c:v>160</c:v>
                </c:pt>
                <c:pt idx="5">
                  <c:v>167</c:v>
                </c:pt>
                <c:pt idx="6">
                  <c:v>172</c:v>
                </c:pt>
                <c:pt idx="7">
                  <c:v>178</c:v>
                </c:pt>
                <c:pt idx="8">
                  <c:v>178</c:v>
                </c:pt>
                <c:pt idx="9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11-4795-9B1C-F134E4A83431}"/>
            </c:ext>
          </c:extLst>
        </c:ser>
        <c:ser>
          <c:idx val="3"/>
          <c:order val="3"/>
          <c:tx>
            <c:strRef>
              <c:f>'S2'!$E$1</c:f>
              <c:strCache>
                <c:ptCount val="1"/>
                <c:pt idx="0">
                  <c:v>FR697_D_S2_vs_FR697_M_S2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'S2'!$E$2:$E$11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11-4795-9B1C-F134E4A83431}"/>
            </c:ext>
          </c:extLst>
        </c:ser>
        <c:ser>
          <c:idx val="4"/>
          <c:order val="4"/>
          <c:tx>
            <c:strRef>
              <c:f>'S2'!$F$1</c:f>
              <c:strCache>
                <c:ptCount val="1"/>
                <c:pt idx="0">
                  <c:v>FR697_D_S2_vs_FR697_WW_S2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'S2'!$F$2:$F$11</c:f>
              <c:numCache>
                <c:formatCode>General</c:formatCode>
                <c:ptCount val="10"/>
                <c:pt idx="0">
                  <c:v>219</c:v>
                </c:pt>
                <c:pt idx="1">
                  <c:v>229</c:v>
                </c:pt>
                <c:pt idx="2">
                  <c:v>249</c:v>
                </c:pt>
                <c:pt idx="3">
                  <c:v>269</c:v>
                </c:pt>
                <c:pt idx="4">
                  <c:v>289</c:v>
                </c:pt>
                <c:pt idx="5">
                  <c:v>311</c:v>
                </c:pt>
                <c:pt idx="6">
                  <c:v>329</c:v>
                </c:pt>
                <c:pt idx="7">
                  <c:v>343</c:v>
                </c:pt>
                <c:pt idx="8">
                  <c:v>347</c:v>
                </c:pt>
                <c:pt idx="9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11-4795-9B1C-F134E4A83431}"/>
            </c:ext>
          </c:extLst>
        </c:ser>
        <c:ser>
          <c:idx val="5"/>
          <c:order val="5"/>
          <c:tx>
            <c:strRef>
              <c:f>'S2'!$G$1</c:f>
              <c:strCache>
                <c:ptCount val="1"/>
                <c:pt idx="0">
                  <c:v>FR697_M_S2_vs_FR697_WW_S2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'S2'!$G$2:$G$11</c:f>
              <c:numCache>
                <c:formatCode>General</c:formatCode>
                <c:ptCount val="10"/>
                <c:pt idx="0">
                  <c:v>127</c:v>
                </c:pt>
                <c:pt idx="1">
                  <c:v>131</c:v>
                </c:pt>
                <c:pt idx="2">
                  <c:v>139</c:v>
                </c:pt>
                <c:pt idx="3">
                  <c:v>152</c:v>
                </c:pt>
                <c:pt idx="4">
                  <c:v>162</c:v>
                </c:pt>
                <c:pt idx="5">
                  <c:v>176</c:v>
                </c:pt>
                <c:pt idx="6">
                  <c:v>178</c:v>
                </c:pt>
                <c:pt idx="7">
                  <c:v>185</c:v>
                </c:pt>
                <c:pt idx="8">
                  <c:v>185</c:v>
                </c:pt>
                <c:pt idx="9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11-4795-9B1C-F134E4A83431}"/>
            </c:ext>
          </c:extLst>
        </c:ser>
        <c:ser>
          <c:idx val="6"/>
          <c:order val="6"/>
          <c:tx>
            <c:strRef>
              <c:f>'S2'!$H$1</c:f>
              <c:strCache>
                <c:ptCount val="1"/>
                <c:pt idx="0">
                  <c:v>B73_D_S2_vs_FR697_D_S2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'S2'!$H$2:$H$11</c:f>
              <c:numCache>
                <c:formatCode>General</c:formatCode>
                <c:ptCount val="10"/>
                <c:pt idx="0">
                  <c:v>257</c:v>
                </c:pt>
                <c:pt idx="1">
                  <c:v>275</c:v>
                </c:pt>
                <c:pt idx="2">
                  <c:v>295</c:v>
                </c:pt>
                <c:pt idx="3">
                  <c:v>323</c:v>
                </c:pt>
                <c:pt idx="4">
                  <c:v>344</c:v>
                </c:pt>
                <c:pt idx="5">
                  <c:v>366</c:v>
                </c:pt>
                <c:pt idx="6">
                  <c:v>388</c:v>
                </c:pt>
                <c:pt idx="7">
                  <c:v>403</c:v>
                </c:pt>
                <c:pt idx="8">
                  <c:v>411</c:v>
                </c:pt>
                <c:pt idx="9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11-4795-9B1C-F134E4A83431}"/>
            </c:ext>
          </c:extLst>
        </c:ser>
        <c:ser>
          <c:idx val="7"/>
          <c:order val="7"/>
          <c:tx>
            <c:strRef>
              <c:f>'S2'!$I$1</c:f>
              <c:strCache>
                <c:ptCount val="1"/>
                <c:pt idx="0">
                  <c:v>B73_M_S2_vs_FR697_M_S2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'S2'!$I$2:$I$11</c:f>
              <c:numCache>
                <c:formatCode>General</c:formatCode>
                <c:ptCount val="10"/>
                <c:pt idx="0">
                  <c:v>166</c:v>
                </c:pt>
                <c:pt idx="1">
                  <c:v>179</c:v>
                </c:pt>
                <c:pt idx="2">
                  <c:v>187</c:v>
                </c:pt>
                <c:pt idx="3">
                  <c:v>206</c:v>
                </c:pt>
                <c:pt idx="4">
                  <c:v>216</c:v>
                </c:pt>
                <c:pt idx="5">
                  <c:v>233</c:v>
                </c:pt>
                <c:pt idx="6">
                  <c:v>242</c:v>
                </c:pt>
                <c:pt idx="7">
                  <c:v>250</c:v>
                </c:pt>
                <c:pt idx="8">
                  <c:v>251</c:v>
                </c:pt>
                <c:pt idx="9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11-4795-9B1C-F134E4A83431}"/>
            </c:ext>
          </c:extLst>
        </c:ser>
        <c:ser>
          <c:idx val="8"/>
          <c:order val="8"/>
          <c:tx>
            <c:strRef>
              <c:f>'S2'!$J$1</c:f>
              <c:strCache>
                <c:ptCount val="1"/>
                <c:pt idx="0">
                  <c:v>B73_WW_S2_vs_FR697_WW_S2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'S2'!$A$2:$A$11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'S2'!$J$2:$J$11</c:f>
              <c:numCache>
                <c:formatCode>General</c:formatCode>
                <c:ptCount val="10"/>
                <c:pt idx="0">
                  <c:v>192</c:v>
                </c:pt>
                <c:pt idx="1">
                  <c:v>207</c:v>
                </c:pt>
                <c:pt idx="2">
                  <c:v>225</c:v>
                </c:pt>
                <c:pt idx="3">
                  <c:v>246</c:v>
                </c:pt>
                <c:pt idx="4">
                  <c:v>268</c:v>
                </c:pt>
                <c:pt idx="5">
                  <c:v>289</c:v>
                </c:pt>
                <c:pt idx="6">
                  <c:v>309</c:v>
                </c:pt>
                <c:pt idx="7">
                  <c:v>320</c:v>
                </c:pt>
                <c:pt idx="8">
                  <c:v>323</c:v>
                </c:pt>
                <c:pt idx="9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11-4795-9B1C-F134E4A83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3075216"/>
        <c:axId val="873075872"/>
      </c:barChart>
      <c:catAx>
        <c:axId val="873075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>
                    <a:effectLst/>
                  </a:rPr>
                  <a:t>Fold Change @ Q-value &lt; 0.05</a:t>
                </a:r>
                <a:endParaRPr lang="en-US" sz="7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075872"/>
        <c:crosses val="autoZero"/>
        <c:auto val="1"/>
        <c:lblAlgn val="ctr"/>
        <c:lblOffset val="100"/>
        <c:noMultiLvlLbl val="0"/>
      </c:catAx>
      <c:valAx>
        <c:axId val="87307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Number of DE genes/TFs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7.6927592357989849E-2"/>
              <c:y val="0.100503671570372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075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666989995815742"/>
          <c:y val="0.87123394475478644"/>
          <c:w val="0.79496937882764651"/>
          <c:h val="0.107774790648468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S3_all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'S3'!$B$1</c:f>
              <c:strCache>
                <c:ptCount val="1"/>
                <c:pt idx="0">
                  <c:v>B73_D_S3_vs_B73_M_S3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'S3'!$B$2:$B$11</c:f>
              <c:numCache>
                <c:formatCode>General</c:formatCode>
                <c:ptCount val="10"/>
                <c:pt idx="0">
                  <c:v>56</c:v>
                </c:pt>
                <c:pt idx="1">
                  <c:v>69</c:v>
                </c:pt>
                <c:pt idx="2">
                  <c:v>76</c:v>
                </c:pt>
                <c:pt idx="3">
                  <c:v>88</c:v>
                </c:pt>
                <c:pt idx="4">
                  <c:v>105</c:v>
                </c:pt>
                <c:pt idx="5">
                  <c:v>116</c:v>
                </c:pt>
                <c:pt idx="6">
                  <c:v>129</c:v>
                </c:pt>
                <c:pt idx="7">
                  <c:v>132</c:v>
                </c:pt>
                <c:pt idx="8">
                  <c:v>133</c:v>
                </c:pt>
                <c:pt idx="9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A-40DC-98BB-34232B3071BE}"/>
            </c:ext>
          </c:extLst>
        </c:ser>
        <c:ser>
          <c:idx val="1"/>
          <c:order val="1"/>
          <c:tx>
            <c:strRef>
              <c:f>'S3'!$C$1</c:f>
              <c:strCache>
                <c:ptCount val="1"/>
                <c:pt idx="0">
                  <c:v>B73_D_S3_vs_B73_WW_S3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'S3'!$C$2:$C$11</c:f>
              <c:numCache>
                <c:formatCode>General</c:formatCode>
                <c:ptCount val="10"/>
                <c:pt idx="0">
                  <c:v>444</c:v>
                </c:pt>
                <c:pt idx="1">
                  <c:v>470</c:v>
                </c:pt>
                <c:pt idx="2">
                  <c:v>508</c:v>
                </c:pt>
                <c:pt idx="3">
                  <c:v>535</c:v>
                </c:pt>
                <c:pt idx="4">
                  <c:v>569</c:v>
                </c:pt>
                <c:pt idx="5">
                  <c:v>602</c:v>
                </c:pt>
                <c:pt idx="6">
                  <c:v>626</c:v>
                </c:pt>
                <c:pt idx="7">
                  <c:v>646</c:v>
                </c:pt>
                <c:pt idx="8">
                  <c:v>650</c:v>
                </c:pt>
                <c:pt idx="9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A-40DC-98BB-34232B3071BE}"/>
            </c:ext>
          </c:extLst>
        </c:ser>
        <c:ser>
          <c:idx val="2"/>
          <c:order val="2"/>
          <c:tx>
            <c:strRef>
              <c:f>'S3'!$D$1</c:f>
              <c:strCache>
                <c:ptCount val="1"/>
                <c:pt idx="0">
                  <c:v>B73_M_S3_vs_B73_WW_S3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'S3'!$D$2:$D$11</c:f>
              <c:numCache>
                <c:formatCode>General</c:formatCode>
                <c:ptCount val="10"/>
                <c:pt idx="0">
                  <c:v>277</c:v>
                </c:pt>
                <c:pt idx="1">
                  <c:v>295</c:v>
                </c:pt>
                <c:pt idx="2">
                  <c:v>314</c:v>
                </c:pt>
                <c:pt idx="3">
                  <c:v>332</c:v>
                </c:pt>
                <c:pt idx="4">
                  <c:v>352</c:v>
                </c:pt>
                <c:pt idx="5">
                  <c:v>381</c:v>
                </c:pt>
                <c:pt idx="6">
                  <c:v>403</c:v>
                </c:pt>
                <c:pt idx="7">
                  <c:v>421</c:v>
                </c:pt>
                <c:pt idx="8">
                  <c:v>423</c:v>
                </c:pt>
                <c:pt idx="9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3A-40DC-98BB-34232B3071BE}"/>
            </c:ext>
          </c:extLst>
        </c:ser>
        <c:ser>
          <c:idx val="3"/>
          <c:order val="3"/>
          <c:tx>
            <c:strRef>
              <c:f>'S3'!$E$1</c:f>
              <c:strCache>
                <c:ptCount val="1"/>
                <c:pt idx="0">
                  <c:v>FR697_D_S3_vs_FR697_M_S3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'S3'!$E$2:$E$11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3A-40DC-98BB-34232B3071BE}"/>
            </c:ext>
          </c:extLst>
        </c:ser>
        <c:ser>
          <c:idx val="4"/>
          <c:order val="4"/>
          <c:tx>
            <c:strRef>
              <c:f>'S3'!$F$1</c:f>
              <c:strCache>
                <c:ptCount val="1"/>
                <c:pt idx="0">
                  <c:v>FR697_D_S3_vs_FR697_WW_S3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'S3'!$F$2:$F$11</c:f>
              <c:numCache>
                <c:formatCode>General</c:formatCode>
                <c:ptCount val="10"/>
                <c:pt idx="0">
                  <c:v>351</c:v>
                </c:pt>
                <c:pt idx="1">
                  <c:v>373</c:v>
                </c:pt>
                <c:pt idx="2">
                  <c:v>398</c:v>
                </c:pt>
                <c:pt idx="3">
                  <c:v>432</c:v>
                </c:pt>
                <c:pt idx="4">
                  <c:v>466</c:v>
                </c:pt>
                <c:pt idx="5">
                  <c:v>499</c:v>
                </c:pt>
                <c:pt idx="6">
                  <c:v>529</c:v>
                </c:pt>
                <c:pt idx="7">
                  <c:v>552</c:v>
                </c:pt>
                <c:pt idx="8">
                  <c:v>554</c:v>
                </c:pt>
                <c:pt idx="9">
                  <c:v>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3A-40DC-98BB-34232B3071BE}"/>
            </c:ext>
          </c:extLst>
        </c:ser>
        <c:ser>
          <c:idx val="5"/>
          <c:order val="5"/>
          <c:tx>
            <c:strRef>
              <c:f>'S3'!$G$1</c:f>
              <c:strCache>
                <c:ptCount val="1"/>
                <c:pt idx="0">
                  <c:v>FR697_M_S3_vs_FR697_WW_S3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'S3'!$G$2:$G$11</c:f>
              <c:numCache>
                <c:formatCode>General</c:formatCode>
                <c:ptCount val="10"/>
                <c:pt idx="0">
                  <c:v>234</c:v>
                </c:pt>
                <c:pt idx="1">
                  <c:v>254</c:v>
                </c:pt>
                <c:pt idx="2">
                  <c:v>275</c:v>
                </c:pt>
                <c:pt idx="3">
                  <c:v>294</c:v>
                </c:pt>
                <c:pt idx="4">
                  <c:v>321</c:v>
                </c:pt>
                <c:pt idx="5">
                  <c:v>352</c:v>
                </c:pt>
                <c:pt idx="6">
                  <c:v>372</c:v>
                </c:pt>
                <c:pt idx="7">
                  <c:v>391</c:v>
                </c:pt>
                <c:pt idx="8">
                  <c:v>396</c:v>
                </c:pt>
                <c:pt idx="9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3A-40DC-98BB-34232B3071BE}"/>
            </c:ext>
          </c:extLst>
        </c:ser>
        <c:ser>
          <c:idx val="6"/>
          <c:order val="6"/>
          <c:tx>
            <c:strRef>
              <c:f>'S3'!$H$1</c:f>
              <c:strCache>
                <c:ptCount val="1"/>
                <c:pt idx="0">
                  <c:v>B73_D_S3_vs_FR697_D_S3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'S3'!$H$2:$H$11</c:f>
              <c:numCache>
                <c:formatCode>General</c:formatCode>
                <c:ptCount val="10"/>
                <c:pt idx="0">
                  <c:v>163</c:v>
                </c:pt>
                <c:pt idx="1">
                  <c:v>177</c:v>
                </c:pt>
                <c:pt idx="2">
                  <c:v>191</c:v>
                </c:pt>
                <c:pt idx="3">
                  <c:v>209</c:v>
                </c:pt>
                <c:pt idx="4">
                  <c:v>230</c:v>
                </c:pt>
                <c:pt idx="5">
                  <c:v>245</c:v>
                </c:pt>
                <c:pt idx="6">
                  <c:v>265</c:v>
                </c:pt>
                <c:pt idx="7">
                  <c:v>278</c:v>
                </c:pt>
                <c:pt idx="8">
                  <c:v>279</c:v>
                </c:pt>
                <c:pt idx="9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3A-40DC-98BB-34232B3071BE}"/>
            </c:ext>
          </c:extLst>
        </c:ser>
        <c:ser>
          <c:idx val="7"/>
          <c:order val="7"/>
          <c:tx>
            <c:strRef>
              <c:f>'S3'!$I$1</c:f>
              <c:strCache>
                <c:ptCount val="1"/>
                <c:pt idx="0">
                  <c:v>B73_M_S3_vs_FR697_M_S3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'S3'!$I$2:$I$11</c:f>
              <c:numCache>
                <c:formatCode>General</c:formatCode>
                <c:ptCount val="10"/>
                <c:pt idx="0">
                  <c:v>233</c:v>
                </c:pt>
                <c:pt idx="1">
                  <c:v>249</c:v>
                </c:pt>
                <c:pt idx="2">
                  <c:v>261</c:v>
                </c:pt>
                <c:pt idx="3">
                  <c:v>285</c:v>
                </c:pt>
                <c:pt idx="4">
                  <c:v>311</c:v>
                </c:pt>
                <c:pt idx="5">
                  <c:v>343</c:v>
                </c:pt>
                <c:pt idx="6">
                  <c:v>375</c:v>
                </c:pt>
                <c:pt idx="7">
                  <c:v>393</c:v>
                </c:pt>
                <c:pt idx="8">
                  <c:v>397</c:v>
                </c:pt>
                <c:pt idx="9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3A-40DC-98BB-34232B3071BE}"/>
            </c:ext>
          </c:extLst>
        </c:ser>
        <c:ser>
          <c:idx val="8"/>
          <c:order val="8"/>
          <c:tx>
            <c:strRef>
              <c:f>'S3'!$J$1</c:f>
              <c:strCache>
                <c:ptCount val="1"/>
                <c:pt idx="0">
                  <c:v>B73_WW_S3_vs_FR697_WW_S3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'S3'!$A$2:$A$11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'S3'!$J$2:$J$11</c:f>
              <c:numCache>
                <c:formatCode>General</c:formatCode>
                <c:ptCount val="10"/>
                <c:pt idx="0">
                  <c:v>208</c:v>
                </c:pt>
                <c:pt idx="1">
                  <c:v>217</c:v>
                </c:pt>
                <c:pt idx="2">
                  <c:v>235</c:v>
                </c:pt>
                <c:pt idx="3">
                  <c:v>262</c:v>
                </c:pt>
                <c:pt idx="4">
                  <c:v>274</c:v>
                </c:pt>
                <c:pt idx="5">
                  <c:v>293</c:v>
                </c:pt>
                <c:pt idx="6">
                  <c:v>310</c:v>
                </c:pt>
                <c:pt idx="7">
                  <c:v>320</c:v>
                </c:pt>
                <c:pt idx="8">
                  <c:v>323</c:v>
                </c:pt>
                <c:pt idx="9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3A-40DC-98BB-34232B307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0435864"/>
        <c:axId val="990430616"/>
      </c:barChart>
      <c:catAx>
        <c:axId val="990435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0" baseline="0">
                    <a:effectLst/>
                  </a:rPr>
                  <a:t>Fold Change @ Q-value &lt; 0.05</a:t>
                </a:r>
                <a:endParaRPr lang="en-US" sz="5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30616"/>
        <c:crosses val="autoZero"/>
        <c:auto val="1"/>
        <c:lblAlgn val="ctr"/>
        <c:lblOffset val="100"/>
        <c:noMultiLvlLbl val="0"/>
      </c:catAx>
      <c:valAx>
        <c:axId val="99043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Number of DE genes/TFs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11778845224891699"/>
              <c:y val="0.169157526529340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358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S4_all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'S4'!$B$1</c:f>
              <c:strCache>
                <c:ptCount val="1"/>
                <c:pt idx="0">
                  <c:v>B73_D_S4_vs_B73_M_S4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'S4'!$B$2:$B$11</c:f>
              <c:numCache>
                <c:formatCode>General</c:formatCode>
                <c:ptCount val="10"/>
                <c:pt idx="0">
                  <c:v>56</c:v>
                </c:pt>
                <c:pt idx="1">
                  <c:v>66</c:v>
                </c:pt>
                <c:pt idx="2">
                  <c:v>74</c:v>
                </c:pt>
                <c:pt idx="3">
                  <c:v>86</c:v>
                </c:pt>
                <c:pt idx="4">
                  <c:v>96</c:v>
                </c:pt>
                <c:pt idx="5">
                  <c:v>105</c:v>
                </c:pt>
                <c:pt idx="6">
                  <c:v>114</c:v>
                </c:pt>
                <c:pt idx="7">
                  <c:v>119</c:v>
                </c:pt>
                <c:pt idx="8">
                  <c:v>119</c:v>
                </c:pt>
                <c:pt idx="9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C-46E2-BA93-A97A8D7ED2B4}"/>
            </c:ext>
          </c:extLst>
        </c:ser>
        <c:ser>
          <c:idx val="1"/>
          <c:order val="1"/>
          <c:tx>
            <c:strRef>
              <c:f>'S4'!$C$1</c:f>
              <c:strCache>
                <c:ptCount val="1"/>
                <c:pt idx="0">
                  <c:v>B73_D_S4_vs_B73_WW_S4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'S4'!$C$2:$C$11</c:f>
              <c:numCache>
                <c:formatCode>General</c:formatCode>
                <c:ptCount val="10"/>
                <c:pt idx="0">
                  <c:v>467</c:v>
                </c:pt>
                <c:pt idx="1">
                  <c:v>489</c:v>
                </c:pt>
                <c:pt idx="2">
                  <c:v>528</c:v>
                </c:pt>
                <c:pt idx="3">
                  <c:v>574</c:v>
                </c:pt>
                <c:pt idx="4">
                  <c:v>608</c:v>
                </c:pt>
                <c:pt idx="5">
                  <c:v>637</c:v>
                </c:pt>
                <c:pt idx="6">
                  <c:v>662</c:v>
                </c:pt>
                <c:pt idx="7">
                  <c:v>675</c:v>
                </c:pt>
                <c:pt idx="8">
                  <c:v>678</c:v>
                </c:pt>
                <c:pt idx="9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C-46E2-BA93-A97A8D7ED2B4}"/>
            </c:ext>
          </c:extLst>
        </c:ser>
        <c:ser>
          <c:idx val="2"/>
          <c:order val="2"/>
          <c:tx>
            <c:strRef>
              <c:f>'S4'!$D$1</c:f>
              <c:strCache>
                <c:ptCount val="1"/>
                <c:pt idx="0">
                  <c:v>B73_M_S4_vs_B73_WW_S4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'S4'!$D$2:$D$11</c:f>
              <c:numCache>
                <c:formatCode>General</c:formatCode>
                <c:ptCount val="10"/>
                <c:pt idx="0">
                  <c:v>269</c:v>
                </c:pt>
                <c:pt idx="1">
                  <c:v>287</c:v>
                </c:pt>
                <c:pt idx="2">
                  <c:v>316</c:v>
                </c:pt>
                <c:pt idx="3">
                  <c:v>352</c:v>
                </c:pt>
                <c:pt idx="4">
                  <c:v>379</c:v>
                </c:pt>
                <c:pt idx="5">
                  <c:v>407</c:v>
                </c:pt>
                <c:pt idx="6">
                  <c:v>443</c:v>
                </c:pt>
                <c:pt idx="7">
                  <c:v>463</c:v>
                </c:pt>
                <c:pt idx="8">
                  <c:v>464</c:v>
                </c:pt>
                <c:pt idx="9">
                  <c:v>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DC-46E2-BA93-A97A8D7ED2B4}"/>
            </c:ext>
          </c:extLst>
        </c:ser>
        <c:ser>
          <c:idx val="3"/>
          <c:order val="3"/>
          <c:tx>
            <c:strRef>
              <c:f>'S4'!$E$1</c:f>
              <c:strCache>
                <c:ptCount val="1"/>
                <c:pt idx="0">
                  <c:v>FR697_D_S4_vs_FR697_M_S4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'S4'!$E$2:$E$11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DC-46E2-BA93-A97A8D7ED2B4}"/>
            </c:ext>
          </c:extLst>
        </c:ser>
        <c:ser>
          <c:idx val="4"/>
          <c:order val="4"/>
          <c:tx>
            <c:strRef>
              <c:f>'S4'!$F$1</c:f>
              <c:strCache>
                <c:ptCount val="1"/>
                <c:pt idx="0">
                  <c:v>FR697_D_S4_vs_FR697_WW_S4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'S4'!$F$2:$F$11</c:f>
              <c:numCache>
                <c:formatCode>General</c:formatCode>
                <c:ptCount val="10"/>
                <c:pt idx="0">
                  <c:v>262</c:v>
                </c:pt>
                <c:pt idx="1">
                  <c:v>286</c:v>
                </c:pt>
                <c:pt idx="2">
                  <c:v>302</c:v>
                </c:pt>
                <c:pt idx="3">
                  <c:v>330</c:v>
                </c:pt>
                <c:pt idx="4">
                  <c:v>357</c:v>
                </c:pt>
                <c:pt idx="5">
                  <c:v>382</c:v>
                </c:pt>
                <c:pt idx="6">
                  <c:v>406</c:v>
                </c:pt>
                <c:pt idx="7">
                  <c:v>421</c:v>
                </c:pt>
                <c:pt idx="8">
                  <c:v>422</c:v>
                </c:pt>
                <c:pt idx="9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DC-46E2-BA93-A97A8D7ED2B4}"/>
            </c:ext>
          </c:extLst>
        </c:ser>
        <c:ser>
          <c:idx val="5"/>
          <c:order val="5"/>
          <c:tx>
            <c:strRef>
              <c:f>'S4'!$G$1</c:f>
              <c:strCache>
                <c:ptCount val="1"/>
                <c:pt idx="0">
                  <c:v>FR697_M_S4_vs_FR697_WW_S4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'S4'!$G$2:$G$11</c:f>
              <c:numCache>
                <c:formatCode>General</c:formatCode>
                <c:ptCount val="10"/>
                <c:pt idx="0">
                  <c:v>197</c:v>
                </c:pt>
                <c:pt idx="1">
                  <c:v>212</c:v>
                </c:pt>
                <c:pt idx="2">
                  <c:v>226</c:v>
                </c:pt>
                <c:pt idx="3">
                  <c:v>240</c:v>
                </c:pt>
                <c:pt idx="4">
                  <c:v>267</c:v>
                </c:pt>
                <c:pt idx="5">
                  <c:v>303</c:v>
                </c:pt>
                <c:pt idx="6">
                  <c:v>316</c:v>
                </c:pt>
                <c:pt idx="7">
                  <c:v>327</c:v>
                </c:pt>
                <c:pt idx="8">
                  <c:v>330</c:v>
                </c:pt>
                <c:pt idx="9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C-46E2-BA93-A97A8D7ED2B4}"/>
            </c:ext>
          </c:extLst>
        </c:ser>
        <c:ser>
          <c:idx val="6"/>
          <c:order val="6"/>
          <c:tx>
            <c:strRef>
              <c:f>'S4'!$H$1</c:f>
              <c:strCache>
                <c:ptCount val="1"/>
                <c:pt idx="0">
                  <c:v>B73_D_S4_vs_FR697_D_S4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'S4'!$H$2:$H$11</c:f>
              <c:numCache>
                <c:formatCode>General</c:formatCode>
                <c:ptCount val="10"/>
                <c:pt idx="0">
                  <c:v>231</c:v>
                </c:pt>
                <c:pt idx="1">
                  <c:v>246</c:v>
                </c:pt>
                <c:pt idx="2">
                  <c:v>260</c:v>
                </c:pt>
                <c:pt idx="3">
                  <c:v>282</c:v>
                </c:pt>
                <c:pt idx="4">
                  <c:v>302</c:v>
                </c:pt>
                <c:pt idx="5">
                  <c:v>320</c:v>
                </c:pt>
                <c:pt idx="6">
                  <c:v>338</c:v>
                </c:pt>
                <c:pt idx="7">
                  <c:v>354</c:v>
                </c:pt>
                <c:pt idx="8">
                  <c:v>355</c:v>
                </c:pt>
                <c:pt idx="9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DC-46E2-BA93-A97A8D7ED2B4}"/>
            </c:ext>
          </c:extLst>
        </c:ser>
        <c:ser>
          <c:idx val="7"/>
          <c:order val="7"/>
          <c:tx>
            <c:strRef>
              <c:f>'S4'!$I$1</c:f>
              <c:strCache>
                <c:ptCount val="1"/>
                <c:pt idx="0">
                  <c:v>B73_M_S4_vs_FR697_M_S4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'S4'!$I$2:$I$11</c:f>
              <c:numCache>
                <c:formatCode>General</c:formatCode>
                <c:ptCount val="10"/>
                <c:pt idx="0">
                  <c:v>208</c:v>
                </c:pt>
                <c:pt idx="1">
                  <c:v>217</c:v>
                </c:pt>
                <c:pt idx="2">
                  <c:v>237</c:v>
                </c:pt>
                <c:pt idx="3">
                  <c:v>256</c:v>
                </c:pt>
                <c:pt idx="4">
                  <c:v>288</c:v>
                </c:pt>
                <c:pt idx="5">
                  <c:v>307</c:v>
                </c:pt>
                <c:pt idx="6">
                  <c:v>328</c:v>
                </c:pt>
                <c:pt idx="7">
                  <c:v>339</c:v>
                </c:pt>
                <c:pt idx="8">
                  <c:v>341</c:v>
                </c:pt>
                <c:pt idx="9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DDC-46E2-BA93-A97A8D7ED2B4}"/>
            </c:ext>
          </c:extLst>
        </c:ser>
        <c:ser>
          <c:idx val="8"/>
          <c:order val="8"/>
          <c:tx>
            <c:strRef>
              <c:f>'S4'!$J$1</c:f>
              <c:strCache>
                <c:ptCount val="1"/>
                <c:pt idx="0">
                  <c:v>B73_WW_S4_vs_FR697_WW_S4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'S4'!$A$2:$A$11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'S4'!$J$2:$J$11</c:f>
              <c:numCache>
                <c:formatCode>General</c:formatCode>
                <c:ptCount val="10"/>
                <c:pt idx="0">
                  <c:v>224</c:v>
                </c:pt>
                <c:pt idx="1">
                  <c:v>239</c:v>
                </c:pt>
                <c:pt idx="2">
                  <c:v>255</c:v>
                </c:pt>
                <c:pt idx="3">
                  <c:v>282</c:v>
                </c:pt>
                <c:pt idx="4">
                  <c:v>296</c:v>
                </c:pt>
                <c:pt idx="5">
                  <c:v>324</c:v>
                </c:pt>
                <c:pt idx="6">
                  <c:v>336</c:v>
                </c:pt>
                <c:pt idx="7">
                  <c:v>351</c:v>
                </c:pt>
                <c:pt idx="8">
                  <c:v>355</c:v>
                </c:pt>
                <c:pt idx="9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DC-46E2-BA93-A97A8D7ED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356176"/>
        <c:axId val="984352896"/>
      </c:barChart>
      <c:catAx>
        <c:axId val="98435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>
                    <a:effectLst/>
                  </a:rPr>
                  <a:t>Fold Change @ Q-value &lt; 0.05</a:t>
                </a:r>
                <a:endParaRPr lang="en-US" sz="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352896"/>
        <c:crosses val="autoZero"/>
        <c:auto val="1"/>
        <c:lblAlgn val="ctr"/>
        <c:lblOffset val="100"/>
        <c:noMultiLvlLbl val="0"/>
      </c:catAx>
      <c:valAx>
        <c:axId val="98435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effectLst/>
                  </a:rPr>
                  <a:t>Number of DE genes/TFs</a:t>
                </a:r>
                <a:endParaRPr lang="en-US" sz="700">
                  <a:effectLst/>
                </a:endParaRPr>
              </a:p>
            </c:rich>
          </c:tx>
          <c:layout>
            <c:manualLayout>
              <c:xMode val="edge"/>
              <c:yMode val="edge"/>
              <c:x val="9.2270826655018512E-2"/>
              <c:y val="0.164955208385411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356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S5_all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'S5'!$B$1</c:f>
              <c:strCache>
                <c:ptCount val="1"/>
                <c:pt idx="0">
                  <c:v>B73_D_S5_vs_B73_M_S5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'S5'!$B$2:$B$11</c:f>
              <c:numCache>
                <c:formatCode>General</c:formatCode>
                <c:ptCount val="10"/>
                <c:pt idx="0">
                  <c:v>62</c:v>
                </c:pt>
                <c:pt idx="1">
                  <c:v>67</c:v>
                </c:pt>
                <c:pt idx="2">
                  <c:v>72</c:v>
                </c:pt>
                <c:pt idx="3">
                  <c:v>81</c:v>
                </c:pt>
                <c:pt idx="4">
                  <c:v>85</c:v>
                </c:pt>
                <c:pt idx="5">
                  <c:v>95</c:v>
                </c:pt>
                <c:pt idx="6">
                  <c:v>103</c:v>
                </c:pt>
                <c:pt idx="7">
                  <c:v>106</c:v>
                </c:pt>
                <c:pt idx="8">
                  <c:v>106</c:v>
                </c:pt>
                <c:pt idx="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4-4055-8F1F-2D05139A898E}"/>
            </c:ext>
          </c:extLst>
        </c:ser>
        <c:ser>
          <c:idx val="1"/>
          <c:order val="1"/>
          <c:tx>
            <c:strRef>
              <c:f>'S5'!$C$1</c:f>
              <c:strCache>
                <c:ptCount val="1"/>
                <c:pt idx="0">
                  <c:v>B73_D_S5_vs_B73_WW_S5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'S5'!$C$2:$C$11</c:f>
              <c:numCache>
                <c:formatCode>General</c:formatCode>
                <c:ptCount val="10"/>
                <c:pt idx="0">
                  <c:v>397</c:v>
                </c:pt>
                <c:pt idx="1">
                  <c:v>431</c:v>
                </c:pt>
                <c:pt idx="2">
                  <c:v>459</c:v>
                </c:pt>
                <c:pt idx="3">
                  <c:v>485</c:v>
                </c:pt>
                <c:pt idx="4">
                  <c:v>526</c:v>
                </c:pt>
                <c:pt idx="5">
                  <c:v>556</c:v>
                </c:pt>
                <c:pt idx="6">
                  <c:v>578</c:v>
                </c:pt>
                <c:pt idx="7">
                  <c:v>590</c:v>
                </c:pt>
                <c:pt idx="8">
                  <c:v>591</c:v>
                </c:pt>
                <c:pt idx="9">
                  <c:v>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E4-4055-8F1F-2D05139A898E}"/>
            </c:ext>
          </c:extLst>
        </c:ser>
        <c:ser>
          <c:idx val="2"/>
          <c:order val="2"/>
          <c:tx>
            <c:strRef>
              <c:f>'S5'!$D$1</c:f>
              <c:strCache>
                <c:ptCount val="1"/>
                <c:pt idx="0">
                  <c:v>B73_M_S5_vs_B73_WW_S5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'S5'!$D$2:$D$11</c:f>
              <c:numCache>
                <c:formatCode>General</c:formatCode>
                <c:ptCount val="10"/>
                <c:pt idx="0">
                  <c:v>222</c:v>
                </c:pt>
                <c:pt idx="1">
                  <c:v>245</c:v>
                </c:pt>
                <c:pt idx="2">
                  <c:v>261</c:v>
                </c:pt>
                <c:pt idx="3">
                  <c:v>274</c:v>
                </c:pt>
                <c:pt idx="4">
                  <c:v>290</c:v>
                </c:pt>
                <c:pt idx="5">
                  <c:v>313</c:v>
                </c:pt>
                <c:pt idx="6">
                  <c:v>336</c:v>
                </c:pt>
                <c:pt idx="7">
                  <c:v>346</c:v>
                </c:pt>
                <c:pt idx="8">
                  <c:v>347</c:v>
                </c:pt>
                <c:pt idx="9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E4-4055-8F1F-2D05139A898E}"/>
            </c:ext>
          </c:extLst>
        </c:ser>
        <c:ser>
          <c:idx val="3"/>
          <c:order val="3"/>
          <c:tx>
            <c:strRef>
              <c:f>'S5'!$E$1</c:f>
              <c:strCache>
                <c:ptCount val="1"/>
                <c:pt idx="0">
                  <c:v>FR697_D_S5_vs_FR697_M_S5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E4-4055-8F1F-2D05139A898E}"/>
            </c:ext>
          </c:extLst>
        </c:ser>
        <c:ser>
          <c:idx val="4"/>
          <c:order val="4"/>
          <c:tx>
            <c:strRef>
              <c:f>'S5'!$F$1</c:f>
              <c:strCache>
                <c:ptCount val="1"/>
                <c:pt idx="0">
                  <c:v>FR697_D_S5_vs_FR697_WW_S5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'S5'!$F$2:$F$11</c:f>
              <c:numCache>
                <c:formatCode>General</c:formatCode>
                <c:ptCount val="10"/>
                <c:pt idx="0">
                  <c:v>239</c:v>
                </c:pt>
                <c:pt idx="1">
                  <c:v>261</c:v>
                </c:pt>
                <c:pt idx="2">
                  <c:v>279</c:v>
                </c:pt>
                <c:pt idx="3">
                  <c:v>300</c:v>
                </c:pt>
                <c:pt idx="4">
                  <c:v>310</c:v>
                </c:pt>
                <c:pt idx="5">
                  <c:v>332</c:v>
                </c:pt>
                <c:pt idx="6">
                  <c:v>353</c:v>
                </c:pt>
                <c:pt idx="7">
                  <c:v>366</c:v>
                </c:pt>
                <c:pt idx="8">
                  <c:v>367</c:v>
                </c:pt>
                <c:pt idx="9">
                  <c:v>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E4-4055-8F1F-2D05139A898E}"/>
            </c:ext>
          </c:extLst>
        </c:ser>
        <c:ser>
          <c:idx val="5"/>
          <c:order val="5"/>
          <c:tx>
            <c:strRef>
              <c:f>'S5'!$G$1</c:f>
              <c:strCache>
                <c:ptCount val="1"/>
                <c:pt idx="0">
                  <c:v>FR697_M_S5_vs_FR697_WW_S5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'S5'!$G$2:$G$11</c:f>
              <c:numCache>
                <c:formatCode>General</c:formatCode>
                <c:ptCount val="10"/>
                <c:pt idx="0">
                  <c:v>175</c:v>
                </c:pt>
                <c:pt idx="1">
                  <c:v>188</c:v>
                </c:pt>
                <c:pt idx="2">
                  <c:v>201</c:v>
                </c:pt>
                <c:pt idx="3">
                  <c:v>223</c:v>
                </c:pt>
                <c:pt idx="4">
                  <c:v>236</c:v>
                </c:pt>
                <c:pt idx="5">
                  <c:v>249</c:v>
                </c:pt>
                <c:pt idx="6">
                  <c:v>270</c:v>
                </c:pt>
                <c:pt idx="7">
                  <c:v>278</c:v>
                </c:pt>
                <c:pt idx="8">
                  <c:v>278</c:v>
                </c:pt>
                <c:pt idx="9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E4-4055-8F1F-2D05139A898E}"/>
            </c:ext>
          </c:extLst>
        </c:ser>
        <c:ser>
          <c:idx val="6"/>
          <c:order val="6"/>
          <c:tx>
            <c:strRef>
              <c:f>'S5'!$H$1</c:f>
              <c:strCache>
                <c:ptCount val="1"/>
                <c:pt idx="0">
                  <c:v>B73_D_S5_vs_FR697_D_S5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'S5'!$H$2:$H$11</c:f>
              <c:numCache>
                <c:formatCode>General</c:formatCode>
                <c:ptCount val="10"/>
                <c:pt idx="0">
                  <c:v>238</c:v>
                </c:pt>
                <c:pt idx="1">
                  <c:v>248</c:v>
                </c:pt>
                <c:pt idx="2">
                  <c:v>269</c:v>
                </c:pt>
                <c:pt idx="3">
                  <c:v>289</c:v>
                </c:pt>
                <c:pt idx="4">
                  <c:v>307</c:v>
                </c:pt>
                <c:pt idx="5">
                  <c:v>323</c:v>
                </c:pt>
                <c:pt idx="6">
                  <c:v>345</c:v>
                </c:pt>
                <c:pt idx="7">
                  <c:v>352</c:v>
                </c:pt>
                <c:pt idx="8">
                  <c:v>354</c:v>
                </c:pt>
                <c:pt idx="9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E4-4055-8F1F-2D05139A898E}"/>
            </c:ext>
          </c:extLst>
        </c:ser>
        <c:ser>
          <c:idx val="7"/>
          <c:order val="7"/>
          <c:tx>
            <c:strRef>
              <c:f>'S5'!$I$1</c:f>
              <c:strCache>
                <c:ptCount val="1"/>
                <c:pt idx="0">
                  <c:v>B73_M_S5_vs_FR697_M_S5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'S5'!$I$2:$I$11</c:f>
              <c:numCache>
                <c:formatCode>General</c:formatCode>
                <c:ptCount val="10"/>
                <c:pt idx="0">
                  <c:v>220</c:v>
                </c:pt>
                <c:pt idx="1">
                  <c:v>234</c:v>
                </c:pt>
                <c:pt idx="2">
                  <c:v>246</c:v>
                </c:pt>
                <c:pt idx="3">
                  <c:v>265</c:v>
                </c:pt>
                <c:pt idx="4">
                  <c:v>285</c:v>
                </c:pt>
                <c:pt idx="5">
                  <c:v>303</c:v>
                </c:pt>
                <c:pt idx="6">
                  <c:v>324</c:v>
                </c:pt>
                <c:pt idx="7">
                  <c:v>337</c:v>
                </c:pt>
                <c:pt idx="8">
                  <c:v>337</c:v>
                </c:pt>
                <c:pt idx="9">
                  <c:v>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3E4-4055-8F1F-2D05139A898E}"/>
            </c:ext>
          </c:extLst>
        </c:ser>
        <c:ser>
          <c:idx val="8"/>
          <c:order val="8"/>
          <c:tx>
            <c:strRef>
              <c:f>'S5'!$J$1</c:f>
              <c:strCache>
                <c:ptCount val="1"/>
                <c:pt idx="0">
                  <c:v>B73_WW_S5_vs_FR697_WW_S5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'S5'!$A$2:$A$11</c:f>
              <c:numCache>
                <c:formatCode>General</c:formatCode>
                <c:ptCount val="10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cat>
          <c:val>
            <c:numRef>
              <c:f>'S5'!$J$2:$J$11</c:f>
              <c:numCache>
                <c:formatCode>General</c:formatCode>
                <c:ptCount val="10"/>
                <c:pt idx="0">
                  <c:v>240</c:v>
                </c:pt>
                <c:pt idx="1">
                  <c:v>251</c:v>
                </c:pt>
                <c:pt idx="2">
                  <c:v>268</c:v>
                </c:pt>
                <c:pt idx="3">
                  <c:v>292</c:v>
                </c:pt>
                <c:pt idx="4">
                  <c:v>314</c:v>
                </c:pt>
                <c:pt idx="5">
                  <c:v>341</c:v>
                </c:pt>
                <c:pt idx="6">
                  <c:v>361</c:v>
                </c:pt>
                <c:pt idx="7">
                  <c:v>372</c:v>
                </c:pt>
                <c:pt idx="8">
                  <c:v>380</c:v>
                </c:pt>
                <c:pt idx="9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E4-4055-8F1F-2D05139A8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303456"/>
        <c:axId val="867300832"/>
      </c:barChart>
      <c:catAx>
        <c:axId val="867303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>
                    <a:effectLst/>
                  </a:rPr>
                  <a:t>Fold Change @ Q-value &lt; 0.05</a:t>
                </a:r>
                <a:endParaRPr lang="en-US" sz="7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300832"/>
        <c:crosses val="autoZero"/>
        <c:auto val="1"/>
        <c:lblAlgn val="ctr"/>
        <c:lblOffset val="100"/>
        <c:noMultiLvlLbl val="0"/>
      </c:catAx>
      <c:valAx>
        <c:axId val="86730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effectLst/>
                  </a:rPr>
                  <a:t>Number of DE genes/TFs</a:t>
                </a:r>
                <a:endParaRPr lang="en-US" sz="700">
                  <a:effectLst/>
                </a:endParaRPr>
              </a:p>
            </c:rich>
          </c:tx>
          <c:layout>
            <c:manualLayout>
              <c:xMode val="edge"/>
              <c:yMode val="edge"/>
              <c:x val="0.11310592814920351"/>
              <c:y val="0.15688127311527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303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23F7-6973-4905-8BD6-362EC88A3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79A8-F2C7-4F1E-B204-E5BFD1DE2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D27E-9CBC-4FCF-AFF7-0C3F3D3C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1D174-D176-4C9D-989B-5749491C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9344-4C77-4F59-9E52-EC7D0EC3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646E-DE43-4915-AA40-281E2882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51F1-5C78-4356-98AA-192D7632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A2A-7955-496F-AF6D-B4D5DB1D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425E-C621-488E-9286-9D5D3CB7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2E9D-9799-46F2-AF61-5B4374DF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16B48-4E13-41DA-9B60-015208B81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AAF09-7CA6-4229-A359-86394F3C9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DF0B-D08D-4714-8FA6-9EBED681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3D42-3085-4A8B-8B2E-0AFB8B4A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56BB-F6FC-400A-9622-FAA6EAE0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123B-85AD-48CE-A711-010228DE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800-1D96-4A1A-A784-1BF730C0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449F-B3AA-4A3A-B729-EC18D45A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9BF8-1A82-401C-9F80-D1898884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FC6E-FA19-45FD-AEB7-A25D4FF4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EE5-4CDF-499E-B4CF-EF3DA436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A4AB-894A-47C4-AE85-7F48F35B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1B60-9C17-4617-A461-FA580F1B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8063-A1CB-48CF-9039-AE1EB66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DB7B-56B5-49E2-AD0C-BE2DD0A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2A8E-DF59-49F3-95EC-B54C22A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B36C-F72E-4DD0-B8C7-B262A064A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98B5-D58C-41BB-A6CD-E49762A57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DBED-9EB0-4E3F-8084-1723E4AB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B01ED-9DBA-41C7-BBF4-4109DB72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F4D1-8AC0-4665-8A1D-487452F0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FDB-BED8-4CFA-B022-494A57B4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B25C-4B36-4369-A2FC-5BA26EFD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0639-C161-47B1-9D42-8FD7BC7EE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6FE27-5EFB-457B-8477-11DE758D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525F-3A77-4CEF-8D2B-8E3ED027A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D8295-453E-4C4D-ABBC-69973808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B0918-C8D0-4732-9298-4806AD61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47B6C-704B-4C02-9A38-E4DE0551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764B-0FCD-4D95-93FC-4E7A7B35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1571E-5B06-419B-91B7-513987F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3C0-6734-4AFF-96E0-A4D1AA2D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1746-1200-4079-9C3E-A567F7A9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40CA0-7D9E-4AB1-A712-D2654068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52647-96BD-4D76-8E37-5DAC7E3D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464D-7314-49F7-B065-B79774E3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C40D-0273-4F46-900F-484F5A9D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00CA-5BA7-4266-89C2-7CB03CFA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51C36-94AA-4DAE-8471-323CA6A8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F9FF-ADFB-447A-8579-735D663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5965-56C1-4A35-A197-B28EB619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59F-6F3E-4F7D-A226-34202A24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2A2-1396-4086-BE45-CAC0F08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2CFA2-4583-4D2E-9BD5-FC081818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6C77B-6B75-4E95-A921-40EFAD25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7C80-5F76-48D2-82BE-3FCA1AF4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F83FE-651B-40BC-9B48-0FB5FC24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1479A-A973-4D25-A4FC-1349B8B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396A5-5071-4B44-94FE-5B65F92C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6443-8050-434C-8A15-7CD7489D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0125-85BB-4886-A19C-47EC4572B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B345-AC9B-4049-A00B-4394F78DE96B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D4AD4-791E-4E79-8C4A-170FF7F5A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C161-2CE3-457A-9BE7-F0FB0B6E8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DA3B-DE8B-4DA2-95DC-056F7A2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044C-134B-4BC4-821D-0D766F896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TF distribution according to fold change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25E5-D750-477A-BBDE-04BBF6B2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90A1B4-D094-4E90-95C1-E73B46F86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529162"/>
              </p:ext>
            </p:extLst>
          </p:nvPr>
        </p:nvGraphicFramePr>
        <p:xfrm>
          <a:off x="921961" y="451966"/>
          <a:ext cx="10783754" cy="610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D04732-E48F-42E3-AE69-03C9518F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1286"/>
              </p:ext>
            </p:extLst>
          </p:nvPr>
        </p:nvGraphicFramePr>
        <p:xfrm>
          <a:off x="397433" y="3690416"/>
          <a:ext cx="647700" cy="16687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74219173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619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18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900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5368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3923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29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408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130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228CCF-30DC-4230-8705-58C2D7595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26510"/>
              </p:ext>
            </p:extLst>
          </p:nvPr>
        </p:nvGraphicFramePr>
        <p:xfrm>
          <a:off x="838200" y="272226"/>
          <a:ext cx="10515600" cy="6282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137829-275E-42D1-98CF-43B17E90E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5211"/>
              </p:ext>
            </p:extLst>
          </p:nvPr>
        </p:nvGraphicFramePr>
        <p:xfrm>
          <a:off x="313670" y="3683435"/>
          <a:ext cx="647700" cy="16687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9099214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4652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65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1033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262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247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5249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4508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321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1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041CD2-3240-465C-86C8-0139C6245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804369"/>
              </p:ext>
            </p:extLst>
          </p:nvPr>
        </p:nvGraphicFramePr>
        <p:xfrm>
          <a:off x="838200" y="251285"/>
          <a:ext cx="10515600" cy="639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FEDAEF-BD9B-47EE-A8EA-A186C651A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83339"/>
              </p:ext>
            </p:extLst>
          </p:nvPr>
        </p:nvGraphicFramePr>
        <p:xfrm>
          <a:off x="369512" y="3802098"/>
          <a:ext cx="647700" cy="16687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87502629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357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2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702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3395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3537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427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363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7856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0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8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A41749-7992-4AF2-B593-001773661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961171"/>
              </p:ext>
            </p:extLst>
          </p:nvPr>
        </p:nvGraphicFramePr>
        <p:xfrm>
          <a:off x="838200" y="223364"/>
          <a:ext cx="10515600" cy="643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2E3AAA-6BBF-41FF-98C4-22A43DEA4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46405"/>
              </p:ext>
            </p:extLst>
          </p:nvPr>
        </p:nvGraphicFramePr>
        <p:xfrm>
          <a:off x="376491" y="3802098"/>
          <a:ext cx="647700" cy="16687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63806948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236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3203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70174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280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8737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599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7772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728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8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130E0-8CCB-4885-BCEB-CA7C5980D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662290"/>
              </p:ext>
            </p:extLst>
          </p:nvPr>
        </p:nvGraphicFramePr>
        <p:xfrm>
          <a:off x="838200" y="251285"/>
          <a:ext cx="10515600" cy="64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1BFE3-6D9F-46DD-824A-5816D00E9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32249"/>
              </p:ext>
            </p:extLst>
          </p:nvPr>
        </p:nvGraphicFramePr>
        <p:xfrm>
          <a:off x="362530" y="3850960"/>
          <a:ext cx="647700" cy="16687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85612431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135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397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8809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90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992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7740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455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911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24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TF distribution according to fold change levels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Sen</dc:creator>
  <cp:lastModifiedBy>Sidharth Sen</cp:lastModifiedBy>
  <cp:revision>1</cp:revision>
  <dcterms:created xsi:type="dcterms:W3CDTF">2022-01-21T16:49:35Z</dcterms:created>
  <dcterms:modified xsi:type="dcterms:W3CDTF">2022-01-21T20:46:30Z</dcterms:modified>
</cp:coreProperties>
</file>