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71" r:id="rId16"/>
    <p:sldId id="272" r:id="rId17"/>
    <p:sldId id="26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7477" y="842399"/>
            <a:ext cx="7772400" cy="1470025"/>
          </a:xfrm>
        </p:spPr>
        <p:txBody>
          <a:bodyPr/>
          <a:lstStyle/>
          <a:p>
            <a:r>
              <a:t>Deepfake Detection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377" y="2667000"/>
            <a:ext cx="7086600" cy="2288458"/>
          </a:xfrm>
        </p:spPr>
        <p:txBody>
          <a:bodyPr>
            <a:normAutofit fontScale="85000"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A Web-Based Tool for Detecting Fake Videos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By</a:t>
            </a:r>
          </a:p>
          <a:p>
            <a:r>
              <a:rPr lang="en-IN" dirty="0">
                <a:solidFill>
                  <a:schemeClr val="tx1"/>
                </a:solidFill>
              </a:rPr>
              <a:t>Siddharth Gupta</a:t>
            </a:r>
          </a:p>
          <a:p>
            <a:r>
              <a:rPr lang="en-IN" dirty="0" err="1">
                <a:solidFill>
                  <a:schemeClr val="tx1"/>
                </a:solidFill>
              </a:rPr>
              <a:t>Mallikarjune</a:t>
            </a:r>
            <a:r>
              <a:rPr lang="en-IN" dirty="0">
                <a:solidFill>
                  <a:schemeClr val="tx1"/>
                </a:solidFill>
              </a:rPr>
              <a:t> Kolii</a:t>
            </a:r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April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Real-World Use Cases - Social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 3: Content Moderation</a:t>
            </a:r>
          </a:p>
          <a:p>
            <a:r>
              <a:t>- Automatically flagging or removing deepfake content on social media.</a:t>
            </a:r>
          </a:p>
          <a:p>
            <a:r>
              <a:t>- Preventing harmful deepfakes from spreading.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Enhancements - Real-Time Deepfake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Deepfake Detection</a:t>
            </a:r>
          </a:p>
          <a:p>
            <a:r>
              <a:t>- Implement real-time detection for live video streams (e.g., video calls, livestreams).</a:t>
            </a:r>
          </a:p>
          <a:p>
            <a:r>
              <a:t>- Adding support for voice deepfake detection.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Enhancements - Multi-Modal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Multi-Modal Deepfake Detection</a:t>
            </a:r>
          </a:p>
          <a:p>
            <a:r>
              <a:t>- Incorporating video and audio analysis for higher accuracy.</a:t>
            </a:r>
          </a:p>
          <a:p>
            <a:r>
              <a:t>- Combining facial recognition, voice synthesis detection, and behavioral analysis.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Future Enhancements - Mobile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 and Cloud Deployment</a:t>
            </a:r>
          </a:p>
          <a:p>
            <a:r>
              <a:t>- Developing mobile versions of the tool (Android/iOS).</a:t>
            </a:r>
          </a:p>
          <a:p>
            <a:r>
              <a:t>- Hosting on the cloud for scalability and accessibility.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A69C3F-A7E5-CBB2-6FCA-9F9E9F799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68" y="1211825"/>
            <a:ext cx="7599242" cy="427457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DC0E2C-86F6-330F-349C-31C2BF11F8A4}"/>
              </a:ext>
            </a:extLst>
          </p:cNvPr>
          <p:cNvSpPr txBox="1"/>
          <p:nvPr/>
        </p:nvSpPr>
        <p:spPr>
          <a:xfrm>
            <a:off x="108155" y="206477"/>
            <a:ext cx="8691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Screenshots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365353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FFC5BA-DD22-746B-C316-F6D09FAF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39" y="688258"/>
            <a:ext cx="7958667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EAF7BE-E0EC-BB53-B4CE-10ACA0846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22" y="1284031"/>
            <a:ext cx="7626555" cy="428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18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Thoughts</a:t>
            </a:r>
          </a:p>
          <a:p>
            <a:r>
              <a:t>- Deepfake detection is crucial to maintaining trust in digital media.</a:t>
            </a:r>
          </a:p>
          <a:p>
            <a:r>
              <a:t>- This tool provides an accessible solution for detecting deepfake content.</a:t>
            </a:r>
          </a:p>
          <a:p>
            <a:r>
              <a:t>- Ongoing development will broaden its impact.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Deepfakes?</a:t>
            </a:r>
          </a:p>
          <a:p>
            <a:r>
              <a:t>- Definition: AI-generated media that manipulates content to present false or misleading information.</a:t>
            </a:r>
          </a:p>
          <a:p>
            <a:r>
              <a:t>- Created using Generative Adversarial Networks (GANs) and autoencoders.</a:t>
            </a:r>
          </a:p>
          <a:p>
            <a:r>
              <a:t>- Growing impact on misinformation, privacy, and trust.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Growing Threat of Deepfakes</a:t>
            </a:r>
          </a:p>
          <a:p>
            <a:r>
              <a:t>- Deepfakes are used for malicious purposes (fraud, identity theft, political manipulation).</a:t>
            </a:r>
          </a:p>
          <a:p>
            <a:r>
              <a:t>- Lack of accessible tools for detecting deepfakes.</a:t>
            </a:r>
          </a:p>
          <a:p>
            <a:r>
              <a:t>- Increasing demand for automated detection methods.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Deepfake Detection Website</a:t>
            </a:r>
          </a:p>
          <a:p>
            <a:r>
              <a:t>- Web-based platform for detecting deepfake videos.</a:t>
            </a:r>
          </a:p>
          <a:p>
            <a:r>
              <a:t>- Uses TensorFlow and OpenCV to analyze video content.</a:t>
            </a:r>
          </a:p>
          <a:p>
            <a:r>
              <a:t>- User-friendly interface for non-technical users.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Code/Tool Breakdown - Backend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 Development Using Flask</a:t>
            </a:r>
          </a:p>
          <a:p>
            <a:r>
              <a:rPr dirty="0"/>
              <a:t>- Flask is used for the web server and handling video uploads.</a:t>
            </a:r>
          </a:p>
          <a:p>
            <a:r>
              <a:rPr dirty="0"/>
              <a:t>- Routes for video processing and deepfake detection.</a:t>
            </a:r>
          </a:p>
          <a:p>
            <a:r>
              <a:rPr dirty="0"/>
              <a:t>Example: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364E71-7C7F-6E6B-9960-7D981BBB34E7}"/>
              </a:ext>
            </a:extLst>
          </p:cNvPr>
          <p:cNvSpPr txBox="1"/>
          <p:nvPr/>
        </p:nvSpPr>
        <p:spPr>
          <a:xfrm>
            <a:off x="117987" y="186813"/>
            <a:ext cx="88490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@app.route('/upload', methods=['POST'])</a:t>
            </a:r>
          </a:p>
          <a:p>
            <a:r>
              <a:rPr lang="en-IN" sz="3200" dirty="0"/>
              <a:t>def upload():</a:t>
            </a:r>
          </a:p>
          <a:p>
            <a:r>
              <a:rPr lang="en-IN" sz="3200" dirty="0"/>
              <a:t>   video = </a:t>
            </a:r>
            <a:r>
              <a:rPr lang="en-IN" sz="3200" dirty="0" err="1"/>
              <a:t>request.files</a:t>
            </a:r>
            <a:r>
              <a:rPr lang="en-IN" sz="3200" dirty="0"/>
              <a:t>['video']</a:t>
            </a:r>
          </a:p>
          <a:p>
            <a:r>
              <a:rPr lang="en-IN" sz="3200" dirty="0"/>
              <a:t>   </a:t>
            </a:r>
            <a:r>
              <a:rPr lang="en-IN" sz="3200" dirty="0" err="1"/>
              <a:t>video.save</a:t>
            </a:r>
            <a:r>
              <a:rPr lang="en-IN" sz="3200" dirty="0"/>
              <a:t>('static/input.mp4')</a:t>
            </a:r>
          </a:p>
          <a:p>
            <a:r>
              <a:rPr lang="en-IN" sz="3200" dirty="0"/>
              <a:t>   result = </a:t>
            </a:r>
            <a:r>
              <a:rPr lang="en-IN" sz="3200" dirty="0" err="1"/>
              <a:t>detect_deepfake</a:t>
            </a:r>
            <a:r>
              <a:rPr lang="en-IN" sz="3200" dirty="0"/>
              <a:t>('static/input.mp4')</a:t>
            </a:r>
          </a:p>
          <a:p>
            <a:r>
              <a:rPr lang="en-IN" sz="3200" dirty="0"/>
              <a:t>   return </a:t>
            </a:r>
            <a:r>
              <a:rPr lang="en-IN" sz="3200" dirty="0" err="1"/>
              <a:t>render_template</a:t>
            </a:r>
            <a:r>
              <a:rPr lang="en-IN" sz="3200" dirty="0"/>
              <a:t>('result.html', prediction=result)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74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Code/Tool Breakdown - Deepfake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Deepfake Detection Model</a:t>
            </a:r>
          </a:p>
          <a:p>
            <a:r>
              <a:t>- TensorFlow for loading a pre-trained CNN model (e.g., XceptionNet).</a:t>
            </a:r>
          </a:p>
          <a:p>
            <a:r>
              <a:t>- Process video frames for classification.</a:t>
            </a:r>
          </a:p>
          <a:p>
            <a:r>
              <a:t>- Key components: face detection, image preprocessing, classification.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 - Media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 1: Journalism</a:t>
            </a:r>
          </a:p>
          <a:p>
            <a:r>
              <a:t>- Verifying the authenticity of video news reports.</a:t>
            </a:r>
          </a:p>
          <a:p>
            <a:r>
              <a:t>- Preventing the spread of misinformation through manipulated videos.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 - Legal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 2: Digital Forensics</a:t>
            </a:r>
          </a:p>
          <a:p>
            <a:r>
              <a:t>- Video evidence verification in criminal investigations.</a:t>
            </a:r>
          </a:p>
          <a:p>
            <a:r>
              <a:t>- Ensuring digital media integrity in courtrooms.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489</Words>
  <Application>Microsoft Office PowerPoint</Application>
  <PresentationFormat>On-screen Show (4:3)</PresentationFormat>
  <Paragraphs>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Deepfake Detection Website</vt:lpstr>
      <vt:lpstr>Introduction</vt:lpstr>
      <vt:lpstr>Problem Statement</vt:lpstr>
      <vt:lpstr>Solution Overview</vt:lpstr>
      <vt:lpstr>Code/Tool Breakdown - Backend</vt:lpstr>
      <vt:lpstr>PowerPoint Presentation</vt:lpstr>
      <vt:lpstr>Code/Tool Breakdown - Deepfake Detection</vt:lpstr>
      <vt:lpstr>Real-World Use Cases - Media</vt:lpstr>
      <vt:lpstr>Real-World Use Cases - Legal</vt:lpstr>
      <vt:lpstr>Real-World Use Cases - Social Media</vt:lpstr>
      <vt:lpstr>Future Enhancements - Real-Time Deepfake Detection</vt:lpstr>
      <vt:lpstr>Future Enhancements - Multi-Modal Detection</vt:lpstr>
      <vt:lpstr>Future Enhancements - Mobile and Cloud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Siddharth Gupta</dc:creator>
  <cp:keywords/>
  <dc:description>generated using python-pptx</dc:description>
  <cp:lastModifiedBy>Siddharth Gupta</cp:lastModifiedBy>
  <cp:revision>3</cp:revision>
  <dcterms:created xsi:type="dcterms:W3CDTF">2013-01-27T09:14:16Z</dcterms:created>
  <dcterms:modified xsi:type="dcterms:W3CDTF">2025-05-11T15:21:02Z</dcterms:modified>
  <cp:category/>
</cp:coreProperties>
</file>