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315" r:id="rId5"/>
    <p:sldId id="316" r:id="rId6"/>
    <p:sldId id="319" r:id="rId7"/>
    <p:sldId id="317" r:id="rId8"/>
    <p:sldId id="318" r:id="rId9"/>
    <p:sldId id="3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306F2E-1E21-4BC7-9661-097A164EF21A}" type="doc">
      <dgm:prSet loTypeId="urn:microsoft.com/office/officeart/2008/layout/VerticalCurved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83C5886-62A1-4257-876D-A2183AD81C23}">
      <dgm:prSet phldrT="[Text]"/>
      <dgm:spPr/>
      <dgm:t>
        <a:bodyPr/>
        <a:lstStyle/>
        <a:p>
          <a:r>
            <a:rPr lang="en-US" b="1" i="0" dirty="0"/>
            <a:t>a management information system for education establishments to manage student data</a:t>
          </a:r>
          <a:endParaRPr lang="en-IN" dirty="0"/>
        </a:p>
      </dgm:t>
    </dgm:pt>
    <dgm:pt modelId="{B32CF2F4-37B6-4928-871A-084E47F41D7F}" type="sibTrans" cxnId="{1ECFBBCD-2690-4EDE-8676-9597003D3CB6}">
      <dgm:prSet/>
      <dgm:spPr/>
      <dgm:t>
        <a:bodyPr/>
        <a:lstStyle/>
        <a:p>
          <a:endParaRPr lang="en-IN"/>
        </a:p>
      </dgm:t>
    </dgm:pt>
    <dgm:pt modelId="{56D31694-4AE1-4132-82CC-43679265E207}" type="parTrans" cxnId="{1ECFBBCD-2690-4EDE-8676-9597003D3CB6}">
      <dgm:prSet/>
      <dgm:spPr/>
      <dgm:t>
        <a:bodyPr/>
        <a:lstStyle/>
        <a:p>
          <a:endParaRPr lang="en-IN"/>
        </a:p>
      </dgm:t>
    </dgm:pt>
    <dgm:pt modelId="{98BEF58D-0603-4DC1-A259-78A3CAFD4652}">
      <dgm:prSet/>
      <dgm:spPr/>
      <dgm:t>
        <a:bodyPr/>
        <a:lstStyle/>
        <a:p>
          <a:r>
            <a:rPr lang="en-US" b="0" i="0"/>
            <a:t>Student Feedback Systems provide capabilities for selecting particular subject for feedback</a:t>
          </a:r>
          <a:endParaRPr lang="en-US"/>
        </a:p>
      </dgm:t>
    </dgm:pt>
    <dgm:pt modelId="{48A5748A-91D2-4AA2-BADF-31C6DA789A69}" type="parTrans" cxnId="{126C7787-E7C2-4FEF-B130-E1690AB9FF7D}">
      <dgm:prSet/>
      <dgm:spPr/>
      <dgm:t>
        <a:bodyPr/>
        <a:lstStyle/>
        <a:p>
          <a:endParaRPr lang="en-IN"/>
        </a:p>
      </dgm:t>
    </dgm:pt>
    <dgm:pt modelId="{236AA88F-4FC8-4738-981F-CFF553E53457}" type="sibTrans" cxnId="{126C7787-E7C2-4FEF-B130-E1690AB9FF7D}">
      <dgm:prSet/>
      <dgm:spPr/>
      <dgm:t>
        <a:bodyPr/>
        <a:lstStyle/>
        <a:p>
          <a:endParaRPr lang="en-IN"/>
        </a:p>
      </dgm:t>
    </dgm:pt>
    <dgm:pt modelId="{40C6705A-05D1-4DE4-A1CC-BF12F3A7DBF0}">
      <dgm:prSet/>
      <dgm:spPr/>
      <dgm:t>
        <a:bodyPr/>
        <a:lstStyle/>
        <a:p>
          <a:r>
            <a:rPr lang="en-IN" b="0" i="0"/>
            <a:t>generate the report automatically</a:t>
          </a:r>
          <a:endParaRPr lang="en-IN"/>
        </a:p>
      </dgm:t>
    </dgm:pt>
    <dgm:pt modelId="{474C3AA8-5040-49E8-97BE-5E6DBD6E9A2C}" type="parTrans" cxnId="{3763E7F4-13DB-4D11-8EEA-A3D459738461}">
      <dgm:prSet/>
      <dgm:spPr/>
      <dgm:t>
        <a:bodyPr/>
        <a:lstStyle/>
        <a:p>
          <a:endParaRPr lang="en-IN"/>
        </a:p>
      </dgm:t>
    </dgm:pt>
    <dgm:pt modelId="{78132261-BD05-4DB1-B0F1-1A5D14949847}" type="sibTrans" cxnId="{3763E7F4-13DB-4D11-8EEA-A3D459738461}">
      <dgm:prSet/>
      <dgm:spPr/>
      <dgm:t>
        <a:bodyPr/>
        <a:lstStyle/>
        <a:p>
          <a:endParaRPr lang="en-IN"/>
        </a:p>
      </dgm:t>
    </dgm:pt>
    <dgm:pt modelId="{1516008C-5D39-4E26-89D6-086500A65886}">
      <dgm:prSet/>
      <dgm:spPr/>
      <dgm:t>
        <a:bodyPr/>
        <a:lstStyle/>
        <a:p>
          <a:r>
            <a:rPr lang="en-US" b="0" i="0"/>
            <a:t>build student details, student-related data needs in a college.</a:t>
          </a:r>
          <a:endParaRPr lang="en-US"/>
        </a:p>
      </dgm:t>
    </dgm:pt>
    <dgm:pt modelId="{2F714AB5-8895-4E56-BC89-2652FA140FD5}" type="parTrans" cxnId="{9E730439-72E2-4D01-A7C9-408D09993202}">
      <dgm:prSet/>
      <dgm:spPr/>
      <dgm:t>
        <a:bodyPr/>
        <a:lstStyle/>
        <a:p>
          <a:endParaRPr lang="en-IN"/>
        </a:p>
      </dgm:t>
    </dgm:pt>
    <dgm:pt modelId="{07200CAB-F7FD-4153-926A-3E84304BB0AA}" type="sibTrans" cxnId="{9E730439-72E2-4D01-A7C9-408D09993202}">
      <dgm:prSet/>
      <dgm:spPr/>
      <dgm:t>
        <a:bodyPr/>
        <a:lstStyle/>
        <a:p>
          <a:endParaRPr lang="en-IN"/>
        </a:p>
      </dgm:t>
    </dgm:pt>
    <dgm:pt modelId="{C9C53F2E-CB4F-42BB-987A-C314EA17A42D}" type="pres">
      <dgm:prSet presAssocID="{63306F2E-1E21-4BC7-9661-097A164EF21A}" presName="Name0" presStyleCnt="0">
        <dgm:presLayoutVars>
          <dgm:chMax val="7"/>
          <dgm:chPref val="7"/>
          <dgm:dir/>
        </dgm:presLayoutVars>
      </dgm:prSet>
      <dgm:spPr/>
    </dgm:pt>
    <dgm:pt modelId="{663AC85A-479E-47A0-834A-027369D84F6B}" type="pres">
      <dgm:prSet presAssocID="{63306F2E-1E21-4BC7-9661-097A164EF21A}" presName="Name1" presStyleCnt="0"/>
      <dgm:spPr/>
    </dgm:pt>
    <dgm:pt modelId="{C8A38B5E-B500-4C08-98C6-CDD3C0170729}" type="pres">
      <dgm:prSet presAssocID="{63306F2E-1E21-4BC7-9661-097A164EF21A}" presName="cycle" presStyleCnt="0"/>
      <dgm:spPr/>
    </dgm:pt>
    <dgm:pt modelId="{BB8EB9EA-9D47-47E6-B5FC-48C191B4444C}" type="pres">
      <dgm:prSet presAssocID="{63306F2E-1E21-4BC7-9661-097A164EF21A}" presName="srcNode" presStyleLbl="node1" presStyleIdx="0" presStyleCnt="4"/>
      <dgm:spPr/>
    </dgm:pt>
    <dgm:pt modelId="{84DFC4F5-0639-4E23-96AB-680BC88466B8}" type="pres">
      <dgm:prSet presAssocID="{63306F2E-1E21-4BC7-9661-097A164EF21A}" presName="conn" presStyleLbl="parChTrans1D2" presStyleIdx="0" presStyleCnt="1"/>
      <dgm:spPr/>
    </dgm:pt>
    <dgm:pt modelId="{2206230D-8353-4A35-9238-5883EAF59627}" type="pres">
      <dgm:prSet presAssocID="{63306F2E-1E21-4BC7-9661-097A164EF21A}" presName="extraNode" presStyleLbl="node1" presStyleIdx="0" presStyleCnt="4"/>
      <dgm:spPr/>
    </dgm:pt>
    <dgm:pt modelId="{2D456357-D4C0-4CF7-841B-7CBEE9D2E642}" type="pres">
      <dgm:prSet presAssocID="{63306F2E-1E21-4BC7-9661-097A164EF21A}" presName="dstNode" presStyleLbl="node1" presStyleIdx="0" presStyleCnt="4"/>
      <dgm:spPr/>
    </dgm:pt>
    <dgm:pt modelId="{BD365B0B-9461-41FC-B078-6302C326979F}" type="pres">
      <dgm:prSet presAssocID="{D83C5886-62A1-4257-876D-A2183AD81C23}" presName="text_1" presStyleLbl="node1" presStyleIdx="0" presStyleCnt="4">
        <dgm:presLayoutVars>
          <dgm:bulletEnabled val="1"/>
        </dgm:presLayoutVars>
      </dgm:prSet>
      <dgm:spPr/>
    </dgm:pt>
    <dgm:pt modelId="{0DEB060A-819F-4C19-9737-48E7CEF70005}" type="pres">
      <dgm:prSet presAssocID="{D83C5886-62A1-4257-876D-A2183AD81C23}" presName="accent_1" presStyleCnt="0"/>
      <dgm:spPr/>
    </dgm:pt>
    <dgm:pt modelId="{59A7A7BB-3A74-4D30-AC97-E9167818E57C}" type="pres">
      <dgm:prSet presAssocID="{D83C5886-62A1-4257-876D-A2183AD81C23}" presName="accentRepeatNode" presStyleLbl="solidFgAcc1" presStyleIdx="0" presStyleCnt="4"/>
      <dgm:spPr/>
    </dgm:pt>
    <dgm:pt modelId="{58DFD4A5-6D8C-4A0A-AC90-5F8B5B9E5CBD}" type="pres">
      <dgm:prSet presAssocID="{98BEF58D-0603-4DC1-A259-78A3CAFD4652}" presName="text_2" presStyleLbl="node1" presStyleIdx="1" presStyleCnt="4">
        <dgm:presLayoutVars>
          <dgm:bulletEnabled val="1"/>
        </dgm:presLayoutVars>
      </dgm:prSet>
      <dgm:spPr/>
    </dgm:pt>
    <dgm:pt modelId="{C5533CE5-A5C3-4631-8AAB-36943A907175}" type="pres">
      <dgm:prSet presAssocID="{98BEF58D-0603-4DC1-A259-78A3CAFD4652}" presName="accent_2" presStyleCnt="0"/>
      <dgm:spPr/>
    </dgm:pt>
    <dgm:pt modelId="{E1D1D8A9-CAE3-4350-81B0-95541E671627}" type="pres">
      <dgm:prSet presAssocID="{98BEF58D-0603-4DC1-A259-78A3CAFD4652}" presName="accentRepeatNode" presStyleLbl="solidFgAcc1" presStyleIdx="1" presStyleCnt="4"/>
      <dgm:spPr/>
    </dgm:pt>
    <dgm:pt modelId="{D24724C4-03AC-4416-9E73-A50988E5AF46}" type="pres">
      <dgm:prSet presAssocID="{40C6705A-05D1-4DE4-A1CC-BF12F3A7DBF0}" presName="text_3" presStyleLbl="node1" presStyleIdx="2" presStyleCnt="4">
        <dgm:presLayoutVars>
          <dgm:bulletEnabled val="1"/>
        </dgm:presLayoutVars>
      </dgm:prSet>
      <dgm:spPr/>
    </dgm:pt>
    <dgm:pt modelId="{BDA1D98C-3CF8-4148-BBAE-F214DE6CA54F}" type="pres">
      <dgm:prSet presAssocID="{40C6705A-05D1-4DE4-A1CC-BF12F3A7DBF0}" presName="accent_3" presStyleCnt="0"/>
      <dgm:spPr/>
    </dgm:pt>
    <dgm:pt modelId="{D78A392F-06AB-4C10-9DE1-FB00583CB6A7}" type="pres">
      <dgm:prSet presAssocID="{40C6705A-05D1-4DE4-A1CC-BF12F3A7DBF0}" presName="accentRepeatNode" presStyleLbl="solidFgAcc1" presStyleIdx="2" presStyleCnt="4"/>
      <dgm:spPr/>
    </dgm:pt>
    <dgm:pt modelId="{8483FAEB-DDD0-49E6-8198-26DAD8B65C55}" type="pres">
      <dgm:prSet presAssocID="{1516008C-5D39-4E26-89D6-086500A65886}" presName="text_4" presStyleLbl="node1" presStyleIdx="3" presStyleCnt="4">
        <dgm:presLayoutVars>
          <dgm:bulletEnabled val="1"/>
        </dgm:presLayoutVars>
      </dgm:prSet>
      <dgm:spPr/>
    </dgm:pt>
    <dgm:pt modelId="{A7907600-19C2-4FF0-8FAD-E646A99928C9}" type="pres">
      <dgm:prSet presAssocID="{1516008C-5D39-4E26-89D6-086500A65886}" presName="accent_4" presStyleCnt="0"/>
      <dgm:spPr/>
    </dgm:pt>
    <dgm:pt modelId="{AABFFA53-7FA2-4802-9780-D23A9689285F}" type="pres">
      <dgm:prSet presAssocID="{1516008C-5D39-4E26-89D6-086500A65886}" presName="accentRepeatNode" presStyleLbl="solidFgAcc1" presStyleIdx="3" presStyleCnt="4"/>
      <dgm:spPr/>
    </dgm:pt>
  </dgm:ptLst>
  <dgm:cxnLst>
    <dgm:cxn modelId="{9E730439-72E2-4D01-A7C9-408D09993202}" srcId="{63306F2E-1E21-4BC7-9661-097A164EF21A}" destId="{1516008C-5D39-4E26-89D6-086500A65886}" srcOrd="3" destOrd="0" parTransId="{2F714AB5-8895-4E56-BC89-2652FA140FD5}" sibTransId="{07200CAB-F7FD-4153-926A-3E84304BB0AA}"/>
    <dgm:cxn modelId="{0592114D-4913-4495-B090-80D462F06369}" type="presOf" srcId="{1516008C-5D39-4E26-89D6-086500A65886}" destId="{8483FAEB-DDD0-49E6-8198-26DAD8B65C55}" srcOrd="0" destOrd="0" presId="urn:microsoft.com/office/officeart/2008/layout/VerticalCurvedList"/>
    <dgm:cxn modelId="{38B7B351-3808-4B68-920D-788F1DBCD8F7}" type="presOf" srcId="{D83C5886-62A1-4257-876D-A2183AD81C23}" destId="{BD365B0B-9461-41FC-B078-6302C326979F}" srcOrd="0" destOrd="0" presId="urn:microsoft.com/office/officeart/2008/layout/VerticalCurvedList"/>
    <dgm:cxn modelId="{126C7787-E7C2-4FEF-B130-E1690AB9FF7D}" srcId="{63306F2E-1E21-4BC7-9661-097A164EF21A}" destId="{98BEF58D-0603-4DC1-A259-78A3CAFD4652}" srcOrd="1" destOrd="0" parTransId="{48A5748A-91D2-4AA2-BADF-31C6DA789A69}" sibTransId="{236AA88F-4FC8-4738-981F-CFF553E53457}"/>
    <dgm:cxn modelId="{3CF96DC6-110A-4710-AB6B-E6ED8D0AD492}" type="presOf" srcId="{B32CF2F4-37B6-4928-871A-084E47F41D7F}" destId="{84DFC4F5-0639-4E23-96AB-680BC88466B8}" srcOrd="0" destOrd="0" presId="urn:microsoft.com/office/officeart/2008/layout/VerticalCurvedList"/>
    <dgm:cxn modelId="{1ECFBBCD-2690-4EDE-8676-9597003D3CB6}" srcId="{63306F2E-1E21-4BC7-9661-097A164EF21A}" destId="{D83C5886-62A1-4257-876D-A2183AD81C23}" srcOrd="0" destOrd="0" parTransId="{56D31694-4AE1-4132-82CC-43679265E207}" sibTransId="{B32CF2F4-37B6-4928-871A-084E47F41D7F}"/>
    <dgm:cxn modelId="{6A4890DC-E38A-4B3C-B168-9D3787296462}" type="presOf" srcId="{63306F2E-1E21-4BC7-9661-097A164EF21A}" destId="{C9C53F2E-CB4F-42BB-987A-C314EA17A42D}" srcOrd="0" destOrd="0" presId="urn:microsoft.com/office/officeart/2008/layout/VerticalCurvedList"/>
    <dgm:cxn modelId="{6D4217E5-E92A-479F-91D0-A5A641203E02}" type="presOf" srcId="{40C6705A-05D1-4DE4-A1CC-BF12F3A7DBF0}" destId="{D24724C4-03AC-4416-9E73-A50988E5AF46}" srcOrd="0" destOrd="0" presId="urn:microsoft.com/office/officeart/2008/layout/VerticalCurvedList"/>
    <dgm:cxn modelId="{91331BEF-966C-4DAC-84BA-AAF947B3C820}" type="presOf" srcId="{98BEF58D-0603-4DC1-A259-78A3CAFD4652}" destId="{58DFD4A5-6D8C-4A0A-AC90-5F8B5B9E5CBD}" srcOrd="0" destOrd="0" presId="urn:microsoft.com/office/officeart/2008/layout/VerticalCurvedList"/>
    <dgm:cxn modelId="{3763E7F4-13DB-4D11-8EEA-A3D459738461}" srcId="{63306F2E-1E21-4BC7-9661-097A164EF21A}" destId="{40C6705A-05D1-4DE4-A1CC-BF12F3A7DBF0}" srcOrd="2" destOrd="0" parTransId="{474C3AA8-5040-49E8-97BE-5E6DBD6E9A2C}" sibTransId="{78132261-BD05-4DB1-B0F1-1A5D14949847}"/>
    <dgm:cxn modelId="{56D26B48-16C6-44B2-8206-6A9078B0B703}" type="presParOf" srcId="{C9C53F2E-CB4F-42BB-987A-C314EA17A42D}" destId="{663AC85A-479E-47A0-834A-027369D84F6B}" srcOrd="0" destOrd="0" presId="urn:microsoft.com/office/officeart/2008/layout/VerticalCurvedList"/>
    <dgm:cxn modelId="{5F4870BF-B609-4512-8D0F-1F0FE17196FC}" type="presParOf" srcId="{663AC85A-479E-47A0-834A-027369D84F6B}" destId="{C8A38B5E-B500-4C08-98C6-CDD3C0170729}" srcOrd="0" destOrd="0" presId="urn:microsoft.com/office/officeart/2008/layout/VerticalCurvedList"/>
    <dgm:cxn modelId="{7FADA1CB-8FAD-4F6B-B872-8E65939B4A18}" type="presParOf" srcId="{C8A38B5E-B500-4C08-98C6-CDD3C0170729}" destId="{BB8EB9EA-9D47-47E6-B5FC-48C191B4444C}" srcOrd="0" destOrd="0" presId="urn:microsoft.com/office/officeart/2008/layout/VerticalCurvedList"/>
    <dgm:cxn modelId="{CB92E41A-2D09-4DB5-B1E0-264D9AFEFFB8}" type="presParOf" srcId="{C8A38B5E-B500-4C08-98C6-CDD3C0170729}" destId="{84DFC4F5-0639-4E23-96AB-680BC88466B8}" srcOrd="1" destOrd="0" presId="urn:microsoft.com/office/officeart/2008/layout/VerticalCurvedList"/>
    <dgm:cxn modelId="{36A49D4F-3CE5-4577-B73E-3BB2A03411E0}" type="presParOf" srcId="{C8A38B5E-B500-4C08-98C6-CDD3C0170729}" destId="{2206230D-8353-4A35-9238-5883EAF59627}" srcOrd="2" destOrd="0" presId="urn:microsoft.com/office/officeart/2008/layout/VerticalCurvedList"/>
    <dgm:cxn modelId="{4231EB69-5B32-48F2-A254-EC4C8572875B}" type="presParOf" srcId="{C8A38B5E-B500-4C08-98C6-CDD3C0170729}" destId="{2D456357-D4C0-4CF7-841B-7CBEE9D2E642}" srcOrd="3" destOrd="0" presId="urn:microsoft.com/office/officeart/2008/layout/VerticalCurvedList"/>
    <dgm:cxn modelId="{7227ED46-F3B4-46CC-A5E4-A5F8C63CCDE9}" type="presParOf" srcId="{663AC85A-479E-47A0-834A-027369D84F6B}" destId="{BD365B0B-9461-41FC-B078-6302C326979F}" srcOrd="1" destOrd="0" presId="urn:microsoft.com/office/officeart/2008/layout/VerticalCurvedList"/>
    <dgm:cxn modelId="{030314A9-1017-4597-8D34-01937A664399}" type="presParOf" srcId="{663AC85A-479E-47A0-834A-027369D84F6B}" destId="{0DEB060A-819F-4C19-9737-48E7CEF70005}" srcOrd="2" destOrd="0" presId="urn:microsoft.com/office/officeart/2008/layout/VerticalCurvedList"/>
    <dgm:cxn modelId="{039FDC85-D04E-4F8C-A516-21BAF72E7423}" type="presParOf" srcId="{0DEB060A-819F-4C19-9737-48E7CEF70005}" destId="{59A7A7BB-3A74-4D30-AC97-E9167818E57C}" srcOrd="0" destOrd="0" presId="urn:microsoft.com/office/officeart/2008/layout/VerticalCurvedList"/>
    <dgm:cxn modelId="{3AC05910-39B7-4248-A8A7-2DA18C56976C}" type="presParOf" srcId="{663AC85A-479E-47A0-834A-027369D84F6B}" destId="{58DFD4A5-6D8C-4A0A-AC90-5F8B5B9E5CBD}" srcOrd="3" destOrd="0" presId="urn:microsoft.com/office/officeart/2008/layout/VerticalCurvedList"/>
    <dgm:cxn modelId="{95A905CD-F53F-4353-AB5F-6016EB2683E1}" type="presParOf" srcId="{663AC85A-479E-47A0-834A-027369D84F6B}" destId="{C5533CE5-A5C3-4631-8AAB-36943A907175}" srcOrd="4" destOrd="0" presId="urn:microsoft.com/office/officeart/2008/layout/VerticalCurvedList"/>
    <dgm:cxn modelId="{B1009F7E-E8D3-42D4-AE07-73D89E4AD998}" type="presParOf" srcId="{C5533CE5-A5C3-4631-8AAB-36943A907175}" destId="{E1D1D8A9-CAE3-4350-81B0-95541E671627}" srcOrd="0" destOrd="0" presId="urn:microsoft.com/office/officeart/2008/layout/VerticalCurvedList"/>
    <dgm:cxn modelId="{F8E469FA-8231-4393-9726-4D4BDB16F9CC}" type="presParOf" srcId="{663AC85A-479E-47A0-834A-027369D84F6B}" destId="{D24724C4-03AC-4416-9E73-A50988E5AF46}" srcOrd="5" destOrd="0" presId="urn:microsoft.com/office/officeart/2008/layout/VerticalCurvedList"/>
    <dgm:cxn modelId="{A06198D4-D89C-4C1D-B82B-507EDF284C18}" type="presParOf" srcId="{663AC85A-479E-47A0-834A-027369D84F6B}" destId="{BDA1D98C-3CF8-4148-BBAE-F214DE6CA54F}" srcOrd="6" destOrd="0" presId="urn:microsoft.com/office/officeart/2008/layout/VerticalCurvedList"/>
    <dgm:cxn modelId="{DD7F5C9D-A62D-4664-BD8B-2EE1868A865B}" type="presParOf" srcId="{BDA1D98C-3CF8-4148-BBAE-F214DE6CA54F}" destId="{D78A392F-06AB-4C10-9DE1-FB00583CB6A7}" srcOrd="0" destOrd="0" presId="urn:microsoft.com/office/officeart/2008/layout/VerticalCurvedList"/>
    <dgm:cxn modelId="{C8DDFA48-6279-478E-9359-539EC1691F13}" type="presParOf" srcId="{663AC85A-479E-47A0-834A-027369D84F6B}" destId="{8483FAEB-DDD0-49E6-8198-26DAD8B65C55}" srcOrd="7" destOrd="0" presId="urn:microsoft.com/office/officeart/2008/layout/VerticalCurvedList"/>
    <dgm:cxn modelId="{BF57496E-5E1B-4036-98C8-BD9B45451F09}" type="presParOf" srcId="{663AC85A-479E-47A0-834A-027369D84F6B}" destId="{A7907600-19C2-4FF0-8FAD-E646A99928C9}" srcOrd="8" destOrd="0" presId="urn:microsoft.com/office/officeart/2008/layout/VerticalCurvedList"/>
    <dgm:cxn modelId="{BA00E865-EAC8-493A-BFDC-BDA2C9CA4685}" type="presParOf" srcId="{A7907600-19C2-4FF0-8FAD-E646A99928C9}" destId="{AABFFA53-7FA2-4802-9780-D23A9689285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DFC4F5-0639-4E23-96AB-680BC88466B8}">
      <dsp:nvSpPr>
        <dsp:cNvPr id="0" name=""/>
        <dsp:cNvSpPr/>
      </dsp:nvSpPr>
      <dsp:spPr>
        <a:xfrm>
          <a:off x="-6221520" y="-951783"/>
          <a:ext cx="7405794" cy="7405794"/>
        </a:xfrm>
        <a:prstGeom prst="blockArc">
          <a:avLst>
            <a:gd name="adj1" fmla="val 18900000"/>
            <a:gd name="adj2" fmla="val 2700000"/>
            <a:gd name="adj3" fmla="val 29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65B0B-9461-41FC-B078-6302C326979F}">
      <dsp:nvSpPr>
        <dsp:cNvPr id="0" name=""/>
        <dsp:cNvSpPr/>
      </dsp:nvSpPr>
      <dsp:spPr>
        <a:xfrm>
          <a:off x="619780" y="423011"/>
          <a:ext cx="7430317" cy="846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188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a management information system for education establishments to manage student data</a:t>
          </a:r>
          <a:endParaRPr lang="en-IN" sz="2500" kern="1200" dirty="0"/>
        </a:p>
      </dsp:txBody>
      <dsp:txXfrm>
        <a:off x="619780" y="423011"/>
        <a:ext cx="7430317" cy="846462"/>
      </dsp:txXfrm>
    </dsp:sp>
    <dsp:sp modelId="{59A7A7BB-3A74-4D30-AC97-E9167818E57C}">
      <dsp:nvSpPr>
        <dsp:cNvPr id="0" name=""/>
        <dsp:cNvSpPr/>
      </dsp:nvSpPr>
      <dsp:spPr>
        <a:xfrm>
          <a:off x="90741" y="317203"/>
          <a:ext cx="1058078" cy="10580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FD4A5-6D8C-4A0A-AC90-5F8B5B9E5CBD}">
      <dsp:nvSpPr>
        <dsp:cNvPr id="0" name=""/>
        <dsp:cNvSpPr/>
      </dsp:nvSpPr>
      <dsp:spPr>
        <a:xfrm>
          <a:off x="1105077" y="1692925"/>
          <a:ext cx="6945020" cy="846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188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Student Feedback Systems provide capabilities for selecting particular subject for feedback</a:t>
          </a:r>
          <a:endParaRPr lang="en-US" sz="2500" kern="1200"/>
        </a:p>
      </dsp:txBody>
      <dsp:txXfrm>
        <a:off x="1105077" y="1692925"/>
        <a:ext cx="6945020" cy="846462"/>
      </dsp:txXfrm>
    </dsp:sp>
    <dsp:sp modelId="{E1D1D8A9-CAE3-4350-81B0-95541E671627}">
      <dsp:nvSpPr>
        <dsp:cNvPr id="0" name=""/>
        <dsp:cNvSpPr/>
      </dsp:nvSpPr>
      <dsp:spPr>
        <a:xfrm>
          <a:off x="576037" y="1587117"/>
          <a:ext cx="1058078" cy="10580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4724C4-03AC-4416-9E73-A50988E5AF46}">
      <dsp:nvSpPr>
        <dsp:cNvPr id="0" name=""/>
        <dsp:cNvSpPr/>
      </dsp:nvSpPr>
      <dsp:spPr>
        <a:xfrm>
          <a:off x="1105077" y="2962839"/>
          <a:ext cx="6945020" cy="846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188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0" i="0" kern="1200"/>
            <a:t>generate the report automatically</a:t>
          </a:r>
          <a:endParaRPr lang="en-IN" sz="2500" kern="1200"/>
        </a:p>
      </dsp:txBody>
      <dsp:txXfrm>
        <a:off x="1105077" y="2962839"/>
        <a:ext cx="6945020" cy="846462"/>
      </dsp:txXfrm>
    </dsp:sp>
    <dsp:sp modelId="{D78A392F-06AB-4C10-9DE1-FB00583CB6A7}">
      <dsp:nvSpPr>
        <dsp:cNvPr id="0" name=""/>
        <dsp:cNvSpPr/>
      </dsp:nvSpPr>
      <dsp:spPr>
        <a:xfrm>
          <a:off x="576037" y="2857031"/>
          <a:ext cx="1058078" cy="10580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83FAEB-DDD0-49E6-8198-26DAD8B65C55}">
      <dsp:nvSpPr>
        <dsp:cNvPr id="0" name=""/>
        <dsp:cNvSpPr/>
      </dsp:nvSpPr>
      <dsp:spPr>
        <a:xfrm>
          <a:off x="619780" y="4232753"/>
          <a:ext cx="7430317" cy="846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188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build student details, student-related data needs in a college.</a:t>
          </a:r>
          <a:endParaRPr lang="en-US" sz="2500" kern="1200"/>
        </a:p>
      </dsp:txBody>
      <dsp:txXfrm>
        <a:off x="619780" y="4232753"/>
        <a:ext cx="7430317" cy="846462"/>
      </dsp:txXfrm>
    </dsp:sp>
    <dsp:sp modelId="{AABFFA53-7FA2-4802-9780-D23A9689285F}">
      <dsp:nvSpPr>
        <dsp:cNvPr id="0" name=""/>
        <dsp:cNvSpPr/>
      </dsp:nvSpPr>
      <dsp:spPr>
        <a:xfrm>
          <a:off x="90741" y="4126946"/>
          <a:ext cx="1058078" cy="10580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0C6B-2B18-4BB4-AF7C-15A338FE4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F8602-A9F7-4BC3-81A3-11879B9EE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DB8A4-A661-492A-A658-EFC39C06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B2F-24C9-48F9-9454-5415367E0655}" type="datetimeFigureOut">
              <a:rPr lang="en-IN" smtClean="0"/>
              <a:pPr/>
              <a:t>10-06-2022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BFAD0-29E5-422A-AA4E-6C9FCCBC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74BE8-05DA-4586-9C19-35CD05C7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D870-EE68-4D7C-BF8C-47E35322BC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05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12A5-3638-465C-A0D5-0DD807D6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0AC08-48A0-4BAB-94AF-0569B3288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67BD8-8DC0-4485-9DE0-3BA637B0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B2F-24C9-48F9-9454-5415367E0655}" type="datetimeFigureOut">
              <a:rPr lang="en-IN" smtClean="0"/>
              <a:pPr/>
              <a:t>10-06-2022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24213-DA4E-4A21-93E8-685EB8AC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0B3DE-39D8-4AFF-BE81-64260781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D870-EE68-4D7C-BF8C-47E35322BC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6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91D3D-36BD-460A-9D4F-8E77ABEEC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098A6-1915-42A2-BAD3-6D53D0C15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A51AB-3F94-40B4-AF49-926EE89C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B2F-24C9-48F9-9454-5415367E0655}" type="datetimeFigureOut">
              <a:rPr lang="en-IN" smtClean="0"/>
              <a:pPr/>
              <a:t>10-06-2022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7502F-3384-4AF4-9CBF-37B631F7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2ACA5-AD06-4BC6-A848-B38B2DA9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D870-EE68-4D7C-BF8C-47E35322BC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35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1C9A-BBD9-4887-8338-76D8176A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C5A8-AABA-4BCA-B8A1-15D397B6E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07B32-55F9-47B4-BD9F-B40966B7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B2F-24C9-48F9-9454-5415367E0655}" type="datetimeFigureOut">
              <a:rPr lang="en-IN" smtClean="0"/>
              <a:pPr/>
              <a:t>10-06-2022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742C-52C2-46FA-A6F1-C77F69EA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EFA5A-70AB-4A6F-BBEA-061170C5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D870-EE68-4D7C-BF8C-47E35322BC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61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A459-0AD9-424F-A3D8-9FD460CBA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1E579-9EBD-4AC8-A97E-0387A390C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4CC17-0C10-4BC6-BFD7-C30B7F1D8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B2F-24C9-48F9-9454-5415367E0655}" type="datetimeFigureOut">
              <a:rPr lang="en-IN" smtClean="0"/>
              <a:pPr/>
              <a:t>10-06-2022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222A7-A815-4559-B611-113140D6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4EFEE-5062-438F-8D6B-D147A79A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D870-EE68-4D7C-BF8C-47E35322BC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95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6447-846E-4A8A-88B4-FABDEB2A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53862-9AD0-4BE8-8B5C-D5B206A82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25330-E49F-4108-8586-1A0F24163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C18A1-6CFB-431D-8F18-7EDE7D60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B2F-24C9-48F9-9454-5415367E0655}" type="datetimeFigureOut">
              <a:rPr lang="en-IN" smtClean="0"/>
              <a:pPr/>
              <a:t>10-06-2022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0151C-C4DA-410A-BD1E-594B2511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848D0-BF4F-476E-9A4D-4D1AB7E1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D870-EE68-4D7C-BF8C-47E35322BC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92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F389-CD3B-48AC-AF1F-A0F20D0CD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5C43A-BDBC-4F26-90F1-6348C2106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28BF9-873A-4594-B0E4-C1C0541C2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B451DE-68B7-4899-982B-2E351BE04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A2090F-9566-4507-BD1A-235C6649D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5709FA-1BEA-4EC6-9C45-6B3F31DC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B2F-24C9-48F9-9454-5415367E0655}" type="datetimeFigureOut">
              <a:rPr lang="en-IN" smtClean="0"/>
              <a:pPr/>
              <a:t>10-06-2022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63070-A999-46D7-8887-9CB3EB11D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AEB5A0-9C56-4262-BA6F-8522A57A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D870-EE68-4D7C-BF8C-47E35322BC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91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C39B-4596-4565-B715-9FC7149A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6C006-8A9B-43D8-AACF-1D26B4C1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B2F-24C9-48F9-9454-5415367E0655}" type="datetimeFigureOut">
              <a:rPr lang="en-IN" smtClean="0"/>
              <a:pPr/>
              <a:t>10-06-2022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F25A7-8F5C-4374-88CA-DF9C2727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0F501-126A-47A6-9669-9F345AB16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D870-EE68-4D7C-BF8C-47E35322BC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65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B370B-4F7B-48F3-9CE6-55CDDC3B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B2F-24C9-48F9-9454-5415367E0655}" type="datetimeFigureOut">
              <a:rPr lang="en-IN" smtClean="0"/>
              <a:pPr/>
              <a:t>10-06-2022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56BCB-4E31-4127-B058-A50A9713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546F5-263B-43BD-AA11-2E52D6218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D870-EE68-4D7C-BF8C-47E35322BC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84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52A2-81D2-4620-AEB8-C3662409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4DE99-DD5E-4D07-B6D3-DE3E153AF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28069-5ED3-448A-80AD-D7535050D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B55CF-17CB-436E-88CE-4B8E3FBB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B2F-24C9-48F9-9454-5415367E0655}" type="datetimeFigureOut">
              <a:rPr lang="en-IN" smtClean="0"/>
              <a:pPr/>
              <a:t>10-06-2022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7BBC7-9AB2-4819-AE2D-65887DEC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97B9A-F1A4-46C0-BB7C-EE3E037D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D870-EE68-4D7C-BF8C-47E35322BC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03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6727-D795-4640-B0E1-F97B1E65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8D4A5-7CA0-4AF3-8AEF-D31495D1E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109DA-28F4-441B-ACC8-810DF6DC6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F4FC4-ECD3-4E5B-B45F-59D828D3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B2F-24C9-48F9-9454-5415367E0655}" type="datetimeFigureOut">
              <a:rPr lang="en-IN" smtClean="0"/>
              <a:pPr/>
              <a:t>10-06-2022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FFE48-10F3-456C-B682-A78A8931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7A188-71BF-4E8D-901C-3D5D70B0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D870-EE68-4D7C-BF8C-47E35322BC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05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1E8DD9-FA6D-412F-8ED4-EC2D4CCD0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0EE2B-6177-4F4D-9F6E-2B2B2EE4E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702C0-2EC9-44EC-B9BD-3DB14B5BC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D7B2F-24C9-48F9-9454-5415367E0655}" type="datetimeFigureOut">
              <a:rPr lang="en-IN" smtClean="0"/>
              <a:pPr/>
              <a:t>10-06-2022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CC896-7B7C-44C0-AD1A-CA8DF75A0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6AB95-11C2-453B-89B3-2FEC84207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4D870-EE68-4D7C-BF8C-47E35322BC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90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459CD3-CAA6-4428-8224-BF5D8669B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2283" y="4409844"/>
            <a:ext cx="3325400" cy="2201985"/>
          </a:xfrm>
        </p:spPr>
        <p:txBody>
          <a:bodyPr>
            <a:normAutofit/>
          </a:bodyPr>
          <a:lstStyle/>
          <a:p>
            <a:pPr algn="l"/>
            <a:r>
              <a:rPr lang="en-US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</a:p>
          <a:p>
            <a:pPr algn="l"/>
            <a:r>
              <a:rPr lang="en-US" sz="20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Students Name</a:t>
            </a:r>
          </a:p>
          <a:p>
            <a:pPr algn="l"/>
            <a:r>
              <a:rPr lang="en-US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Himanshu Sangale(251)</a:t>
            </a:r>
          </a:p>
          <a:p>
            <a:pPr algn="l"/>
            <a:r>
              <a:rPr lang="en-US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Siddhi D.Mankar (253)</a:t>
            </a:r>
          </a:p>
          <a:p>
            <a:pPr algn="l"/>
            <a:r>
              <a:rPr lang="en-US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Prajval Gandhi (257)</a:t>
            </a:r>
          </a:p>
          <a:p>
            <a:pPr algn="l"/>
            <a:endParaRPr 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9DB97D-34F1-4A2A-B203-B0E82F52287F}"/>
              </a:ext>
            </a:extLst>
          </p:cNvPr>
          <p:cNvSpPr txBox="1"/>
          <p:nvPr/>
        </p:nvSpPr>
        <p:spPr>
          <a:xfrm>
            <a:off x="703485" y="2208508"/>
            <a:ext cx="10740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for SY Minor Project (Review)</a:t>
            </a:r>
            <a:endParaRPr lang="en-IN" sz="3200" u="sng" dirty="0"/>
          </a:p>
        </p:txBody>
      </p:sp>
      <p:pic>
        <p:nvPicPr>
          <p:cNvPr id="3078" name="Picture 6" descr="Image result for mit academy of engineering logo">
            <a:extLst>
              <a:ext uri="{FF2B5EF4-FFF2-40B4-BE49-F238E27FC236}">
                <a16:creationId xmlns:a16="http://schemas.microsoft.com/office/drawing/2014/main" id="{05720459-5239-4DF6-8D21-C36E26F1B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383" y="200565"/>
            <a:ext cx="49149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7F792F-2F1A-49E7-B234-8911A10B9F65}"/>
              </a:ext>
            </a:extLst>
          </p:cNvPr>
          <p:cNvSpPr txBox="1"/>
          <p:nvPr/>
        </p:nvSpPr>
        <p:spPr>
          <a:xfrm>
            <a:off x="2710983" y="1347163"/>
            <a:ext cx="7318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Engineering and Technology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E459CD3-CAA6-4428-8224-BF5D8669B796}"/>
              </a:ext>
            </a:extLst>
          </p:cNvPr>
          <p:cNvSpPr txBox="1">
            <a:spLocks/>
          </p:cNvSpPr>
          <p:nvPr/>
        </p:nvSpPr>
        <p:spPr>
          <a:xfrm>
            <a:off x="1303686" y="5202238"/>
            <a:ext cx="281459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Guide:</a:t>
            </a:r>
          </a:p>
          <a:p>
            <a:pPr algn="l"/>
            <a:r>
              <a:rPr lang="en-US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Mr. Pradeep Katoch Sir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9DB97D-34F1-4A2A-B203-B0E82F52287F}"/>
              </a:ext>
            </a:extLst>
          </p:cNvPr>
          <p:cNvSpPr txBox="1"/>
          <p:nvPr/>
        </p:nvSpPr>
        <p:spPr>
          <a:xfrm>
            <a:off x="1826222" y="3223312"/>
            <a:ext cx="79617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Student Feedback System</a:t>
            </a:r>
            <a:endParaRPr lang="en-IN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77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45FD-F922-4594-BB34-A72586EB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D86EE88B-A2BF-4315-8402-A3C08217A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4172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Block Diagram and it explanation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29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A69C-8F64-473D-A961-74B3698D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66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Feedback System?</a:t>
            </a:r>
            <a:endParaRPr lang="en-IN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99692249"/>
              </p:ext>
            </p:extLst>
          </p:nvPr>
        </p:nvGraphicFramePr>
        <p:xfrm>
          <a:off x="423730" y="1355772"/>
          <a:ext cx="8128000" cy="5502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329" y="-212697"/>
            <a:ext cx="4368153" cy="6858000"/>
          </a:xfrm>
          <a:prstGeom prst="rect">
            <a:avLst/>
          </a:prstGeom>
        </p:spPr>
      </p:pic>
      <p:sp>
        <p:nvSpPr>
          <p:cNvPr id="8" name="Isosceles Triangle 7"/>
          <p:cNvSpPr/>
          <p:nvPr/>
        </p:nvSpPr>
        <p:spPr>
          <a:xfrm rot="5400000">
            <a:off x="249408" y="1374874"/>
            <a:ext cx="342924" cy="304721"/>
          </a:xfrm>
          <a:prstGeom prst="triangl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Isosceles Triangle 8"/>
          <p:cNvSpPr/>
          <p:nvPr/>
        </p:nvSpPr>
        <p:spPr>
          <a:xfrm rot="5400000">
            <a:off x="737595" y="2095078"/>
            <a:ext cx="342924" cy="304721"/>
          </a:xfrm>
          <a:prstGeom prst="triangl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/>
          <p:cNvSpPr/>
          <p:nvPr/>
        </p:nvSpPr>
        <p:spPr>
          <a:xfrm rot="5400000">
            <a:off x="1050307" y="3564876"/>
            <a:ext cx="342924" cy="304721"/>
          </a:xfrm>
          <a:prstGeom prst="triangl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973564" y="4271978"/>
            <a:ext cx="342924" cy="304721"/>
          </a:xfrm>
          <a:prstGeom prst="triangl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711207" y="5046030"/>
            <a:ext cx="342924" cy="304721"/>
          </a:xfrm>
          <a:prstGeom prst="triangl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280473" y="5741261"/>
            <a:ext cx="342924" cy="304721"/>
          </a:xfrm>
          <a:prstGeom prst="triangl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988219" y="2804070"/>
            <a:ext cx="342924" cy="304721"/>
          </a:xfrm>
          <a:prstGeom prst="triangl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66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2203"/>
            <a:ext cx="10515600" cy="873125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sz="3200" b="1" dirty="0">
                <a:solidFill>
                  <a:schemeClr val="accent2">
                    <a:lumMod val="75000"/>
                  </a:schemeClr>
                </a:solidFill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87380-0DB2-F00B-2D18-F0DACE90E6A3}"/>
              </a:ext>
            </a:extLst>
          </p:cNvPr>
          <p:cNvSpPr txBox="1"/>
          <p:nvPr/>
        </p:nvSpPr>
        <p:spPr>
          <a:xfrm>
            <a:off x="997227" y="1868556"/>
            <a:ext cx="826604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feedback for faculty/Course in the current system i.e., google form is a manual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a time taking and inefficient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collective data from the entire batch is difficult to comprehend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project replaces this current system with an Online Feedback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Using this System , students can provide feedback to faculty or curse online.</a:t>
            </a:r>
          </a:p>
        </p:txBody>
      </p:sp>
    </p:spTree>
    <p:extLst>
      <p:ext uri="{BB962C8B-B14F-4D97-AF65-F5344CB8AC3E}">
        <p14:creationId xmlns:p14="http://schemas.microsoft.com/office/powerpoint/2010/main" val="201944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904" y="856219"/>
            <a:ext cx="10515600" cy="911225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Project Overview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027905"/>
            <a:ext cx="10229850" cy="5210970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A40B86-C663-802F-B450-D6A3EC5F1FC1}"/>
              </a:ext>
            </a:extLst>
          </p:cNvPr>
          <p:cNvSpPr txBox="1"/>
          <p:nvPr/>
        </p:nvSpPr>
        <p:spPr>
          <a:xfrm>
            <a:off x="940904" y="1939130"/>
            <a:ext cx="905123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user logs into the system and fills the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passwords will be all encrypted for security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data is collected from all the students to generate a consolidated report and the same can be downloaded as an excel or 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is mapping with institute timetable which is </a:t>
            </a:r>
            <a:r>
              <a:rPr lang="en-US" sz="2000" dirty="0" err="1"/>
              <a:t>benificial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Admin can import and export the data through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would be easier method for </a:t>
            </a:r>
            <a:r>
              <a:rPr lang="en-US" sz="2000" dirty="0" err="1"/>
              <a:t>admistration</a:t>
            </a:r>
            <a:r>
              <a:rPr lang="en-US" sz="2000" dirty="0"/>
              <a:t> to organize and mine this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166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1153F0-1D8D-8209-0D61-061BA574D525}"/>
              </a:ext>
            </a:extLst>
          </p:cNvPr>
          <p:cNvSpPr txBox="1">
            <a:spLocks/>
          </p:cNvSpPr>
          <p:nvPr/>
        </p:nvSpPr>
        <p:spPr>
          <a:xfrm>
            <a:off x="1315279" y="1144587"/>
            <a:ext cx="10515600" cy="911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89091F-C1DD-DA83-647D-C926CFD400C4}"/>
              </a:ext>
            </a:extLst>
          </p:cNvPr>
          <p:cNvSpPr txBox="1"/>
          <p:nvPr/>
        </p:nvSpPr>
        <p:spPr>
          <a:xfrm>
            <a:off x="1593574" y="2160104"/>
            <a:ext cx="773595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Front End</a:t>
            </a:r>
          </a:p>
          <a:p>
            <a:r>
              <a:rPr lang="en-US" sz="2000" dirty="0"/>
              <a:t>	HTML</a:t>
            </a:r>
          </a:p>
          <a:p>
            <a:r>
              <a:rPr lang="en-US" sz="2000" dirty="0"/>
              <a:t>	CSS</a:t>
            </a:r>
            <a:endParaRPr lang="en-IN" sz="2000" dirty="0"/>
          </a:p>
          <a:p>
            <a:r>
              <a:rPr lang="en-IN" sz="2000" dirty="0"/>
              <a:t>	JavaScript</a:t>
            </a:r>
          </a:p>
          <a:p>
            <a:r>
              <a:rPr lang="en-IN" sz="2000" dirty="0"/>
              <a:t>	Ajax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Backend</a:t>
            </a:r>
          </a:p>
          <a:p>
            <a:r>
              <a:rPr lang="en-IN" sz="2000" dirty="0"/>
              <a:t>	MySQL</a:t>
            </a:r>
          </a:p>
          <a:p>
            <a:r>
              <a:rPr lang="en-IN" sz="2000" dirty="0"/>
              <a:t>	PHP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Other Technologies</a:t>
            </a:r>
          </a:p>
          <a:p>
            <a:r>
              <a:rPr lang="en-US" sz="2000" dirty="0"/>
              <a:t>	Excel:- </a:t>
            </a:r>
            <a:r>
              <a:rPr lang="en-US" sz="2000" dirty="0" err="1"/>
              <a:t>PhpSpreadsheet</a:t>
            </a:r>
            <a:endParaRPr lang="en-US" sz="2000" dirty="0"/>
          </a:p>
          <a:p>
            <a:r>
              <a:rPr lang="en-US" sz="2000" dirty="0"/>
              <a:t>	PDF:- </a:t>
            </a:r>
            <a:r>
              <a:rPr lang="en-US" sz="2000" dirty="0" err="1"/>
              <a:t>Dompdf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854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18B8-E246-46E1-831E-9F1A0F368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5711" y="110196"/>
            <a:ext cx="8519423" cy="680388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Block Diagram For Data Structures Visualization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EFDC7-F9BA-4B97-8F91-DE1D255F5D7F}"/>
              </a:ext>
            </a:extLst>
          </p:cNvPr>
          <p:cNvSpPr txBox="1"/>
          <p:nvPr/>
        </p:nvSpPr>
        <p:spPr>
          <a:xfrm>
            <a:off x="2821500" y="2813139"/>
            <a:ext cx="19337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Verification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9103A4-AAB7-452C-A849-FF5C0D0D6FB8}"/>
              </a:ext>
            </a:extLst>
          </p:cNvPr>
          <p:cNvSpPr txBox="1"/>
          <p:nvPr/>
        </p:nvSpPr>
        <p:spPr>
          <a:xfrm>
            <a:off x="4953969" y="1046617"/>
            <a:ext cx="19337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 In/Sign up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65DE3B-3043-444A-B93A-3BA7C0BCCBA3}"/>
              </a:ext>
            </a:extLst>
          </p:cNvPr>
          <p:cNvSpPr txBox="1"/>
          <p:nvPr/>
        </p:nvSpPr>
        <p:spPr>
          <a:xfrm>
            <a:off x="2622749" y="3468744"/>
            <a:ext cx="23234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Feedback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8D29B-0AA6-46C2-A0DE-7762853C99D9}"/>
              </a:ext>
            </a:extLst>
          </p:cNvPr>
          <p:cNvSpPr txBox="1"/>
          <p:nvPr/>
        </p:nvSpPr>
        <p:spPr>
          <a:xfrm>
            <a:off x="3169891" y="2079250"/>
            <a:ext cx="12291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8237DE-B7AE-4D8A-92E8-4B413A07343A}"/>
              </a:ext>
            </a:extLst>
          </p:cNvPr>
          <p:cNvSpPr txBox="1"/>
          <p:nvPr/>
        </p:nvSpPr>
        <p:spPr>
          <a:xfrm>
            <a:off x="7697177" y="2137012"/>
            <a:ext cx="13940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50851-B634-4868-9EA5-783C6E8B7CDC}"/>
              </a:ext>
            </a:extLst>
          </p:cNvPr>
          <p:cNvSpPr txBox="1"/>
          <p:nvPr/>
        </p:nvSpPr>
        <p:spPr>
          <a:xfrm>
            <a:off x="6055832" y="3317766"/>
            <a:ext cx="13940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Allocate Students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A5769E-68E6-43D0-B45C-21F120154647}"/>
              </a:ext>
            </a:extLst>
          </p:cNvPr>
          <p:cNvSpPr txBox="1"/>
          <p:nvPr/>
        </p:nvSpPr>
        <p:spPr>
          <a:xfrm>
            <a:off x="7744131" y="3335235"/>
            <a:ext cx="15289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Allocate courses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CE1127-17E7-4BA0-95EB-C15669DF8EC6}"/>
              </a:ext>
            </a:extLst>
          </p:cNvPr>
          <p:cNvSpPr/>
          <p:nvPr/>
        </p:nvSpPr>
        <p:spPr>
          <a:xfrm>
            <a:off x="5865425" y="1412200"/>
            <a:ext cx="45719" cy="3236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6061E2-D151-428A-9F6A-32AAD675BEA0}"/>
              </a:ext>
            </a:extLst>
          </p:cNvPr>
          <p:cNvSpPr/>
          <p:nvPr/>
        </p:nvSpPr>
        <p:spPr>
          <a:xfrm>
            <a:off x="3598734" y="1687727"/>
            <a:ext cx="4776186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BDE1611-779F-46EA-9C97-940A3D059B98}"/>
              </a:ext>
            </a:extLst>
          </p:cNvPr>
          <p:cNvSpPr/>
          <p:nvPr/>
        </p:nvSpPr>
        <p:spPr>
          <a:xfrm>
            <a:off x="8407295" y="2521926"/>
            <a:ext cx="45719" cy="323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561A09-11F0-48DB-B9B9-864DBD2D3B75}"/>
              </a:ext>
            </a:extLst>
          </p:cNvPr>
          <p:cNvSpPr/>
          <p:nvPr/>
        </p:nvSpPr>
        <p:spPr>
          <a:xfrm flipV="1">
            <a:off x="6705730" y="2883525"/>
            <a:ext cx="3376981" cy="457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44EC365B-6C84-4E13-A257-38A0F163C28D}"/>
              </a:ext>
            </a:extLst>
          </p:cNvPr>
          <p:cNvSpPr/>
          <p:nvPr/>
        </p:nvSpPr>
        <p:spPr>
          <a:xfrm>
            <a:off x="3613943" y="1684471"/>
            <a:ext cx="63461" cy="41351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A72939C4-5294-4994-99BD-1FD23B7D8CBA}"/>
              </a:ext>
            </a:extLst>
          </p:cNvPr>
          <p:cNvSpPr/>
          <p:nvPr/>
        </p:nvSpPr>
        <p:spPr>
          <a:xfrm>
            <a:off x="8314445" y="1710586"/>
            <a:ext cx="63461" cy="41351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421A66F2-EB94-4AAF-98E9-DB1EA8F328AC}"/>
              </a:ext>
            </a:extLst>
          </p:cNvPr>
          <p:cNvSpPr/>
          <p:nvPr/>
        </p:nvSpPr>
        <p:spPr>
          <a:xfrm>
            <a:off x="8540112" y="2870191"/>
            <a:ext cx="63461" cy="41351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B3BE1BC3-6191-456A-90AB-741BB0203A7C}"/>
              </a:ext>
            </a:extLst>
          </p:cNvPr>
          <p:cNvSpPr/>
          <p:nvPr/>
        </p:nvSpPr>
        <p:spPr>
          <a:xfrm>
            <a:off x="10076350" y="2870191"/>
            <a:ext cx="53209" cy="41351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D60C4B-BC65-47C2-956A-F9D89E4CBC33}"/>
              </a:ext>
            </a:extLst>
          </p:cNvPr>
          <p:cNvSpPr/>
          <p:nvPr/>
        </p:nvSpPr>
        <p:spPr>
          <a:xfrm>
            <a:off x="425092" y="790584"/>
            <a:ext cx="10995383" cy="5931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019AE568-8155-441B-BEF0-532F9DFE1D98}"/>
              </a:ext>
            </a:extLst>
          </p:cNvPr>
          <p:cNvSpPr/>
          <p:nvPr/>
        </p:nvSpPr>
        <p:spPr>
          <a:xfrm>
            <a:off x="3593068" y="2463399"/>
            <a:ext cx="91013" cy="29498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3754AD-DAEC-4375-BFCE-A250CDA82693}"/>
              </a:ext>
            </a:extLst>
          </p:cNvPr>
          <p:cNvSpPr txBox="1"/>
          <p:nvPr/>
        </p:nvSpPr>
        <p:spPr>
          <a:xfrm>
            <a:off x="9432516" y="3351156"/>
            <a:ext cx="13940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Feedback Analysis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5250B8-A8DF-4CF9-791A-BC4747FFA896}"/>
              </a:ext>
            </a:extLst>
          </p:cNvPr>
          <p:cNvSpPr txBox="1"/>
          <p:nvPr/>
        </p:nvSpPr>
        <p:spPr>
          <a:xfrm>
            <a:off x="9432516" y="4419399"/>
            <a:ext cx="13940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PDF Module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ADCD6B-B77E-09A1-BBFC-9427D8A0EACC}"/>
              </a:ext>
            </a:extLst>
          </p:cNvPr>
          <p:cNvSpPr txBox="1"/>
          <p:nvPr/>
        </p:nvSpPr>
        <p:spPr>
          <a:xfrm>
            <a:off x="6075862" y="4373635"/>
            <a:ext cx="13940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Excel Module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CD2B2312-A079-0599-D66B-4FB4E2E1D481}"/>
              </a:ext>
            </a:extLst>
          </p:cNvPr>
          <p:cNvSpPr/>
          <p:nvPr/>
        </p:nvSpPr>
        <p:spPr>
          <a:xfrm>
            <a:off x="6705730" y="2870191"/>
            <a:ext cx="67175" cy="41351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9ED0782-CEEF-C360-5D59-1E7464F424BE}"/>
              </a:ext>
            </a:extLst>
          </p:cNvPr>
          <p:cNvSpPr txBox="1"/>
          <p:nvPr/>
        </p:nvSpPr>
        <p:spPr>
          <a:xfrm>
            <a:off x="7755970" y="4382370"/>
            <a:ext cx="15171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Excel Module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B4F8DAA0-E1F0-F463-C765-D21C339C63BE}"/>
              </a:ext>
            </a:extLst>
          </p:cNvPr>
          <p:cNvSpPr/>
          <p:nvPr/>
        </p:nvSpPr>
        <p:spPr>
          <a:xfrm>
            <a:off x="6689414" y="3991683"/>
            <a:ext cx="63461" cy="41351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D148D797-1C71-D967-67DE-6B25447A169F}"/>
              </a:ext>
            </a:extLst>
          </p:cNvPr>
          <p:cNvSpPr/>
          <p:nvPr/>
        </p:nvSpPr>
        <p:spPr>
          <a:xfrm>
            <a:off x="8421283" y="3959719"/>
            <a:ext cx="63461" cy="41351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6B8C8997-5515-1445-5197-6555B63C60E5}"/>
              </a:ext>
            </a:extLst>
          </p:cNvPr>
          <p:cNvSpPr/>
          <p:nvPr/>
        </p:nvSpPr>
        <p:spPr>
          <a:xfrm>
            <a:off x="3600166" y="3155216"/>
            <a:ext cx="91013" cy="29498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79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33F578-8FE5-EF27-8B11-2F149906E8DE}"/>
              </a:ext>
            </a:extLst>
          </p:cNvPr>
          <p:cNvSpPr txBox="1">
            <a:spLocks/>
          </p:cNvSpPr>
          <p:nvPr/>
        </p:nvSpPr>
        <p:spPr>
          <a:xfrm>
            <a:off x="1514061" y="1292777"/>
            <a:ext cx="10515600" cy="911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Advantages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AB1044-EBF9-6561-318E-C1325BC035E4}"/>
              </a:ext>
            </a:extLst>
          </p:cNvPr>
          <p:cNvSpPr txBox="1"/>
          <p:nvPr/>
        </p:nvSpPr>
        <p:spPr>
          <a:xfrm>
            <a:off x="1514061" y="2305878"/>
            <a:ext cx="84250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Same feedback form for all the teachers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Differentiate data between different departments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Mapping with timetable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 independent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Email authentication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9827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EFFF9-9978-4B65-BA7E-77D3DB0A8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A Ton!! </a:t>
            </a:r>
          </a:p>
          <a:p>
            <a:pPr marL="0" indent="0" algn="ctr">
              <a:buNone/>
            </a:pPr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</a:t>
            </a:r>
            <a:r>
              <a:rPr lang="en-IN" sz="6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Smiley Face 1"/>
          <p:cNvSpPr/>
          <p:nvPr/>
        </p:nvSpPr>
        <p:spPr>
          <a:xfrm>
            <a:off x="8686800" y="2343150"/>
            <a:ext cx="97155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574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330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Index</vt:lpstr>
      <vt:lpstr>What is Feedback System?</vt:lpstr>
      <vt:lpstr> Problem Statement</vt:lpstr>
      <vt:lpstr>Project Overview</vt:lpstr>
      <vt:lpstr>PowerPoint Presentation</vt:lpstr>
      <vt:lpstr>Block Diagram For Data Structures Visualization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Jitesh Jha</dc:creator>
  <cp:lastModifiedBy>sid m</cp:lastModifiedBy>
  <cp:revision>123</cp:revision>
  <dcterms:created xsi:type="dcterms:W3CDTF">2019-11-12T13:11:26Z</dcterms:created>
  <dcterms:modified xsi:type="dcterms:W3CDTF">2022-06-10T09:32:00Z</dcterms:modified>
</cp:coreProperties>
</file>