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C8E9-D0C6-4919-966C-12257E0E205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11BF-1D92-4F83-8D7F-99B586C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11BF-1D92-4F83-8D7F-99B586CD5FE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11BF-1D92-4F83-8D7F-99B586CD5FE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5E74-0663-4168-B573-2C0468B21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CF45D-49AB-421B-BFFE-B0E920C2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53F8-19AD-4E0A-9FAB-64F84921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FC8C-A288-4267-9BDE-5A2DB23183D2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210A-B006-40D8-9E0A-2671C49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4B33-7EB6-403D-BE6B-812F3489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12A5-3163-4C1E-B7D3-F2E604C8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7840-AB42-46BB-B788-A4A32C24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DB4F-5BEE-4E1A-BC94-86AD3838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2D46-579D-43AC-A2A3-1E0B40D46DB5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5C2A-9013-45BB-8A64-ACFE8CD7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94C0-5DB3-47EB-8604-071B33D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E9D41-84AC-4123-B321-705E115F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CE28D-3840-48F1-93FE-3E05685F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2007-8E37-4A61-BF9B-A25B3FD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E19-18F2-401E-9530-6DE512DFBEF8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D435-1011-459F-9D4A-BADE1231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8A8E-F288-408B-9308-8CBA52FE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3239-3EE1-44AA-9B3D-A16C1AA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C5D1-C7DA-4F22-A5B2-0AAE5604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8BEF-7DFB-470B-91EE-82F67D11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1473-53C9-45E5-98AD-4ADB875ED25F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4E13-F67D-4D3A-9AFA-B08292AC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B000-59D5-48A8-AC24-5C2BF631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1FF0-7A42-47B8-AE65-43934779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71360-3253-4806-AEB5-D865D0F9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0023-E71A-4E59-A316-273AD544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B48C-BD64-4DC2-86EA-E3E1ED1BBCF6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A833-AAD2-4C94-9BA0-33EF2DA8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4936-9973-401C-B155-7DC4A6F8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A2F6-7994-4E6E-A664-8DB84B23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7A88-35EF-46B1-BC3A-7DD18A955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472DB-28B4-4D6B-94E2-E70DB7BD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18A7-5953-4A5D-A8D6-538594D8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A935-767B-4C53-B4CF-2B1DF59BD80A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CD914-115F-4452-86E1-874BD3E1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B8FAD-C362-4A41-93AF-B5F299F9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AFCE-C951-4F89-9979-CB9B1FB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B58FC-F81F-459A-A9E3-4092278E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04F8B-486D-4240-B07B-54C2B5613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BBC2A-F6C0-4106-8A24-8CBD2F27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F36A9-47EB-4D37-96CB-6E3474578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7926C-C4CE-4F87-AE61-679E730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894E-0AFD-41E7-B361-D6F629FE241E}" type="datetime1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8E6D6-1CE6-4F2C-9E35-6CEAD458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61834-BAF1-4659-BE10-9663DBC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61B-5314-4FC8-9331-20CE918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2656F-0E5E-4DEC-B2C5-28FB6D22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38F-06C8-4041-AC85-7E22559CFB6F}" type="datetime1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2986-18DF-4498-9D08-3CED62C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26F1-6FAD-40DB-8995-651EC576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BB988-702E-4001-8184-403B3D57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1CFB-2B69-4EA8-AD6E-4C2A83198412}" type="datetime1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5FAD5-9204-403E-A3E0-DE810A3A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5FA7-153F-4814-A9BB-45C43CC8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C78D-0644-40D9-86BF-3436ADE3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1748-A5C8-4A79-939E-A7E44A31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62196-5AD3-436A-95BF-6C8F2D4A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5324-7633-4CFA-BA72-78B6B4AD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BF2-263F-4681-A026-290D3F2E9093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8147E-5537-4152-A5B2-68D3AC23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DBE65-A0BC-4E80-B449-77E40F58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9D20-2A59-40AB-B2BB-0138C9B9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5288D-D8A1-4FA1-A46A-F827B3A93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B6EE-C594-4CAB-A818-3E2EC75E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EFE58-4163-4977-987C-A2BB877E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672D-8EC2-4488-9606-86DD159071D2}" type="datetime1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E9CE2-3A42-433F-91F5-DFA2D4B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80EB0-C749-4DE9-8853-C8D78C3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9B645-99D9-49FC-9FFB-13C9CD6E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FC5B-FF4E-4134-90EC-14C37FE0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96FA-706A-4464-9A2D-9D47D6BEB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3541-16FD-48CB-89B7-FC9FD2F1887D}" type="datetime1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C9D3-E727-40CB-827A-9201BF9E6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774F-9A45-4903-8A41-8B3CE1F0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2362200"/>
            <a:ext cx="6810375" cy="1219200"/>
          </a:xfrm>
        </p:spPr>
        <p:txBody>
          <a:bodyPr>
            <a:normAutofit/>
          </a:bodyPr>
          <a:lstStyle/>
          <a:p>
            <a:pPr algn="ctr"/>
            <a:endParaRPr lang="en-GB" dirty="0"/>
          </a:p>
          <a:p>
            <a:pPr algn="ctr"/>
            <a:r>
              <a:rPr lang="en-GB" sz="2000" dirty="0"/>
              <a:t>Project Title </a:t>
            </a:r>
          </a:p>
          <a:p>
            <a:pPr algn="ctr"/>
            <a:r>
              <a:rPr lang="en-GB" sz="2000" dirty="0"/>
              <a:t>Project Group No.</a:t>
            </a:r>
          </a:p>
          <a:p>
            <a:pPr algn="ctr"/>
            <a:endParaRPr lang="en-GB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63859"/>
              </p:ext>
            </p:extLst>
          </p:nvPr>
        </p:nvGraphicFramePr>
        <p:xfrm>
          <a:off x="762000" y="533400"/>
          <a:ext cx="7696201" cy="1447800"/>
        </p:xfrm>
        <a:graphic>
          <a:graphicData uri="http://schemas.openxmlformats.org/drawingml/2006/table">
            <a:tbl>
              <a:tblPr/>
              <a:tblGrid>
                <a:gridCol w="107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43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b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</a:br>
                      <a:endParaRPr lang="en-US" sz="12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ambria"/>
                          <a:ea typeface="Calibri"/>
                          <a:cs typeface="Times New Roman"/>
                        </a:rPr>
                        <a:t>Nitte</a:t>
                      </a:r>
                      <a:r>
                        <a:rPr lang="en-US" sz="1800" b="1" dirty="0">
                          <a:latin typeface="Cambria"/>
                          <a:ea typeface="Calibri"/>
                          <a:cs typeface="Times New Roman"/>
                        </a:rPr>
                        <a:t>  Meenakshi Institute of Technology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mbria"/>
                          <a:ea typeface="Calibri"/>
                          <a:cs typeface="Times New Roman"/>
                        </a:rPr>
                        <a:t>(AN AUTONOMOUS INSTITUTION AFFILIATED TO VISVESVARAYA TECHNOLOGICAL UNIVERSITY, BELGAUM)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PB No. 6429, </a:t>
                      </a:r>
                      <a:r>
                        <a:rPr lang="en-US" sz="800" dirty="0" err="1">
                          <a:latin typeface="Cambria"/>
                          <a:ea typeface="Calibri"/>
                          <a:cs typeface="Times New Roman"/>
                        </a:rPr>
                        <a:t>Yelahanka</a:t>
                      </a: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, Bangalore 560-064, Karnataka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Telephone: 080- 22167800, 22167860, Fax: 080 - 22167805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mbria"/>
                          <a:ea typeface="Calibri"/>
                          <a:cs typeface="Times New Roman"/>
                        </a:rPr>
                        <a:t>Department of Computer Science </a:t>
                      </a:r>
                      <a:r>
                        <a:rPr lang="en-US" sz="1700" b="1">
                          <a:latin typeface="Cambria"/>
                          <a:ea typeface="Calibri"/>
                          <a:cs typeface="Times New Roman"/>
                        </a:rPr>
                        <a:t>and Engineering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43000" y="609600"/>
            <a:ext cx="7267575" cy="771525"/>
            <a:chOff x="1143000" y="609600"/>
            <a:chExt cx="7267575" cy="771525"/>
          </a:xfrm>
        </p:grpSpPr>
        <p:pic>
          <p:nvPicPr>
            <p:cNvPr id="26626" name="Picture 2" descr="nitteimg-foot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3000" y="609600"/>
              <a:ext cx="723900" cy="390525"/>
            </a:xfrm>
            <a:prstGeom prst="rect">
              <a:avLst/>
            </a:prstGeom>
            <a:noFill/>
          </p:spPr>
        </p:pic>
        <p:pic>
          <p:nvPicPr>
            <p:cNvPr id="26625" name="Picture 1" descr="nmit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72400" y="609600"/>
              <a:ext cx="638175" cy="771525"/>
            </a:xfrm>
            <a:prstGeom prst="rect">
              <a:avLst/>
            </a:prstGeom>
            <a:noFill/>
          </p:spPr>
        </p:pic>
      </p:grpSp>
      <p:sp>
        <p:nvSpPr>
          <p:cNvPr id="8" name="Subtitle 2"/>
          <p:cNvSpPr txBox="1">
            <a:spLocks/>
          </p:cNvSpPr>
          <p:nvPr/>
        </p:nvSpPr>
        <p:spPr>
          <a:xfrm>
            <a:off x="2209800" y="3581400"/>
            <a:ext cx="3276600" cy="914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en-GB" b="1" u="sng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u="sng" dirty="0">
                <a:solidFill>
                  <a:schemeClr val="tx2"/>
                </a:solidFill>
              </a:rPr>
              <a:t>Presentation By: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dirty="0">
                <a:solidFill>
                  <a:schemeClr val="tx2"/>
                </a:solidFill>
              </a:rPr>
              <a:t>Student Names with USN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181600" y="5029200"/>
            <a:ext cx="33528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u="sng" dirty="0">
                <a:solidFill>
                  <a:schemeClr val="tx2"/>
                </a:solidFill>
              </a:rPr>
              <a:t>Guided By: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GB" sz="1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Guide: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baseline="0" dirty="0">
                <a:solidFill>
                  <a:schemeClr val="tx2"/>
                </a:solidFill>
              </a:rPr>
              <a:t>Designation: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2ACD-65BF-430D-A30D-27289246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DA89-9D72-4455-990B-AA29231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Pictures\nmi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228600"/>
            <a:ext cx="639445" cy="77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828800"/>
            <a:ext cx="5638800" cy="483076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TABLE OF CONTENTS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2286000"/>
            <a:ext cx="7726045" cy="4343400"/>
          </a:xfrm>
          <a:ln cmpd="dbl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motivation and Problem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System Requirements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Changes mentioned in Phase 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nitteimg-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68667"/>
            <a:ext cx="914400" cy="493295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99005"/>
              </p:ext>
            </p:extLst>
          </p:nvPr>
        </p:nvGraphicFramePr>
        <p:xfrm>
          <a:off x="403228" y="278130"/>
          <a:ext cx="8207372" cy="1447800"/>
        </p:xfrm>
        <a:graphic>
          <a:graphicData uri="http://schemas.openxmlformats.org/drawingml/2006/table">
            <a:tbl>
              <a:tblPr/>
              <a:tblGrid>
                <a:gridCol w="114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4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ambria"/>
                          <a:ea typeface="Calibri"/>
                          <a:cs typeface="Times New Roman"/>
                        </a:rPr>
                        <a:t>Nitte</a:t>
                      </a:r>
                      <a:r>
                        <a:rPr lang="en-US" sz="1800" b="1" dirty="0">
                          <a:latin typeface="Cambria"/>
                          <a:ea typeface="Calibri"/>
                          <a:cs typeface="Times New Roman"/>
                        </a:rPr>
                        <a:t>  Meenakshi Institute of Technology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mbria"/>
                          <a:ea typeface="Calibri"/>
                          <a:cs typeface="Times New Roman"/>
                        </a:rPr>
                        <a:t>(AN AUTONOMOUS INSTITUTION AFFILIATED TO VISVESVARAYA TECHNOLOGICAL UNIVERSITY, BELGAUM)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PB No. 6429, </a:t>
                      </a:r>
                      <a:r>
                        <a:rPr lang="en-US" sz="800" dirty="0" err="1">
                          <a:latin typeface="Cambria"/>
                          <a:ea typeface="Calibri"/>
                          <a:cs typeface="Times New Roman"/>
                        </a:rPr>
                        <a:t>Yelahanka</a:t>
                      </a: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, Bangalore 560-064, Karnataka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Telephone: 080- 22167800, 22167860, Fax: 080 - 22167805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mbria"/>
                          <a:ea typeface="Calibri"/>
                          <a:cs typeface="Times New Roman"/>
                        </a:rPr>
                        <a:t>Department of Computer Science and Engineering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7076D-2AD6-48D4-B147-1773936D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25093B-65D0-42D7-A6E3-5CA06B08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153</Words>
  <Application>Microsoft Office PowerPoint</Application>
  <PresentationFormat>On-screen Show (4:3)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shobha poojary</cp:lastModifiedBy>
  <cp:revision>21</cp:revision>
  <dcterms:created xsi:type="dcterms:W3CDTF">2006-08-16T00:00:00Z</dcterms:created>
  <dcterms:modified xsi:type="dcterms:W3CDTF">2021-05-01T06:25:51Z</dcterms:modified>
</cp:coreProperties>
</file>