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sldIdLst>
    <p:sldId id="343" r:id="rId5"/>
    <p:sldId id="257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34" autoAdjust="0"/>
  </p:normalViewPr>
  <p:slideViewPr>
    <p:cSldViewPr snapToGrid="0">
      <p:cViewPr varScale="1">
        <p:scale>
          <a:sx n="121" d="100"/>
          <a:sy n="121" d="100"/>
        </p:scale>
        <p:origin x="132" y="306"/>
      </p:cViewPr>
      <p:guideLst>
        <p:guide orient="horz" pos="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11/9/2020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11/9/2020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11/9/2020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11/9/2020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11/9/2020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11/9/2020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11/9/2020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11/9/2020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11/9/2020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11/9/2020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11/9/2020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11/9/2020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11/9/2020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Big Mountain Resort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Siddharth Shah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5966"/>
            <a:ext cx="10058400" cy="42531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</a:rPr>
              <a:t>Data </a:t>
            </a:r>
            <a:r>
              <a:rPr lang="en-US" sz="1400" dirty="0"/>
              <a:t>missing and not accurate for some fields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</a:rPr>
              <a:t>Key features affecting Ticket price 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err="1"/>
              <a:t>FastQuad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Runs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err="1"/>
              <a:t>Snowmaking_ac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Vertical Drop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Increase Revenue: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Increase Ticket Price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000" dirty="0"/>
              <a:t>Increase adult ticket price up to $94 based on the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000" dirty="0"/>
              <a:t>Add one more </a:t>
            </a:r>
            <a:r>
              <a:rPr lang="en-GB" sz="1000" dirty="0" err="1"/>
              <a:t>FastQuad</a:t>
            </a:r>
            <a:r>
              <a:rPr lang="en-GB" sz="1000" dirty="0"/>
              <a:t> (+$23)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000" dirty="0"/>
              <a:t>Increase vertical drop by 363 feet (+$6)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000" dirty="0"/>
              <a:t>Increase snowmaking area by 54 acres (+$4.5)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Decrease Operating Cost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000" dirty="0"/>
              <a:t>Permanently close one least used run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000" dirty="0"/>
              <a:t>Decrease the Skiable Terrain up to 248 acres </a:t>
            </a:r>
            <a:endParaRPr lang="en-US" sz="1000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8205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  <a:p>
            <a:r>
              <a:rPr lang="en-US" dirty="0"/>
              <a:t>Key Findings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Modeling Results 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3AFADE54-4EE6-46DC-982F-4104E109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51519"/>
            <a:ext cx="10058400" cy="42175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Recently installed Lift for better customer distribution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Operating cost increased by $ 1.5 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Find Which features are more important compare to others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Increase revenue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Better ticket pricing based on facilities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Cut down operation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Source: .csv file with 330 resorts data across USA.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AA5A847C-27DC-4F30-995E-4D906071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52F96-6A61-42E1-8036-DA22ADC2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338" y="1428750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0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3AFADE54-4EE6-46DC-982F-4104E109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51519"/>
            <a:ext cx="10058400" cy="42175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missing for some fields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No clear relation between State, Population to Ticket Price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Target Feature: Adult Weekend Price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Key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FastQuad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Snowmaking_ac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Vertical Drop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AA5A847C-27DC-4F30-995E-4D906071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Key findings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C1F79F-5274-4A67-8750-F3971B13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37927"/>
            <a:ext cx="4900808" cy="311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48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7AAE3B-452C-41F1-8223-CBE7BFCA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0455"/>
            <a:ext cx="10058400" cy="42455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Immediately Increase ticket price up to $94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Permanently close one least used run. (No change)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Decrease the Skiable Terrain by 248 acres (No change)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 one more </a:t>
            </a:r>
            <a:r>
              <a:rPr lang="en-US" dirty="0" err="1"/>
              <a:t>FastQuad</a:t>
            </a:r>
            <a:r>
              <a:rPr lang="en-US" dirty="0"/>
              <a:t> (+$23)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Increase vertical drop by 363 feet (+$6)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Increase snowmaking area by 54 acres (+$4.5)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Increase run and total chairs by one and vertical drop by 150 feet (+$2)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652E2-B396-4095-89B9-C0830EFF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pic>
        <p:nvPicPr>
          <p:cNvPr id="2050" name="Picture 2" descr="The Hidden Side Effects of Recommendation Systems">
            <a:extLst>
              <a:ext uri="{FF2B5EF4-FFF2-40B4-BE49-F238E27FC236}">
                <a16:creationId xmlns:a16="http://schemas.microsoft.com/office/drawing/2014/main" id="{F9213006-6B86-4DFA-B9FE-3EDFF9FED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657" y="10464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14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7C41A3F-273B-4C85-A84B-6C0DAB4E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6021" y="2148963"/>
            <a:ext cx="4663996" cy="33855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DATA Assessment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7AAE3B-452C-41F1-8223-CBE7BFCA7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87FE3E6-C5B6-43C2-B45F-861F076E5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631633"/>
            <a:ext cx="5059680" cy="3237462"/>
          </a:xfrm>
        </p:spPr>
        <p:txBody>
          <a:bodyPr/>
          <a:lstStyle/>
          <a:p>
            <a:r>
              <a:rPr lang="en-US" dirty="0"/>
              <a:t>Number of features to be consider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652E2-B396-4095-89B9-C0830EFF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Modeling result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04B92F-56A4-4098-BC06-ACD2656D7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27" y="3088774"/>
            <a:ext cx="4639736" cy="291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D4D742-0E85-4D2D-A01E-7B82E5F40C42}"/>
              </a:ext>
            </a:extLst>
          </p:cNvPr>
          <p:cNvSpPr txBox="1"/>
          <p:nvPr/>
        </p:nvSpPr>
        <p:spPr>
          <a:xfrm>
            <a:off x="1097280" y="2631632"/>
            <a:ext cx="4086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Enough data for modeling.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DF6E544-309A-4E9C-9AD8-148932DCA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969" y="3088774"/>
            <a:ext cx="5298709" cy="299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06714C-AE7D-48B3-8C11-834349048976}"/>
              </a:ext>
            </a:extLst>
          </p:cNvPr>
          <p:cNvSpPr txBox="1"/>
          <p:nvPr/>
        </p:nvSpPr>
        <p:spPr>
          <a:xfrm>
            <a:off x="1036321" y="1530455"/>
            <a:ext cx="839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Algorithm : Lower cross validation result</a:t>
            </a:r>
          </a:p>
        </p:txBody>
      </p:sp>
    </p:spTree>
    <p:extLst>
      <p:ext uri="{BB962C8B-B14F-4D97-AF65-F5344CB8AC3E}">
        <p14:creationId xmlns:p14="http://schemas.microsoft.com/office/powerpoint/2010/main" val="21673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7AAE3B-452C-41F1-8223-CBE7BFCA7CB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652E2-B396-4095-89B9-C0830EFF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9BD2A-6761-452B-AB6D-C8CD9574FC4B}"/>
              </a:ext>
            </a:extLst>
          </p:cNvPr>
          <p:cNvSpPr txBox="1"/>
          <p:nvPr/>
        </p:nvSpPr>
        <p:spPr>
          <a:xfrm>
            <a:off x="8860670" y="305966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E34E60B6-C054-4F5A-8020-A2B1B84CB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386" y="1530455"/>
            <a:ext cx="6891557" cy="43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7AAE3B-452C-41F1-8223-CBE7BFCA7CB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652E2-B396-4095-89B9-C0830EFF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analysis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C741289-8917-4028-BC17-AD7E043CB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12" y="1600494"/>
            <a:ext cx="2886074" cy="15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408A8FE-560F-437C-B2BD-9A5E0918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37" y="1600493"/>
            <a:ext cx="2886076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4CB31D1-601C-456C-A95A-FADDF6D04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64" y="1591332"/>
            <a:ext cx="2919414" cy="160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CBDDA160-9529-4760-A560-0293DFCF6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551254"/>
            <a:ext cx="2983306" cy="170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D4D1E05-72AC-4C0B-857E-EB0EA43CD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63" y="3568495"/>
            <a:ext cx="2958950" cy="16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16A3CC4C-4551-433F-A534-67F1DDD5B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109" y="3560970"/>
            <a:ext cx="2919413" cy="170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947F2-4F9F-4020-BEA7-1F1652F3F4D6}"/>
              </a:ext>
            </a:extLst>
          </p:cNvPr>
          <p:cNvSpPr txBox="1"/>
          <p:nvPr/>
        </p:nvSpPr>
        <p:spPr>
          <a:xfrm>
            <a:off x="2677886" y="5545797"/>
            <a:ext cx="744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Mountain Resort position among other resort in key features</a:t>
            </a:r>
          </a:p>
        </p:txBody>
      </p:sp>
    </p:spTree>
    <p:extLst>
      <p:ext uri="{BB962C8B-B14F-4D97-AF65-F5344CB8AC3E}">
        <p14:creationId xmlns:p14="http://schemas.microsoft.com/office/powerpoint/2010/main" val="355951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7AAE3B-452C-41F1-8223-CBE7BFCA7CB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652E2-B396-4095-89B9-C0830EFF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947F2-4F9F-4020-BEA7-1F1652F3F4D6}"/>
              </a:ext>
            </a:extLst>
          </p:cNvPr>
          <p:cNvSpPr txBox="1"/>
          <p:nvPr/>
        </p:nvSpPr>
        <p:spPr>
          <a:xfrm>
            <a:off x="2520231" y="5686966"/>
            <a:ext cx="744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Ticket predicted price change based on Key features modification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A8DBD00-3894-4971-BFA7-A940443ED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74" y="1600493"/>
            <a:ext cx="3713949" cy="18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57631FA-1F1E-4CF8-AE0A-DC17AA7ED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86" y="1600492"/>
            <a:ext cx="3633345" cy="187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D4D6A6B-F3EC-4B22-87D3-993F22D56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37" y="3601370"/>
            <a:ext cx="3713949" cy="194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FF5103A-7BF4-498D-9FEC-D134D362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86" y="3538141"/>
            <a:ext cx="3670887" cy="207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58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3FA3BA3E8D2438CD60B25CB706696" ma:contentTypeVersion="10" ma:contentTypeDescription="Create a new document." ma:contentTypeScope="" ma:versionID="fdcfce0beefadf1a18641930b9f47f7c">
  <xsd:schema xmlns:xsd="http://www.w3.org/2001/XMLSchema" xmlns:xs="http://www.w3.org/2001/XMLSchema" xmlns:p="http://schemas.microsoft.com/office/2006/metadata/properties" xmlns:ns3="ef39c40b-1904-41ce-a03f-a2933101cd36" targetNamespace="http://schemas.microsoft.com/office/2006/metadata/properties" ma:root="true" ma:fieldsID="6b7fa1e862d8aef3bc527463e6f190ce" ns3:_="">
    <xsd:import namespace="ef39c40b-1904-41ce-a03f-a2933101cd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9c40b-1904-41ce-a03f-a2933101cd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3C4912-FC47-4532-A1CA-9CB1191987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39c40b-1904-41ce-a03f-a2933101cd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6AE974-13F2-4C43-BC62-D06CCC8FC5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5C40D7-2FE8-499E-96E9-C328FE3A833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RetrospectVTI</vt:lpstr>
      <vt:lpstr>Big Mountain Resort</vt:lpstr>
      <vt:lpstr>OUTLINE</vt:lpstr>
      <vt:lpstr>Problem Identification</vt:lpstr>
      <vt:lpstr>Key findings</vt:lpstr>
      <vt:lpstr>Recommendation</vt:lpstr>
      <vt:lpstr>Modeling result</vt:lpstr>
      <vt:lpstr>analysis</vt:lpstr>
      <vt:lpstr>analysis</vt:lpstr>
      <vt:lpstr>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Shah, Siddharth (S&amp;L HHS)</dc:creator>
  <cp:lastModifiedBy>Shah, Siddharth (S&amp;L HHS)</cp:lastModifiedBy>
  <cp:revision>9</cp:revision>
  <dcterms:created xsi:type="dcterms:W3CDTF">2020-11-10T07:47:07Z</dcterms:created>
  <dcterms:modified xsi:type="dcterms:W3CDTF">2020-11-10T09:02:10Z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0x010100FBB3FA3BA3E8D2438CD60B25CB706696</vt:lpwstr>
  </property>
</Properties>
</file>