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7"/>
  </p:notesMasterIdLst>
  <p:sldIdLst>
    <p:sldId id="256" r:id="rId2"/>
    <p:sldId id="258" r:id="rId3"/>
    <p:sldId id="257"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8F8F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55577-0B87-6C45-9939-2DD2340799A0}" v="1056" dt="2020-11-10T02:44:10.081"/>
    <p1510:client id="{7C8A4CA7-8897-843E-8FB7-475AF4B00707}" v="12" dt="2020-11-10T05:42:43.011"/>
    <p1510:client id="{B1D54C98-2A00-4AAC-A669-EDABD59186D5}" v="8" dt="2020-11-10T04:29:32.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8CD50-7D6B-4291-96D1-4BE22E7E0982}"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16125-1303-4D5F-9EB5-2EBA100738F6}" type="slidenum">
              <a:rPr lang="en-US" smtClean="0"/>
              <a:t>‹#›</a:t>
            </a:fld>
            <a:endParaRPr lang="en-US"/>
          </a:p>
        </p:txBody>
      </p:sp>
    </p:spTree>
    <p:extLst>
      <p:ext uri="{BB962C8B-B14F-4D97-AF65-F5344CB8AC3E}">
        <p14:creationId xmlns:p14="http://schemas.microsoft.com/office/powerpoint/2010/main" val="3688455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a:p>
        </p:txBody>
      </p:sp>
      <p:sp>
        <p:nvSpPr>
          <p:cNvPr id="4" name="Slide Number Placeholder 3"/>
          <p:cNvSpPr>
            <a:spLocks noGrp="1"/>
          </p:cNvSpPr>
          <p:nvPr>
            <p:ph type="sldNum" sz="quarter" idx="5"/>
          </p:nvPr>
        </p:nvSpPr>
        <p:spPr/>
        <p:txBody>
          <a:bodyPr/>
          <a:lstStyle/>
          <a:p>
            <a:fld id="{B9716125-1303-4D5F-9EB5-2EBA100738F6}" type="slidenum">
              <a:rPr lang="en-US" smtClean="0"/>
              <a:t>2</a:t>
            </a:fld>
            <a:endParaRPr lang="en-US"/>
          </a:p>
        </p:txBody>
      </p:sp>
    </p:spTree>
    <p:extLst>
      <p:ext uri="{BB962C8B-B14F-4D97-AF65-F5344CB8AC3E}">
        <p14:creationId xmlns:p14="http://schemas.microsoft.com/office/powerpoint/2010/main" val="330059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9716125-1303-4D5F-9EB5-2EBA100738F6}" type="slidenum">
              <a:rPr lang="en-US" smtClean="0"/>
              <a:t>3</a:t>
            </a:fld>
            <a:endParaRPr lang="en-US"/>
          </a:p>
        </p:txBody>
      </p:sp>
    </p:spTree>
    <p:extLst>
      <p:ext uri="{BB962C8B-B14F-4D97-AF65-F5344CB8AC3E}">
        <p14:creationId xmlns:p14="http://schemas.microsoft.com/office/powerpoint/2010/main" val="104968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9716125-1303-4D5F-9EB5-2EBA100738F6}" type="slidenum">
              <a:rPr lang="en-US" smtClean="0"/>
              <a:t>5</a:t>
            </a:fld>
            <a:endParaRPr lang="en-US"/>
          </a:p>
        </p:txBody>
      </p:sp>
    </p:spTree>
    <p:extLst>
      <p:ext uri="{BB962C8B-B14F-4D97-AF65-F5344CB8AC3E}">
        <p14:creationId xmlns:p14="http://schemas.microsoft.com/office/powerpoint/2010/main" val="1731899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solidFill>
                  <a:srgbClr val="00AEEF"/>
                </a:solidFill>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59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8082DE7-444D-48D1-881B-CDE12CF37AFE}"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75669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380405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490535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737089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071964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92435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2172375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21255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lvl1pPr>
              <a:defRPr>
                <a:solidFill>
                  <a:srgbClr val="00AEEF"/>
                </a:solidFill>
              </a:defRPr>
            </a:lvl1pPr>
          </a:lstStyle>
          <a:p>
            <a:r>
              <a:rPr lang="en-US"/>
              <a:t>Click to edit Master title style</a:t>
            </a:r>
          </a:p>
        </p:txBody>
      </p:sp>
      <p:sp>
        <p:nvSpPr>
          <p:cNvPr id="3" name="Content Placeholder 2"/>
          <p:cNvSpPr>
            <a:spLocks noGrp="1"/>
          </p:cNvSpPr>
          <p:nvPr>
            <p:ph idx="1"/>
          </p:nvPr>
        </p:nvSpPr>
        <p:spPr/>
        <p:txBody>
          <a:bodyPr anchor="ctr"/>
          <a:lstStyle>
            <a:lvl1pPr>
              <a:buClrTx/>
              <a:buFont typeface="Arial" panose="020B0604020202020204" pitchFamily="34" charset="0"/>
              <a:buChar char="•"/>
              <a:defRPr>
                <a:solidFill>
                  <a:schemeClr val="bg1"/>
                </a:solidFill>
              </a:defRPr>
            </a:lvl1pPr>
            <a:lvl2pPr>
              <a:buClrTx/>
              <a:buFont typeface="Arial" panose="020B0604020202020204" pitchFamily="34" charset="0"/>
              <a:buChar char="•"/>
              <a:defRPr>
                <a:solidFill>
                  <a:schemeClr val="bg1"/>
                </a:solidFill>
              </a:defRPr>
            </a:lvl2pPr>
            <a:lvl3pPr>
              <a:buClrTx/>
              <a:buFont typeface="Arial" panose="020B0604020202020204" pitchFamily="34" charset="0"/>
              <a:buChar char="•"/>
              <a:defRPr>
                <a:solidFill>
                  <a:schemeClr val="bg1"/>
                </a:solidFill>
              </a:defRPr>
            </a:lvl3pPr>
            <a:lvl4pPr>
              <a:buClrTx/>
              <a:buFont typeface="Arial" panose="020B0604020202020204" pitchFamily="34" charset="0"/>
              <a:buChar char="•"/>
              <a:defRPr>
                <a:solidFill>
                  <a:schemeClr val="bg1"/>
                </a:solidFill>
              </a:defRPr>
            </a:lvl4pPr>
            <a:lvl5pPr>
              <a:buClrTx/>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161153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2DE7-444D-48D1-881B-CDE12CF37AFE}"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348616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82DE7-444D-48D1-881B-CDE12CF37AFE}"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32982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82DE7-444D-48D1-881B-CDE12CF37AFE}" type="datetimeFigureOut">
              <a:rPr lang="en-US" smtClean="0"/>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154688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82DE7-444D-48D1-881B-CDE12CF37AFE}" type="datetimeFigureOut">
              <a:rPr lang="en-US" smtClean="0"/>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155135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82DE7-444D-48D1-881B-CDE12CF37AFE}" type="datetimeFigureOut">
              <a:rPr lang="en-US" smtClean="0"/>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183939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82DE7-444D-48D1-881B-CDE12CF37AFE}"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13179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82DE7-444D-48D1-881B-CDE12CF37AFE}" type="datetimeFigureOut">
              <a:rPr lang="en-US" smtClean="0"/>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DAE3F-2ECD-4465-93F1-503038141468}" type="slidenum">
              <a:rPr lang="en-US" smtClean="0"/>
              <a:t>‹#›</a:t>
            </a:fld>
            <a:endParaRPr lang="en-US"/>
          </a:p>
        </p:txBody>
      </p:sp>
    </p:spTree>
    <p:extLst>
      <p:ext uri="{BB962C8B-B14F-4D97-AF65-F5344CB8AC3E}">
        <p14:creationId xmlns:p14="http://schemas.microsoft.com/office/powerpoint/2010/main" val="405470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082DE7-444D-48D1-881B-CDE12CF37AFE}" type="datetimeFigureOut">
              <a:rPr lang="en-US" smtClean="0"/>
              <a:t>2/25/2021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19DAE3F-2ECD-4465-93F1-503038141468}" type="slidenum">
              <a:rPr lang="en-US" smtClean="0"/>
              <a:t>‹#›</a:t>
            </a:fld>
            <a:endParaRPr lang="en-US"/>
          </a:p>
        </p:txBody>
      </p:sp>
    </p:spTree>
    <p:extLst>
      <p:ext uri="{BB962C8B-B14F-4D97-AF65-F5344CB8AC3E}">
        <p14:creationId xmlns:p14="http://schemas.microsoft.com/office/powerpoint/2010/main" val="126640490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rgbClr val="00AEEF"/>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EBB6-1388-4625-8E22-E5E818E6FAE9}"/>
              </a:ext>
            </a:extLst>
          </p:cNvPr>
          <p:cNvSpPr>
            <a:spLocks noGrp="1"/>
          </p:cNvSpPr>
          <p:nvPr>
            <p:ph type="ctrTitle"/>
          </p:nvPr>
        </p:nvSpPr>
        <p:spPr/>
        <p:txBody>
          <a:bodyPr/>
          <a:lstStyle/>
          <a:p>
            <a:r>
              <a:rPr lang="en-US" b="1">
                <a:solidFill>
                  <a:srgbClr val="00AEEF"/>
                </a:solidFill>
              </a:rPr>
              <a:t>Ch 6: How To Choose Your First AI Project</a:t>
            </a:r>
          </a:p>
        </p:txBody>
      </p:sp>
      <p:sp>
        <p:nvSpPr>
          <p:cNvPr id="3" name="Subtitle 2">
            <a:extLst>
              <a:ext uri="{FF2B5EF4-FFF2-40B4-BE49-F238E27FC236}">
                <a16:creationId xmlns:a16="http://schemas.microsoft.com/office/drawing/2014/main" id="{6CF038F4-C6DE-4C0B-89A2-B7B1EA582D98}"/>
              </a:ext>
            </a:extLst>
          </p:cNvPr>
          <p:cNvSpPr>
            <a:spLocks noGrp="1"/>
          </p:cNvSpPr>
          <p:nvPr>
            <p:ph type="subTitle" idx="1"/>
          </p:nvPr>
        </p:nvSpPr>
        <p:spPr/>
        <p:txBody>
          <a:bodyPr/>
          <a:lstStyle/>
          <a:p>
            <a:r>
              <a:rPr lang="en-US">
                <a:solidFill>
                  <a:schemeClr val="bg1"/>
                </a:solidFill>
              </a:rPr>
              <a:t>Ramya </a:t>
            </a:r>
            <a:r>
              <a:rPr lang="en-US" err="1">
                <a:solidFill>
                  <a:schemeClr val="bg1"/>
                </a:solidFill>
              </a:rPr>
              <a:t>Movva</a:t>
            </a:r>
            <a:endParaRPr lang="en-US">
              <a:solidFill>
                <a:schemeClr val="bg1"/>
              </a:solidFill>
            </a:endParaRPr>
          </a:p>
          <a:p>
            <a:r>
              <a:rPr lang="en-US">
                <a:solidFill>
                  <a:schemeClr val="bg1"/>
                </a:solidFill>
              </a:rPr>
              <a:t>Sujith </a:t>
            </a:r>
            <a:r>
              <a:rPr lang="en-US" err="1">
                <a:solidFill>
                  <a:schemeClr val="bg1"/>
                </a:solidFill>
              </a:rPr>
              <a:t>Siddi</a:t>
            </a:r>
            <a:endParaRPr lang="en-US">
              <a:solidFill>
                <a:schemeClr val="bg1"/>
              </a:solidFill>
            </a:endParaRPr>
          </a:p>
          <a:p>
            <a:r>
              <a:rPr lang="en-US">
                <a:solidFill>
                  <a:schemeClr val="bg1"/>
                </a:solidFill>
              </a:rPr>
              <a:t>Manas Rahul</a:t>
            </a:r>
          </a:p>
          <a:p>
            <a:endParaRPr lang="en-US">
              <a:solidFill>
                <a:schemeClr val="bg1"/>
              </a:solidFill>
            </a:endParaRPr>
          </a:p>
        </p:txBody>
      </p:sp>
      <p:pic>
        <p:nvPicPr>
          <p:cNvPr id="5" name="Picture 4">
            <a:extLst>
              <a:ext uri="{FF2B5EF4-FFF2-40B4-BE49-F238E27FC236}">
                <a16:creationId xmlns:a16="http://schemas.microsoft.com/office/drawing/2014/main" id="{828AD8B3-1ED5-4E7A-9285-B4CD4144D206}"/>
              </a:ext>
            </a:extLst>
          </p:cNvPr>
          <p:cNvPicPr>
            <a:picLocks noChangeAspect="1"/>
          </p:cNvPicPr>
          <p:nvPr/>
        </p:nvPicPr>
        <p:blipFill rotWithShape="1">
          <a:blip r:embed="rId2"/>
          <a:srcRect l="31946" t="23344" r="52749" b="54937"/>
          <a:stretch/>
        </p:blipFill>
        <p:spPr>
          <a:xfrm>
            <a:off x="9668224" y="518391"/>
            <a:ext cx="2283153" cy="2070100"/>
          </a:xfrm>
          <a:prstGeom prst="pie">
            <a:avLst>
              <a:gd name="adj1" fmla="val 0"/>
              <a:gd name="adj2" fmla="val 21582112"/>
            </a:avLst>
          </a:prstGeom>
        </p:spPr>
      </p:pic>
    </p:spTree>
    <p:extLst>
      <p:ext uri="{BB962C8B-B14F-4D97-AF65-F5344CB8AC3E}">
        <p14:creationId xmlns:p14="http://schemas.microsoft.com/office/powerpoint/2010/main" val="181184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E448-E1DB-4F8C-831F-6E6882CB7052}"/>
              </a:ext>
            </a:extLst>
          </p:cNvPr>
          <p:cNvSpPr>
            <a:spLocks noGrp="1"/>
          </p:cNvSpPr>
          <p:nvPr>
            <p:ph type="title"/>
          </p:nvPr>
        </p:nvSpPr>
        <p:spPr/>
        <p:txBody>
          <a:bodyPr/>
          <a:lstStyle/>
          <a:p>
            <a:r>
              <a:rPr lang="en-US"/>
              <a:t>Process Deciding in AI</a:t>
            </a:r>
          </a:p>
        </p:txBody>
      </p:sp>
      <p:sp>
        <p:nvSpPr>
          <p:cNvPr id="3" name="Content Placeholder 2">
            <a:extLst>
              <a:ext uri="{FF2B5EF4-FFF2-40B4-BE49-F238E27FC236}">
                <a16:creationId xmlns:a16="http://schemas.microsoft.com/office/drawing/2014/main" id="{381AABC8-CD0E-4962-BC90-16101EADF304}"/>
              </a:ext>
            </a:extLst>
          </p:cNvPr>
          <p:cNvSpPr>
            <a:spLocks noGrp="1"/>
          </p:cNvSpPr>
          <p:nvPr>
            <p:ph idx="1"/>
          </p:nvPr>
        </p:nvSpPr>
        <p:spPr/>
        <p:txBody>
          <a:bodyPr/>
          <a:lstStyle/>
          <a:p>
            <a:r>
              <a:rPr lang="en-US"/>
              <a:t>To Become a Master in AI, Plan with one project</a:t>
            </a:r>
          </a:p>
          <a:p>
            <a:r>
              <a:rPr lang="en-US"/>
              <a:t>Big Data is Important but not the only factor to consider</a:t>
            </a:r>
          </a:p>
          <a:p>
            <a:r>
              <a:rPr lang="en-US"/>
              <a:t>Google’s Google Brain Project was Google’s First Step</a:t>
            </a:r>
          </a:p>
        </p:txBody>
      </p:sp>
    </p:spTree>
    <p:extLst>
      <p:ext uri="{BB962C8B-B14F-4D97-AF65-F5344CB8AC3E}">
        <p14:creationId xmlns:p14="http://schemas.microsoft.com/office/powerpoint/2010/main" val="342708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AE89-395C-46E6-9CF5-9C1599934A83}"/>
              </a:ext>
            </a:extLst>
          </p:cNvPr>
          <p:cNvSpPr>
            <a:spLocks noGrp="1"/>
          </p:cNvSpPr>
          <p:nvPr>
            <p:ph type="title"/>
          </p:nvPr>
        </p:nvSpPr>
        <p:spPr/>
        <p:txBody>
          <a:bodyPr/>
          <a:lstStyle/>
          <a:p>
            <a:r>
              <a:rPr lang="en-US"/>
              <a:t>5 Key Points</a:t>
            </a:r>
          </a:p>
        </p:txBody>
      </p:sp>
      <p:sp>
        <p:nvSpPr>
          <p:cNvPr id="3" name="Content Placeholder 2">
            <a:extLst>
              <a:ext uri="{FF2B5EF4-FFF2-40B4-BE49-F238E27FC236}">
                <a16:creationId xmlns:a16="http://schemas.microsoft.com/office/drawing/2014/main" id="{E2A059FB-B123-4693-A597-B6CC183FED38}"/>
              </a:ext>
            </a:extLst>
          </p:cNvPr>
          <p:cNvSpPr>
            <a:spLocks noGrp="1"/>
          </p:cNvSpPr>
          <p:nvPr>
            <p:ph idx="1"/>
          </p:nvPr>
        </p:nvSpPr>
        <p:spPr/>
        <p:txBody>
          <a:bodyPr/>
          <a:lstStyle/>
          <a:p>
            <a:r>
              <a:rPr lang="en-US"/>
              <a:t>More Value &gt; Less Risk</a:t>
            </a:r>
          </a:p>
          <a:p>
            <a:r>
              <a:rPr lang="en-US"/>
              <a:t>Feasible</a:t>
            </a:r>
          </a:p>
          <a:p>
            <a:r>
              <a:rPr lang="en-US"/>
              <a:t>Industry-Specific Project</a:t>
            </a:r>
          </a:p>
          <a:p>
            <a:r>
              <a:rPr lang="en-US"/>
              <a:t>Led by Credible Team</a:t>
            </a:r>
          </a:p>
          <a:p>
            <a:r>
              <a:rPr lang="en-US"/>
              <a:t>Positive Reinforcement for Major Accomplishments</a:t>
            </a:r>
          </a:p>
        </p:txBody>
      </p:sp>
    </p:spTree>
    <p:extLst>
      <p:ext uri="{BB962C8B-B14F-4D97-AF65-F5344CB8AC3E}">
        <p14:creationId xmlns:p14="http://schemas.microsoft.com/office/powerpoint/2010/main" val="394248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A8FA-412A-4C17-99C9-9EFBDABB66A2}"/>
              </a:ext>
            </a:extLst>
          </p:cNvPr>
          <p:cNvSpPr>
            <a:spLocks noGrp="1"/>
          </p:cNvSpPr>
          <p:nvPr>
            <p:ph type="title"/>
          </p:nvPr>
        </p:nvSpPr>
        <p:spPr/>
        <p:txBody>
          <a:bodyPr/>
          <a:lstStyle/>
          <a:p>
            <a:r>
              <a:rPr lang="en-US"/>
              <a:t>Key </a:t>
            </a:r>
            <a:r>
              <a:rPr lang="en-US" err="1"/>
              <a:t>POints</a:t>
            </a:r>
            <a:r>
              <a:rPr lang="en-US"/>
              <a:t>:</a:t>
            </a:r>
          </a:p>
        </p:txBody>
      </p:sp>
      <p:sp>
        <p:nvSpPr>
          <p:cNvPr id="3" name="Content Placeholder 2">
            <a:extLst>
              <a:ext uri="{FF2B5EF4-FFF2-40B4-BE49-F238E27FC236}">
                <a16:creationId xmlns:a16="http://schemas.microsoft.com/office/drawing/2014/main" id="{EF60260D-9235-4B04-B5D0-A698450C1524}"/>
              </a:ext>
            </a:extLst>
          </p:cNvPr>
          <p:cNvSpPr>
            <a:spLocks noGrp="1"/>
          </p:cNvSpPr>
          <p:nvPr>
            <p:ph idx="1"/>
          </p:nvPr>
        </p:nvSpPr>
        <p:spPr>
          <a:xfrm>
            <a:off x="684212" y="685800"/>
            <a:ext cx="8534400" cy="3976214"/>
          </a:xfrm>
        </p:spPr>
        <p:txBody>
          <a:bodyPr>
            <a:normAutofit lnSpcReduction="10000"/>
          </a:bodyPr>
          <a:lstStyle/>
          <a:p>
            <a:r>
              <a:rPr lang="en-US"/>
              <a:t>It is expected that AI will create $13 trillion of GDP growth by 2030, according to McKinsey.</a:t>
            </a:r>
          </a:p>
          <a:p>
            <a:r>
              <a:rPr lang="en-US"/>
              <a:t>Implementing companywide AI is challenging especially for legacy enterprises.</a:t>
            </a:r>
          </a:p>
          <a:p>
            <a:r>
              <a:rPr lang="en-US"/>
              <a:t>The success of the first AI project will help convince stakeholders to invest in building up the company's AI capabilities.</a:t>
            </a:r>
          </a:p>
          <a:p>
            <a:r>
              <a:rPr lang="en-US"/>
              <a:t>Choose company-specific project, then your internal stakeholders can understand the value of the project.</a:t>
            </a:r>
          </a:p>
          <a:p>
            <a:r>
              <a:rPr lang="en-US"/>
              <a:t>Do not build an AI project just that you have more data. Creating an AI system that will create value is more important.</a:t>
            </a:r>
          </a:p>
        </p:txBody>
      </p:sp>
    </p:spTree>
    <p:extLst>
      <p:ext uri="{BB962C8B-B14F-4D97-AF65-F5344CB8AC3E}">
        <p14:creationId xmlns:p14="http://schemas.microsoft.com/office/powerpoint/2010/main" val="266788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E9B9-AA50-4AC8-8C87-202398DE89BD}"/>
              </a:ext>
            </a:extLst>
          </p:cNvPr>
          <p:cNvSpPr>
            <a:spLocks noGrp="1"/>
          </p:cNvSpPr>
          <p:nvPr>
            <p:ph type="title"/>
          </p:nvPr>
        </p:nvSpPr>
        <p:spPr/>
        <p:txBody>
          <a:bodyPr/>
          <a:lstStyle/>
          <a:p>
            <a:r>
              <a:rPr lang="en-US" err="1"/>
              <a:t>OUr</a:t>
            </a:r>
            <a:r>
              <a:rPr lang="en-US"/>
              <a:t> </a:t>
            </a:r>
            <a:r>
              <a:rPr lang="en-US" err="1"/>
              <a:t>ViewPoint</a:t>
            </a:r>
            <a:endParaRPr lang="en-US"/>
          </a:p>
        </p:txBody>
      </p:sp>
      <p:sp>
        <p:nvSpPr>
          <p:cNvPr id="3" name="Content Placeholder 2">
            <a:extLst>
              <a:ext uri="{FF2B5EF4-FFF2-40B4-BE49-F238E27FC236}">
                <a16:creationId xmlns:a16="http://schemas.microsoft.com/office/drawing/2014/main" id="{7DCEF306-C55C-44E1-A32B-37608E9929F7}"/>
              </a:ext>
            </a:extLst>
          </p:cNvPr>
          <p:cNvSpPr>
            <a:spLocks noGrp="1"/>
          </p:cNvSpPr>
          <p:nvPr>
            <p:ph idx="1"/>
          </p:nvPr>
        </p:nvSpPr>
        <p:spPr>
          <a:xfrm>
            <a:off x="684212" y="685800"/>
            <a:ext cx="8534400" cy="4026345"/>
          </a:xfrm>
        </p:spPr>
        <p:txBody>
          <a:bodyPr>
            <a:normAutofit/>
          </a:bodyPr>
          <a:lstStyle/>
          <a:p>
            <a:r>
              <a:rPr lang="en-US"/>
              <a:t>Ramya – Pretty much agree; Less Risk and confidence is important before you can take more risks- accounting for the tradeoffs in transitioning to your own AI especially</a:t>
            </a:r>
          </a:p>
          <a:p>
            <a:r>
              <a:rPr lang="en-US"/>
              <a:t>Sujith - </a:t>
            </a:r>
            <a:endParaRPr lang="en-US">
              <a:ea typeface="+mn-lt"/>
              <a:cs typeface="+mn-lt"/>
            </a:endParaRPr>
          </a:p>
          <a:p>
            <a:r>
              <a:rPr lang="en-US" b="1">
                <a:ea typeface="+mn-lt"/>
                <a:cs typeface="+mn-lt"/>
              </a:rPr>
              <a:t>You will find that AI is good at automating tasks rather than jobs </a:t>
            </a:r>
            <a:endParaRPr lang="en-US"/>
          </a:p>
          <a:p>
            <a:r>
              <a:rPr lang="en-US">
                <a:ea typeface="+mn-lt"/>
                <a:cs typeface="+mn-lt"/>
              </a:rPr>
              <a:t>Completely agree with this point as implementing AI for the whole job is very difficult and also may lead to failures. Creating AI systems for tasks that require monotonous work capabilities will create value in a company and also there is less chance of AI overtaking the jobs of humans. </a:t>
            </a:r>
            <a:endParaRPr lang="en-US"/>
          </a:p>
          <a:p>
            <a:endParaRPr lang="en-US"/>
          </a:p>
        </p:txBody>
      </p:sp>
    </p:spTree>
    <p:extLst>
      <p:ext uri="{BB962C8B-B14F-4D97-AF65-F5344CB8AC3E}">
        <p14:creationId xmlns:p14="http://schemas.microsoft.com/office/powerpoint/2010/main" val="3734013666"/>
      </p:ext>
    </p:extLst>
  </p:cSld>
  <p:clrMapOvr>
    <a:masterClrMapping/>
  </p:clrMapOvr>
</p:sld>
</file>

<file path=ppt/theme/theme1.xml><?xml version="1.0" encoding="utf-8"?>
<a:theme xmlns:a="http://schemas.openxmlformats.org/drawingml/2006/main" name="HarvardBusinessReview">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HarvardBusinessReview" id="{65DF6378-1A95-46F7-897C-2105A16D6A49}" vid="{E02316F1-F784-4C6B-82A5-9D82F06FAC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5</Slides>
  <Notes>3</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HarvardBusinessReview</vt:lpstr>
      <vt:lpstr>Ch 6: How To Choose Your First AI Project</vt:lpstr>
      <vt:lpstr>Process Deciding in AI</vt:lpstr>
      <vt:lpstr>5 Key Points</vt:lpstr>
      <vt:lpstr>Key POints:</vt:lpstr>
      <vt:lpstr>OUr ViewPoint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6: How To Choose Your First AI Project</dc:title>
  <dc:creator>Ramya</dc:creator>
  <cp:revision>2</cp:revision>
  <dcterms:created xsi:type="dcterms:W3CDTF">2020-11-08T07:58:19Z</dcterms:created>
  <dcterms:modified xsi:type="dcterms:W3CDTF">2021-02-25T17:36:19Z</dcterms:modified>
</cp:coreProperties>
</file>