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5" r:id="rId7"/>
    <p:sldId id="266" r:id="rId8"/>
    <p:sldId id="268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jp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10BE-D129-2EF4-28FB-8C1ED82DD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Sequential Search in Python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34EA5-D417-6276-53A6-6A92DC297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Siddhant</a:t>
            </a:r>
            <a:r>
              <a:rPr lang="en-IN" dirty="0"/>
              <a:t> Narayan </a:t>
            </a:r>
            <a:r>
              <a:rPr lang="en-IN" dirty="0" err="1"/>
              <a:t>bharti</a:t>
            </a:r>
            <a:r>
              <a:rPr lang="en-IN" dirty="0"/>
              <a:t>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59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4C14B-CFC4-DAC9-D798-FAE90792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Sequential Search?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85D29-F3BF-54A4-204B-6E8E3E23EE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8833" y="685800"/>
            <a:ext cx="10394707" cy="5051563"/>
          </a:xfrm>
        </p:spPr>
        <p:txBody>
          <a:bodyPr/>
          <a:lstStyle/>
          <a:p>
            <a:r>
              <a:rPr lang="en-IN" dirty="0"/>
              <a:t>Sequential Search, also known as Linear Search, is a simple search algorithm.
 It checks each element of the list one by one.
The process continues until the target element is found or the list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6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1015-64AA-D412-99E6-D0547D09D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Sequential Search 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A2CD1-34CB-393D-13B8-4254D949E5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6409" y="1084607"/>
            <a:ext cx="10394707" cy="4688785"/>
          </a:xfrm>
        </p:spPr>
        <p:txBody>
          <a:bodyPr>
            <a:normAutofit/>
          </a:bodyPr>
          <a:lstStyle/>
          <a:p>
            <a:r>
              <a:rPr lang="en-IN" dirty="0"/>
              <a:t>1. Start from the first element.
2. Compare the target element with the current element.
3. If a match is found, return the index.
4. If no match, move to the next element.
5. Repeat until the element is found or the list ends.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3BBCC-0E88-2BFA-FDAE-97C6A9608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Pseudocode</a:t>
            </a:r>
            <a:r>
              <a:rPr lang="en-IN" dirty="0"/>
              <a:t> of Sequential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BC9C9-4677-2D12-FFB4-93DF5DD5B9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521804"/>
            <a:ext cx="10394707" cy="4852781"/>
          </a:xfrm>
        </p:spPr>
        <p:txBody>
          <a:bodyPr>
            <a:normAutofit/>
          </a:bodyPr>
          <a:lstStyle/>
          <a:p>
            <a:r>
              <a:rPr lang="en-IN" dirty="0"/>
              <a:t>For each element in the list:
if element == target:
return index
return -1 # not found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92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98A1-A5BF-C79E-78FD-CDF7F9D54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Code Example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1CA8850-D7FE-0601-1F93-BB8E6CA2C04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535940" y="1848411"/>
            <a:ext cx="7477125" cy="3171825"/>
          </a:xfrm>
        </p:spPr>
      </p:pic>
    </p:spTree>
    <p:extLst>
      <p:ext uri="{BB962C8B-B14F-4D97-AF65-F5344CB8AC3E}">
        <p14:creationId xmlns:p14="http://schemas.microsoft.com/office/powerpoint/2010/main" val="3858519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B6D8-53D5-6352-EFA2-2B66CE42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antages</a:t>
            </a:r>
            <a:r>
              <a:rPr lang="en-IN" dirty="0"/>
              <a:t> and Disadvantages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25814-AFBF-1F02-A15A-0C1651FDF3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441174"/>
            <a:ext cx="10394707" cy="393341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Advantages</a:t>
            </a:r>
            <a:r>
              <a:rPr lang="en-IN" dirty="0"/>
              <a:t>:
-Simple and easy to implement
- No need for sorted data
</a:t>
            </a:r>
            <a:r>
              <a:rPr lang="en-IN" dirty="0">
                <a:solidFill>
                  <a:schemeClr val="accent1"/>
                </a:solidFill>
              </a:rPr>
              <a:t>Disadvantages</a:t>
            </a:r>
            <a:r>
              <a:rPr lang="en-IN" dirty="0"/>
              <a:t>:
- Inefficient for large datasets
- Time complexity: O(n)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548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892-8421-1D6C-54B9-826F48FC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Use Sequential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72357-3CE3-75E0-7DB7-00AD7413BA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59686"/>
            <a:ext cx="10394707" cy="4914900"/>
          </a:xfrm>
        </p:spPr>
        <p:txBody>
          <a:bodyPr/>
          <a:lstStyle/>
          <a:p>
            <a:r>
              <a:rPr lang="en-IN" dirty="0"/>
              <a:t>When the dataset is small
- When data is unsorted
- When simplicity is more important than efficiency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069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755D-FE84-E808-E2DA-A0E844F9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9AAB-C081-A09E-B690-542F80341C1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685800"/>
            <a:ext cx="10394707" cy="4688786"/>
          </a:xfrm>
        </p:spPr>
        <p:txBody>
          <a:bodyPr/>
          <a:lstStyle/>
          <a:p>
            <a:r>
              <a:rPr lang="en-IN" dirty="0"/>
              <a:t>Sequential Search is a basic but useful algorithm.
It is best suited for small or unsorted datasets.
Understanding it builds a foundation for learning more advanced search techniques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4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EAED-7452-CD37-8CD6-F1C917A71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931" y="2649752"/>
            <a:ext cx="10396882" cy="1151965"/>
          </a:xfrm>
        </p:spPr>
        <p:txBody>
          <a:bodyPr/>
          <a:lstStyle/>
          <a:p>
            <a:r>
              <a:rPr lang="en-IN" dirty="0"/>
              <a:t>Thank you 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7858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Main Event</vt:lpstr>
      <vt:lpstr>Sequential Search in Python</vt:lpstr>
      <vt:lpstr>What is Sequential Search?</vt:lpstr>
      <vt:lpstr>How Sequential Search Works</vt:lpstr>
      <vt:lpstr>Pseudocode of Sequential Search</vt:lpstr>
      <vt:lpstr>Python Code Example</vt:lpstr>
      <vt:lpstr>antages and Disadvantages</vt:lpstr>
      <vt:lpstr>When to Use Sequential Search</vt:lpstr>
      <vt:lpstr>Conclusion</vt:lpstr>
      <vt:lpstr>Thank you 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Sequential Search in Python</dc:title>
  <dc:creator>ET1-75 Siddhant Bharti</dc:creator>
  <cp:lastModifiedBy>ET1-75 Siddhant Bharti</cp:lastModifiedBy>
  <cp:revision>1</cp:revision>
  <dcterms:created xsi:type="dcterms:W3CDTF">2025-04-15T03:35:18Z</dcterms:created>
  <dcterms:modified xsi:type="dcterms:W3CDTF">2025-04-15T03:56:34Z</dcterms:modified>
</cp:coreProperties>
</file>