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46dde3f7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446dde3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9cc6a9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9cc6a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79cc6a97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79cc6a9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79cc6a97d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79cc6a9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9cc6a97d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9cc6a9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9cc6a97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9cc6a9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9cc6a97d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9cc6a97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9cc6a97d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9cc6a9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79cc6a97d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79cc6a9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9cc6a97d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79cc6a9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9cc6a97d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79cc6a97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79cc6a97d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79cc6a97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46dde3f7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446dde3f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446dde3f7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446dde3f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446dde3f7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446dde3f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9cc6a97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79cc6a9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446dde3f7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446dde3f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446dde3f7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446dde3f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991300" y="825450"/>
            <a:ext cx="6612000" cy="3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House Price Prediction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Sida Wan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06/27/2022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25" y="2445350"/>
            <a:ext cx="4249475" cy="22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2852700" y="207225"/>
            <a:ext cx="6291300" cy="6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exploration: Categorical</a:t>
            </a:r>
            <a:endParaRPr sz="33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25" y="865425"/>
            <a:ext cx="5953268" cy="39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86150" y="100899"/>
            <a:ext cx="75717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Target Variable </a:t>
            </a:r>
            <a:endParaRPr b="1" sz="250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07050" y="703000"/>
            <a:ext cx="79509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target variable –→ SalePrice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00" y="1313050"/>
            <a:ext cx="4719999" cy="339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425" y="1313050"/>
            <a:ext cx="3757675" cy="22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4551450" y="3487750"/>
            <a:ext cx="444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It’s clearly right skewed. Need to do a Box-Cox transformation to normalize it to meet the assumption of linear models and many other models.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749150" y="226724"/>
            <a:ext cx="75717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Target Variable After Transformation </a:t>
            </a:r>
            <a:endParaRPr b="1" sz="25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00" y="1228500"/>
            <a:ext cx="5351525" cy="335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402500" y="3633750"/>
            <a:ext cx="386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target variable is approximately normal and meets the homoscedasticity assumption.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500" y="1228499"/>
            <a:ext cx="3320476" cy="211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749150" y="226724"/>
            <a:ext cx="75717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Target Variable After Transformation </a:t>
            </a:r>
            <a:endParaRPr b="1" sz="2500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88" y="953125"/>
            <a:ext cx="6205225" cy="35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4028000" y="4456750"/>
            <a:ext cx="101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GrLivArea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29075" y="2279425"/>
            <a:ext cx="71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SalePrice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0675" y="1159350"/>
            <a:ext cx="24720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Map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675" y="49250"/>
            <a:ext cx="60611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466250" y="3248925"/>
            <a:ext cx="191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Statistical testings can be done to analyze the categorical variables.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405175" y="273825"/>
            <a:ext cx="85479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Matrix: Top correlated features with the target variable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50" y="1036100"/>
            <a:ext cx="6624000" cy="38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Feature Engineering</a:t>
            </a:r>
            <a:endParaRPr b="1" sz="2300"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86150" y="1261700"/>
            <a:ext cx="75717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Split the data into training and test set.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Get dummy variable for categorical feature.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Drop some features that might have correlation with other features for multiple linear regression model.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Standardize the features, especially for L1 and L2 regularization models.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◎"/>
            </a:pPr>
            <a:r>
              <a:rPr lang="en" sz="1900"/>
              <a:t>More feature can be created. (e.g. Total Bathrooms, Average area per room, Overall Quality of the house…)</a:t>
            </a:r>
            <a:endParaRPr sz="1900"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636450" y="1261700"/>
            <a:ext cx="79632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Different models were trained.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◎"/>
            </a:pPr>
            <a:r>
              <a:rPr lang="en" sz="1700"/>
              <a:t>Trained models: Linear regression / L1, L2 regression / Random forest / Boost 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◎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◎"/>
            </a:pPr>
            <a:r>
              <a:rPr lang="en" sz="1700"/>
              <a:t>Evaluate each model using Root Mean Squared Error.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◎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◎"/>
            </a:pPr>
            <a:r>
              <a:rPr lang="en" sz="1700"/>
              <a:t>Check overfitting and turn parameters.</a:t>
            </a:r>
            <a:endParaRPr sz="17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00" y="1802575"/>
            <a:ext cx="4172350" cy="22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717850" y="12842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Comparison of different models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812" y="155400"/>
            <a:ext cx="3650100" cy="2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700" y="2740875"/>
            <a:ext cx="3296326" cy="23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12150" y="63899"/>
            <a:ext cx="7571700" cy="6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 Importance</a:t>
            </a:r>
            <a:endParaRPr sz="2200"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350" y="766500"/>
            <a:ext cx="1810700" cy="41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075" y="1202825"/>
            <a:ext cx="6424349" cy="335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1582000" y="251623"/>
            <a:ext cx="5642100" cy="7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Introduction</a:t>
            </a:r>
            <a:endParaRPr b="1" sz="3600"/>
          </a:p>
        </p:txBody>
      </p:sp>
      <p:cxnSp>
        <p:nvCxnSpPr>
          <p:cNvPr id="78" name="Google Shape;78;p1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947300" y="1252725"/>
            <a:ext cx="7457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The provided Data set including 79 explanatory variables describing almost every aspect of residential homes in Ames, Iowa.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With the SalePrice as target variable in the training set. 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The goal is to predict the house prices in the test data set. The prediction will be evaluated by Root Mean Squared Logarithmic Error.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House price analysis and prediction has practical use: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AutoNum type="arabicPeriod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Help home buyers to get an idea about the pricing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AutoNum type="arabicPeriod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Help individual or companies to make investment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decisions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117575" y="3545975"/>
            <a:ext cx="61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799275" y="3251475"/>
            <a:ext cx="3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Take-aways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Linear regression has huge test RMSE because of overfitting.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Ridge regression and Lasso regression performs significantly better than regular regression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Catboost and XGboost perform better than Random forest model.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The best Test RMSE is from Catboost, Lasso regression is also very close, if we change the RMSE back to the original unit, the error is about </a:t>
            </a:r>
            <a:endParaRPr sz="1500"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821000" y="266425"/>
            <a:ext cx="7571700" cy="9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Outcome of the competition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 ensemble method to combine Catboost, Lasso regression, XGboost results together in a 40:40:20 ratio.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Resulted in a top 514 rank.( top 11%)</a:t>
            </a:r>
            <a:endParaRPr sz="1800"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50" y="3317124"/>
            <a:ext cx="7331600" cy="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902075" y="433950"/>
            <a:ext cx="40095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Thank you for watching !</a:t>
            </a:r>
            <a:endParaRPr i="1"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2136400" y="572400"/>
            <a:ext cx="464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Dataset</a:t>
            </a:r>
            <a:endParaRPr b="1" sz="33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605150" y="1441475"/>
            <a:ext cx="5933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AutoNum type="arabicPeriod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Data overview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AutoNum type="arabicPeriod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Handle missing value / Outlier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AutoNum type="arabicPeriod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Data exploration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Numerical variables / categorical variable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 test / Correlation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AutoNum type="arabicPeriod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Feature engineering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AutoNum type="arabicPeriod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Model training and evaluation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183725" y="155425"/>
            <a:ext cx="65283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Iowa Housing Dataset</a:t>
            </a:r>
            <a:endParaRPr sz="3200"/>
          </a:p>
        </p:txBody>
      </p:sp>
      <p:sp>
        <p:nvSpPr>
          <p:cNvPr id="97" name="Google Shape;97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09150" y="913625"/>
            <a:ext cx="85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Iowa housing dataset is from Kaggle.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It has 1459 observations, 79 columns, with 39 numerical features, and 39 categorical features.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target variable is the SalePrice.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37" y="1816150"/>
            <a:ext cx="8691726" cy="308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8362825" y="1872375"/>
            <a:ext cx="51900" cy="30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4307225" y="119250"/>
            <a:ext cx="42999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0" y="246225"/>
            <a:ext cx="1880050" cy="465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330425" y="1369125"/>
            <a:ext cx="5528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will first drop three features have missing value ratio higher than 90.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Then: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missing categorical values, if it’s indicated by the description that it’s None then use “None” to impute.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Otherwise chose the mode of the feature for imputation.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missing numerical values, use 0 or mean to impute.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924350" y="230250"/>
            <a:ext cx="72978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the outliers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368425" y="9393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Use p</a:t>
            </a:r>
            <a:r>
              <a:rPr lang="en" sz="2000">
                <a:solidFill>
                  <a:schemeClr val="dk1"/>
                </a:solidFill>
              </a:rPr>
              <a:t>lots to detect outliers.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50" y="1536061"/>
            <a:ext cx="5560958" cy="311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40075" y="2346025"/>
            <a:ext cx="72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SalePrice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855775" y="4603250"/>
            <a:ext cx="100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GrLivArea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3203775" y="148027"/>
            <a:ext cx="58326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Exploration: Numerical</a:t>
            </a:r>
            <a:endParaRPr sz="32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025"/>
            <a:ext cx="4625476" cy="33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475" y="1979100"/>
            <a:ext cx="4483474" cy="3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3203775" y="148027"/>
            <a:ext cx="58326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Exploration: Numerical</a:t>
            </a:r>
            <a:endParaRPr sz="32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100"/>
            <a:ext cx="4747525" cy="31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525" y="1972647"/>
            <a:ext cx="4362474" cy="302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2852700" y="207225"/>
            <a:ext cx="6291300" cy="6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exploration: Categorical</a:t>
            </a:r>
            <a:endParaRPr sz="33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75" y="865425"/>
            <a:ext cx="6291299" cy="39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