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3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BBAD-8D39-B34F-AF74-A30DEBCFBE70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96C0-8E3B-EE46-A10A-1D58D9C0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6078" y="842211"/>
            <a:ext cx="1129632" cy="95584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6078" y="2050074"/>
            <a:ext cx="1183106" cy="1183106"/>
          </a:xfrm>
          <a:prstGeom prst="ellipse">
            <a:avLst/>
          </a:prstGeom>
          <a:solidFill>
            <a:srgbClr val="00FF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 rot="2756446">
            <a:off x="995946" y="3734559"/>
            <a:ext cx="1283369" cy="768684"/>
          </a:xfrm>
          <a:prstGeom prst="donu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ghtning Bolt 10"/>
          <p:cNvSpPr/>
          <p:nvPr/>
        </p:nvSpPr>
        <p:spPr>
          <a:xfrm>
            <a:off x="1046078" y="4781425"/>
            <a:ext cx="1276685" cy="1296737"/>
          </a:xfrm>
          <a:prstGeom prst="lightningBolt">
            <a:avLst/>
          </a:prstGeom>
          <a:solidFill>
            <a:srgbClr val="FFFF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A2A30-EF6B-224A-98BA-B615F0828DA1}"/>
              </a:ext>
            </a:extLst>
          </p:cNvPr>
          <p:cNvSpPr/>
          <p:nvPr/>
        </p:nvSpPr>
        <p:spPr>
          <a:xfrm>
            <a:off x="2838092" y="842211"/>
            <a:ext cx="1129632" cy="95584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32F7-3124-3648-8D64-E6C107A9DF55}"/>
              </a:ext>
            </a:extLst>
          </p:cNvPr>
          <p:cNvSpPr/>
          <p:nvPr/>
        </p:nvSpPr>
        <p:spPr>
          <a:xfrm>
            <a:off x="4648867" y="846825"/>
            <a:ext cx="1129632" cy="95584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883139-774C-934B-B7AA-EE6312EA89FC}"/>
              </a:ext>
            </a:extLst>
          </p:cNvPr>
          <p:cNvSpPr/>
          <p:nvPr/>
        </p:nvSpPr>
        <p:spPr>
          <a:xfrm>
            <a:off x="2784618" y="2023132"/>
            <a:ext cx="1183106" cy="1183106"/>
          </a:xfrm>
          <a:prstGeom prst="ellipse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60C0D3-5835-5F43-9F8C-CBAF00482129}"/>
              </a:ext>
            </a:extLst>
          </p:cNvPr>
          <p:cNvSpPr/>
          <p:nvPr/>
        </p:nvSpPr>
        <p:spPr>
          <a:xfrm>
            <a:off x="4648867" y="2023132"/>
            <a:ext cx="1183106" cy="1183106"/>
          </a:xfrm>
          <a:prstGeom prst="ellipse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lumMod val="75000"/>
                  <a:lumOff val="2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C7CDE202-DC4F-4746-93A9-13EC4DCE01E2}"/>
              </a:ext>
            </a:extLst>
          </p:cNvPr>
          <p:cNvSpPr/>
          <p:nvPr/>
        </p:nvSpPr>
        <p:spPr>
          <a:xfrm rot="2756446">
            <a:off x="2865358" y="3695211"/>
            <a:ext cx="1283369" cy="768684"/>
          </a:xfrm>
          <a:prstGeom prst="donu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18F9BB44-9E9E-E040-BCF3-888EE8D57C05}"/>
              </a:ext>
            </a:extLst>
          </p:cNvPr>
          <p:cNvSpPr/>
          <p:nvPr/>
        </p:nvSpPr>
        <p:spPr>
          <a:xfrm rot="2756446">
            <a:off x="4652738" y="3655145"/>
            <a:ext cx="1283369" cy="768684"/>
          </a:xfrm>
          <a:prstGeom prst="donu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  <a:lumMod val="93000"/>
                  <a:lumOff val="7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2D815D61-A9BE-4B4A-88B1-A0FFE4EB97CA}"/>
              </a:ext>
            </a:extLst>
          </p:cNvPr>
          <p:cNvSpPr/>
          <p:nvPr/>
        </p:nvSpPr>
        <p:spPr>
          <a:xfrm>
            <a:off x="3048298" y="4781425"/>
            <a:ext cx="1276685" cy="1296737"/>
          </a:xfrm>
          <a:prstGeom prst="lightningBol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lumMod val="88000"/>
                  <a:lumOff val="12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5642A26B-DF51-C842-9092-E1CC7D77242A}"/>
              </a:ext>
            </a:extLst>
          </p:cNvPr>
          <p:cNvSpPr/>
          <p:nvPr/>
        </p:nvSpPr>
        <p:spPr>
          <a:xfrm>
            <a:off x="4740163" y="4778141"/>
            <a:ext cx="1276685" cy="1296737"/>
          </a:xfrm>
          <a:prstGeom prst="lightningBol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lumMod val="82000"/>
                  <a:lumOff val="18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1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Bailey-Kellogg</dc:creator>
  <cp:lastModifiedBy>Chris Bailey-Kellogg</cp:lastModifiedBy>
  <cp:revision>6</cp:revision>
  <dcterms:created xsi:type="dcterms:W3CDTF">2017-09-19T12:34:55Z</dcterms:created>
  <dcterms:modified xsi:type="dcterms:W3CDTF">2021-01-17T11:40:09Z</dcterms:modified>
</cp:coreProperties>
</file>