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AI-Based Spear Phishing Attack and Detection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LLMs, V-Triad Framework &amp; Agent AI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Ethical concerns: Simulating real phishing attacks.</a:t>
            </a:r>
          </a:p>
          <a:p>
            <a:pPr/>
            <a:r>
              <a:t>Need for secure testing environments.</a:t>
            </a:r>
          </a:p>
          <a:p>
            <a:pPr/>
            <a:r>
              <a:t>API limitations for LLMs (rate limits, cost).</a:t>
            </a:r>
          </a:p>
          <a:p>
            <a:pPr/>
            <a:r>
              <a:t>False positives in detection models.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LLMs and V-Triad can improve both phishing attacks and detection.</a:t>
            </a:r>
          </a:p>
          <a:p>
            <a:pPr/>
            <a:r>
              <a:t>Agent AI systems allow for modular and effective implementation.</a:t>
            </a:r>
          </a:p>
          <a:p>
            <a:pPr/>
            <a:r>
              <a:t>Extend detection to voice/video phishing in future.</a:t>
            </a:r>
          </a:p>
          <a:p>
            <a:pPr/>
            <a:r>
              <a:t>Integrate with email gateways for real-time prevention.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Develop an AI-based system to simulate and detect spear phishing attacks.</a:t>
            </a:r>
          </a:p>
          <a:p>
            <a:pPr/>
            <a:r>
              <a:t>Use LLMs (e.g., GPT-4) and V-Triad to generate high-quality phishing emails.</a:t>
            </a:r>
          </a:p>
          <a:p>
            <a:pPr/>
            <a:r>
              <a:t>Implement an Agent AI framework for modular and efficient system operations.</a:t>
            </a:r>
          </a:p>
          <a:p>
            <a:pPr/>
            <a:r>
              <a:t>Focus on both the attacker and defender perspectives.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LLMs can craft highly convincing phishing emails.</a:t>
            </a:r>
          </a:p>
          <a:p>
            <a:pPr/>
            <a:r>
              <a:t>Phishing remains one of the top cybersecurity threats.</a:t>
            </a:r>
          </a:p>
          <a:p>
            <a:pPr/>
            <a:r>
              <a:t>Research shows V-Triad + GPT-4 increases phishing success.</a:t>
            </a:r>
          </a:p>
          <a:p>
            <a:pPr/>
            <a:r>
              <a:t>Need systems to understand and counter AI-based phishing attacks.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Summary: Devising &amp; Detecting Phishing Emails Using LLMs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Compared GPT-4, V-Triad, and hybrid email generation strategies.</a:t>
            </a:r>
          </a:p>
          <a:p>
            <a:pPr/>
            <a:r>
              <a:t>V-Triad phishing emails were most successful (69-79%).</a:t>
            </a:r>
          </a:p>
          <a:p>
            <a:pPr/>
            <a:r>
              <a:t>GPT-4 generated 30-44% click-through.</a:t>
            </a:r>
          </a:p>
          <a:p>
            <a:pPr/>
            <a:r>
              <a:t>Hybrid achieved 43-81% success.</a:t>
            </a:r>
          </a:p>
          <a:p>
            <a:pPr/>
            <a:r>
              <a:t>LLMs also showed high phishing detection capabilities.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Summary: Devising and Detecting Phishing (USENIX 2023)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Claude detected 100% of GPT-generated emails when primed.</a:t>
            </a:r>
          </a:p>
          <a:p>
            <a:pPr/>
            <a:r>
              <a:t>LLMs are effective both in creating and detecting phishing.</a:t>
            </a:r>
          </a:p>
          <a:p>
            <a:pPr/>
            <a:r>
              <a:t>Best results from combining AI and human-like strategies.</a:t>
            </a:r>
          </a:p>
          <a:p>
            <a:pPr/>
            <a:r>
              <a:t>Highlights need for balanced phishing detection systems.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Design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Use LLMs (e.g., GPT-4 API) to craft phishing emails.</a:t>
            </a:r>
          </a:p>
          <a:p>
            <a:pPr/>
            <a:r>
              <a:t>Follow V-Triad: Value, Verifiability, Vulnerability.</a:t>
            </a:r>
          </a:p>
          <a:p>
            <a:pPr/>
            <a:r>
              <a:t>Agent AI system architecture for modular operation.</a:t>
            </a:r>
          </a:p>
          <a:p>
            <a:pPr/>
            <a:r>
              <a:t>Deploy detection module with Claude or open-source LLMs.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 AI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Data Collector Agent: Gathers targets and context.</a:t>
            </a:r>
          </a:p>
          <a:p>
            <a:pPr/>
            <a:r>
              <a:t>Structure Agent: Chooses V-Triad attack style.</a:t>
            </a:r>
          </a:p>
          <a:p>
            <a:pPr/>
            <a:r>
              <a:t>Content Agent: Generates email body (text/image).</a:t>
            </a:r>
          </a:p>
          <a:p>
            <a:pPr/>
            <a:r>
              <a:t>Link Generator Agent: Creates malicious URLs.</a:t>
            </a:r>
          </a:p>
          <a:p>
            <a:pPr/>
            <a:r>
              <a:t>Feedback Agent: Iteratively improves phishing email.</a:t>
            </a:r>
          </a:p>
          <a:p>
            <a:pPr/>
            <a:r>
              <a:t>Detection Agent: Evaluates phishing probability.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Python for backend logic and AI agents.</a:t>
            </a:r>
          </a:p>
          <a:p>
            <a:pPr/>
            <a:r>
              <a:t>OpenAI GPT-4 API / Claude API for email generation and detection.</a:t>
            </a:r>
          </a:p>
          <a:p>
            <a:pPr/>
            <a:r>
              <a:t>Flask/Streamlit for simulation interface.</a:t>
            </a:r>
          </a:p>
          <a:p>
            <a:pPr/>
            <a:r>
              <a:t>Vector databases (e.g., ChromaDB) for memory/context.</a:t>
            </a:r>
          </a:p>
          <a:p>
            <a:pPr/>
            <a:r>
              <a:t>LangChain/AutoGen for agent framework.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Proposed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Modular agent-based system enhances scalability.</a:t>
            </a:r>
          </a:p>
          <a:p>
            <a:pPr/>
            <a:r>
              <a:t>LLMs reduce time and cost to simulate spear phishing.</a:t>
            </a:r>
          </a:p>
          <a:p>
            <a:pPr/>
            <a:r>
              <a:t>V-Triad ensures realistic, targeted attacks.</a:t>
            </a:r>
          </a:p>
          <a:p>
            <a:pPr/>
            <a:r>
              <a:t>Combines attack simulation and detection for dual security testing.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