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324a30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324a30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24a30e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324a30e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24a30eb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c324a30eb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24a30e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c324a30e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24a30e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c324a30e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24a30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324a30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24a30e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324a30e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24a30eb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c324a30eb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24a30e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c324a30e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4a30eb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c324a30eb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24a30eb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c324a30eb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24a30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c324a30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24a30e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c324a30e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324a30eb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c324a30eb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2c94ce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c32c94ce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32c94ce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c32c94ce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324a30e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324a30e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32c94ce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c32c94ce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24a30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c324a30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324a30eb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c324a30eb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24a30e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c324a30e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24a30eb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c324a30e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24a30eb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c324a30e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324a30e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c324a30e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24a30e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c324a30e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5150"/>
            <a:ext cx="85206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68500" y="3422425"/>
            <a:ext cx="3463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Inder Preet Singh Walia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738" y="498225"/>
            <a:ext cx="7462525" cy="36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277325" y="4405550"/>
            <a:ext cx="652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Insights about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425" y="268875"/>
            <a:ext cx="660082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540288" y="4483775"/>
            <a:ext cx="61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 showing Gender-wise count in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310500" y="289100"/>
            <a:ext cx="746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/>
              <a:t>Chloride</a:t>
            </a:r>
            <a:r>
              <a:rPr b="1" lang="en-GB" sz="1800" u="sng"/>
              <a:t> Comparison for different age_group for Training as well as Testing</a:t>
            </a:r>
            <a:endParaRPr b="1" sz="1800" u="sng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50" y="1500700"/>
            <a:ext cx="8839200" cy="141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175" y="455225"/>
            <a:ext cx="5779425" cy="40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171000" y="4475050"/>
            <a:ext cx="741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Gender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7275"/>
            <a:ext cx="8839201" cy="28934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1425025" y="4118825"/>
            <a:ext cx="61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Distribution of Chloride among different Age Group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525" y="281375"/>
            <a:ext cx="6946125" cy="43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734525" y="4553250"/>
            <a:ext cx="796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Age Group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599" y="365125"/>
            <a:ext cx="6890124" cy="407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428625" y="4443725"/>
            <a:ext cx="860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Adult Age Group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50" y="206900"/>
            <a:ext cx="7006951" cy="42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834225" y="4478475"/>
            <a:ext cx="82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Old Age Group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75" y="222550"/>
            <a:ext cx="7076451" cy="440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399450" y="4497000"/>
            <a:ext cx="834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Teen Age Group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50" y="259850"/>
            <a:ext cx="6659400" cy="421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669100" y="4478475"/>
            <a:ext cx="836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Child Age Group distribution with lab parameter=Chloride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74750" y="513950"/>
            <a:ext cx="34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5" y="1186700"/>
            <a:ext cx="8839199" cy="28347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72575" y="4170975"/>
            <a:ext cx="53259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Generate descriptive statistics of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525" y="505475"/>
            <a:ext cx="6529075" cy="398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834225" y="4553250"/>
            <a:ext cx="695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Lab parameter=Chloride in Testing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9075"/>
            <a:ext cx="8839202" cy="29960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/>
        </p:nvSpPr>
        <p:spPr>
          <a:xfrm>
            <a:off x="495375" y="4118825"/>
            <a:ext cx="80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Percentage Wise 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Distribution of Chloride among different Age Group in Testing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/>
        </p:nvSpPr>
        <p:spPr>
          <a:xfrm>
            <a:off x="208675" y="356800"/>
            <a:ext cx="549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Classifier for Gender Feature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199975" y="938900"/>
            <a:ext cx="8054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Since the data for classification is 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imbalance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having more than 80% instances of Male in the gender feature and less than 15 instances of Female.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For classification irrelevant columns such as unit,patient_id and created_at needs to be removed.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Features having high correlation should be dropped.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Since the data is imbalanced we can either undersample the data or oversample the data so that our model gets less robust and prevents from overfitting.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Near-Miss algorithm can be used to balance the imbalance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Random-Forest have been used for classification with maximum-depth of 4.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 Training Accuracy of 1 have been 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00" y="406500"/>
            <a:ext cx="4511025" cy="4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660750" y="4458775"/>
            <a:ext cx="58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Results showing gender classification on Testing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7254250" y="1485900"/>
            <a:ext cx="16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0:Female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1:Male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278400" y="310500"/>
            <a:ext cx="547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latin typeface="Times New Roman"/>
                <a:ea typeface="Times New Roman"/>
                <a:cs typeface="Times New Roman"/>
                <a:sym typeface="Times New Roman"/>
              </a:rPr>
              <a:t>Interesting Facts </a:t>
            </a: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b="1" lang="en-GB" sz="2100" u="sng">
                <a:latin typeface="Times New Roman"/>
                <a:ea typeface="Times New Roman"/>
                <a:cs typeface="Times New Roman"/>
                <a:sym typeface="Times New Roman"/>
              </a:rPr>
              <a:t> the Dataset</a:t>
            </a:r>
            <a:endParaRPr b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82025" y="942250"/>
            <a:ext cx="8212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There is no missing value in the training as well as testing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features reference_high and reference_low are highly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correlated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with each other.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value is highly skewed with Gamma=97.07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dataset is highly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imbalanced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on the gender feature with 80% instances belonging to the gender male.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gender feature column is absent for the testing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dataset have the data for the Patients belonging to different age groups and different gender with different lab parameters such as T4,Chloride,Sodium,WBC and SGPT.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lab parameters have a lot of different units to calculate these parameters.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78400" y="310500"/>
            <a:ext cx="547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r>
              <a:rPr b="1" lang="en-GB" sz="2100" u="sng">
                <a:latin typeface="Times New Roman"/>
                <a:ea typeface="Times New Roman"/>
                <a:cs typeface="Times New Roman"/>
                <a:sym typeface="Times New Roman"/>
              </a:rPr>
              <a:t> Application </a:t>
            </a: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b="1" lang="en-GB" sz="2100" u="sng">
                <a:latin typeface="Times New Roman"/>
                <a:ea typeface="Times New Roman"/>
                <a:cs typeface="Times New Roman"/>
                <a:sym typeface="Times New Roman"/>
              </a:rPr>
              <a:t> the Dataset</a:t>
            </a:r>
            <a:endParaRPr b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182025" y="942250"/>
            <a:ext cx="8212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As the lab parameters include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T4,Chloride,Sodium,WBC and SGPT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SGPT data can measure the amount of Glutamate Pyruvate Transaminase (GPT) in blood serum.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Chloride data will help in measuring the blood volume,blood pressure and pH of the body fluids.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Sodium data will help in measuring the abnormal sodium level including hyponatremia and hypernatremia.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T4 data will help in evaluating the thyroid diseases, including hyperthyroidism and hypothyroidism in the body.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WBC data can be used as part of diagnosing an infection or inflammatory diseases that affect the number of WBCs.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75" y="731950"/>
            <a:ext cx="67627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03225" y="4249175"/>
            <a:ext cx="589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Descriptive analysis about non-null values and data-type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5" y="228150"/>
            <a:ext cx="8483976" cy="42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763875" y="4449000"/>
            <a:ext cx="61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representing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 the Gender Count in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150" y="351375"/>
            <a:ext cx="5825324" cy="40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525150" y="4449000"/>
            <a:ext cx="643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different Age Group in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425" y="455925"/>
            <a:ext cx="5807949" cy="39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425025" y="4475050"/>
            <a:ext cx="687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Histogram representing the different Lab parameters in Training Data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975" y="476450"/>
            <a:ext cx="7163325" cy="38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540288" y="4483775"/>
            <a:ext cx="61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Plot showing column-wise null values count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350" y="183025"/>
            <a:ext cx="5758851" cy="40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2120100" y="4370800"/>
            <a:ext cx="483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 Matrix for Training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25" y="276600"/>
            <a:ext cx="5136974" cy="42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810963" y="4498575"/>
            <a:ext cx="483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Correlation Matrix for Testing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