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943D-7D8D-4506-A9A3-8EB4D61C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49F77-7010-440F-9FB2-C8C00597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A266-F37A-4CC3-9802-BB81F7FD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2E5E-A8E4-46EE-8DC5-34072542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76F9-EA5F-4ADE-9673-F550E50C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0635-AE76-4385-9940-76566BD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7B646-2D33-410D-8B6D-31B3F3C84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227E-7E73-4354-B856-FC5A9757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6F02-2072-4F97-850C-96E8CCF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C0AE-E361-4ED0-BDA4-A9F5D11C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99A5E-EFF7-42B2-9735-7F22D850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8936A-888E-45C5-B132-56DA30BA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79E1-FCF6-4B8E-9A5C-CE8D5BCE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6427-99F0-419C-9823-8A078192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E35D-28E2-48F4-BEB2-49B125E2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201D-5C86-4D88-96F2-4414EB20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7DA5-6B67-4FA9-86A5-3D765894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F499-9DA6-4DEB-97ED-CD67AE93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ABBD-2BB6-4111-A274-976F31E9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0405-5CC7-4708-835C-8D6D301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E9EA-25DE-44AC-ADF4-66DC77AA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43EB-EF3F-443C-A4A4-CF518598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F4E8-9AD7-475D-B8B3-58733861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D2C7-78F6-44EB-AA7D-48DC6AC4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64D0-5644-4BE0-80FA-30C42A21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C2C7-1343-4AEE-A095-5EA7B0B3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13ED-2924-4AC8-A78F-F86D704F8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5D389-E026-42C6-8D3E-F3FDF493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2AE20-69E0-4405-844F-37ACDE42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8EE7-B5B2-4A16-B085-838B4CD2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E7226-3045-4916-BD72-79627B39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2022-2EA5-46D1-B8DC-84C83539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56CDA-9A5B-4211-A729-25D0F2E8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CEBFF-B90D-4B7D-87F2-E1E33A8B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127F-E5DD-40C8-9697-FFE3EB6BE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5F29-964A-4328-A392-97C3A909E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F6D03-B71D-4F33-9D49-F043BC26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C23D2-5EC6-4296-8DDD-EFC076FE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69F81-AE0B-4E68-AFC9-8CF17DA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D73-0D67-4CF3-BBC8-925D648F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24E1E-056E-4300-AE3E-E19B0DB0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07A27-CAB7-4B64-B658-241553C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16598-57DE-41AD-80A7-DAA7E0DF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21DA4-B914-40A3-A108-D8893B9B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FAE4B-788D-4A26-BB42-92D26EA0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0990-0E05-4AEA-A1E8-44023782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392B-C15E-45A1-8A4F-6C25ED34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93CC-45D4-4EF1-9F33-DB75DAB67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B9F27-8B82-4016-BE6A-AD5ACA69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0202-3E46-484B-BC1E-85534401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B7122-472E-45D7-A420-A3535AA5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0905-3C4D-4328-AA03-373DDF39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2352-F0A3-4463-B1B4-EF02AC6D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19E19-B190-4EC6-B5EA-B56029CD3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633BE-5B90-43C2-9B7A-377FE1BE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64DF-E9D1-4D63-9E4E-7A301017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A92C-0C8E-47CD-9376-EDB7C90C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69EC4-2720-4759-982A-6AEA3E1C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68F4B-2366-4C38-98D0-9A50A3FD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A684-8942-40FB-8A7E-75C7B660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C6E3-E4B4-45AC-AE49-18A890D65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2819-62F3-4CBF-B144-977A03BC280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D946-BE4C-4530-934B-B6A95200B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2DD1-6E77-4528-B253-974096FA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A28A-F3B2-40F7-A713-29A75F53A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BADB9A-19D3-4B28-83C9-6A949804B105}"/>
              </a:ext>
            </a:extLst>
          </p:cNvPr>
          <p:cNvSpPr/>
          <p:nvPr/>
        </p:nvSpPr>
        <p:spPr>
          <a:xfrm>
            <a:off x="554328" y="2345848"/>
            <a:ext cx="745648" cy="123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7BD4D93A-F73F-4D78-ABFA-6D3ADD6560E4}"/>
              </a:ext>
            </a:extLst>
          </p:cNvPr>
          <p:cNvSpPr/>
          <p:nvPr/>
        </p:nvSpPr>
        <p:spPr>
          <a:xfrm>
            <a:off x="7623332" y="2034468"/>
            <a:ext cx="363984" cy="337352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E50A68FA-A619-477C-AADB-5237621A9C36}"/>
              </a:ext>
            </a:extLst>
          </p:cNvPr>
          <p:cNvSpPr/>
          <p:nvPr/>
        </p:nvSpPr>
        <p:spPr>
          <a:xfrm>
            <a:off x="7623332" y="2521207"/>
            <a:ext cx="363984" cy="337352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0A59D2E4-AF3F-4874-8ED2-6556319CFEED}"/>
              </a:ext>
            </a:extLst>
          </p:cNvPr>
          <p:cNvSpPr/>
          <p:nvPr/>
        </p:nvSpPr>
        <p:spPr>
          <a:xfrm>
            <a:off x="7623332" y="3036167"/>
            <a:ext cx="363984" cy="337352"/>
          </a:xfrm>
          <a:prstGeom prst="flowChartSummingJunc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3794CE43-16C0-48F1-9E4C-FB9F9ECE26D6}"/>
              </a:ext>
            </a:extLst>
          </p:cNvPr>
          <p:cNvSpPr/>
          <p:nvPr/>
        </p:nvSpPr>
        <p:spPr>
          <a:xfrm>
            <a:off x="7623332" y="3581196"/>
            <a:ext cx="363984" cy="337352"/>
          </a:xfrm>
          <a:prstGeom prst="flowChartSummingJunc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E2467-B262-4606-8069-753801070777}"/>
              </a:ext>
            </a:extLst>
          </p:cNvPr>
          <p:cNvSpPr txBox="1"/>
          <p:nvPr/>
        </p:nvSpPr>
        <p:spPr>
          <a:xfrm flipH="1">
            <a:off x="8189965" y="3048004"/>
            <a:ext cx="329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LED 2 Cruise Control node status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E8C07-2D0D-4823-ACBC-69A2CB0D1E41}"/>
              </a:ext>
            </a:extLst>
          </p:cNvPr>
          <p:cNvSpPr txBox="1"/>
          <p:nvPr/>
        </p:nvSpPr>
        <p:spPr>
          <a:xfrm>
            <a:off x="8252295" y="1982110"/>
            <a:ext cx="297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3 System warning lamp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6C9D-4475-4188-AECD-C2380B84FEB5}"/>
              </a:ext>
            </a:extLst>
          </p:cNvPr>
          <p:cNvSpPr txBox="1"/>
          <p:nvPr/>
        </p:nvSpPr>
        <p:spPr>
          <a:xfrm>
            <a:off x="8265120" y="2516164"/>
            <a:ext cx="329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4 Trip RESET switch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31520-D621-432E-9B90-6A78485FB10C}"/>
              </a:ext>
            </a:extLst>
          </p:cNvPr>
          <p:cNvSpPr txBox="1"/>
          <p:nvPr/>
        </p:nvSpPr>
        <p:spPr>
          <a:xfrm>
            <a:off x="8265120" y="3556913"/>
            <a:ext cx="349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1 Occupant classification Status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F1C8525-4013-4182-AF81-314A0F091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9"/>
          <a:stretch/>
        </p:blipFill>
        <p:spPr>
          <a:xfrm>
            <a:off x="1354994" y="1067560"/>
            <a:ext cx="6003359" cy="472288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E292F4B-A522-4829-BC26-D03E7E1AB447}"/>
              </a:ext>
            </a:extLst>
          </p:cNvPr>
          <p:cNvSpPr/>
          <p:nvPr/>
        </p:nvSpPr>
        <p:spPr>
          <a:xfrm>
            <a:off x="740721" y="2508385"/>
            <a:ext cx="372862" cy="372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0AA0770-F954-4F09-8847-F6AA9FBBA799}"/>
              </a:ext>
            </a:extLst>
          </p:cNvPr>
          <p:cNvSpPr/>
          <p:nvPr/>
        </p:nvSpPr>
        <p:spPr>
          <a:xfrm>
            <a:off x="802865" y="2582080"/>
            <a:ext cx="248575" cy="221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E8FD8A-F50A-492F-9799-CCAC9EB14E96}"/>
              </a:ext>
            </a:extLst>
          </p:cNvPr>
          <p:cNvCxnSpPr>
            <a:endCxn id="5" idx="2"/>
          </p:cNvCxnSpPr>
          <p:nvPr/>
        </p:nvCxnSpPr>
        <p:spPr>
          <a:xfrm>
            <a:off x="5665434" y="3136558"/>
            <a:ext cx="1957898" cy="6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84BDC7-8769-4E59-B25F-62AF7B0F421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34975" y="2689883"/>
            <a:ext cx="1888357" cy="25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88BF43B-6367-4C59-8F1E-C85E099146E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734975" y="2203144"/>
            <a:ext cx="1888357" cy="56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303C934-D0F5-40A2-9EF3-B4F4E102816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734975" y="3293565"/>
            <a:ext cx="1888357" cy="45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488B7D0-513B-4752-83B1-87F6BFD4E94F}"/>
              </a:ext>
            </a:extLst>
          </p:cNvPr>
          <p:cNvCxnSpPr>
            <a:cxnSpLocks/>
          </p:cNvCxnSpPr>
          <p:nvPr/>
        </p:nvCxnSpPr>
        <p:spPr>
          <a:xfrm flipV="1">
            <a:off x="1052822" y="2987351"/>
            <a:ext cx="711858" cy="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68EF4-EB6A-4924-95DF-456CD9516D78}"/>
              </a:ext>
            </a:extLst>
          </p:cNvPr>
          <p:cNvSpPr/>
          <p:nvPr/>
        </p:nvSpPr>
        <p:spPr>
          <a:xfrm>
            <a:off x="740721" y="3019709"/>
            <a:ext cx="372862" cy="372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78C486-7D81-4F2D-ACDD-EA22BDDBACC2}"/>
              </a:ext>
            </a:extLst>
          </p:cNvPr>
          <p:cNvSpPr/>
          <p:nvPr/>
        </p:nvSpPr>
        <p:spPr>
          <a:xfrm>
            <a:off x="802865" y="3093404"/>
            <a:ext cx="248575" cy="221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B6361-AA1A-45EB-AB8A-3A67C8E0FCEE}"/>
              </a:ext>
            </a:extLst>
          </p:cNvPr>
          <p:cNvSpPr txBox="1"/>
          <p:nvPr/>
        </p:nvSpPr>
        <p:spPr>
          <a:xfrm>
            <a:off x="1347737" y="2380302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0F1B32-1E80-448E-8E84-6B4194734005}"/>
              </a:ext>
            </a:extLst>
          </p:cNvPr>
          <p:cNvSpPr txBox="1"/>
          <p:nvPr/>
        </p:nvSpPr>
        <p:spPr>
          <a:xfrm>
            <a:off x="1349522" y="3101603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F6CF1-1D3F-4878-98E6-F18DF2E31F0E}"/>
              </a:ext>
            </a:extLst>
          </p:cNvPr>
          <p:cNvSpPr/>
          <p:nvPr/>
        </p:nvSpPr>
        <p:spPr>
          <a:xfrm>
            <a:off x="3363961" y="479394"/>
            <a:ext cx="1464815" cy="74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Cruise Control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5B90C0-1A3A-4F53-ABC5-D857D89CF0C4}"/>
              </a:ext>
            </a:extLst>
          </p:cNvPr>
          <p:cNvSpPr/>
          <p:nvPr/>
        </p:nvSpPr>
        <p:spPr>
          <a:xfrm>
            <a:off x="4933026" y="479394"/>
            <a:ext cx="1464815" cy="74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Occupant</a:t>
            </a:r>
          </a:p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FC87A-43B2-419D-92C3-56239954989B}"/>
              </a:ext>
            </a:extLst>
          </p:cNvPr>
          <p:cNvCxnSpPr/>
          <p:nvPr/>
        </p:nvCxnSpPr>
        <p:spPr>
          <a:xfrm>
            <a:off x="4096368" y="1227358"/>
            <a:ext cx="0" cy="28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82630A-79BB-448C-BCBF-239A58E37374}"/>
              </a:ext>
            </a:extLst>
          </p:cNvPr>
          <p:cNvCxnSpPr>
            <a:stCxn id="27" idx="2"/>
          </p:cNvCxnSpPr>
          <p:nvPr/>
        </p:nvCxnSpPr>
        <p:spPr>
          <a:xfrm flipH="1">
            <a:off x="5665433" y="1227358"/>
            <a:ext cx="1" cy="28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58C3F1-DD9F-4307-8738-C92BB9367781}"/>
              </a:ext>
            </a:extLst>
          </p:cNvPr>
          <p:cNvSpPr txBox="1"/>
          <p:nvPr/>
        </p:nvSpPr>
        <p:spPr>
          <a:xfrm>
            <a:off x="9135122" y="5406501"/>
            <a:ext cx="2947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Project Members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Siddeshwar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Praveen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Vishwanath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C6FC2-4B0D-4478-90A4-166F74C85B6D}"/>
              </a:ext>
            </a:extLst>
          </p:cNvPr>
          <p:cNvSpPr txBox="1"/>
          <p:nvPr/>
        </p:nvSpPr>
        <p:spPr>
          <a:xfrm>
            <a:off x="332467" y="338936"/>
            <a:ext cx="1965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Name :</a:t>
            </a:r>
          </a:p>
          <a:p>
            <a:r>
              <a:rPr lang="en-US" b="1" dirty="0"/>
              <a:t>Instrument Cluster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11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Hebbalad</dc:creator>
  <cp:lastModifiedBy>Siddeshwar Chiliveri</cp:lastModifiedBy>
  <cp:revision>20</cp:revision>
  <dcterms:created xsi:type="dcterms:W3CDTF">2022-07-30T07:28:27Z</dcterms:created>
  <dcterms:modified xsi:type="dcterms:W3CDTF">2022-08-11T09:04:54Z</dcterms:modified>
</cp:coreProperties>
</file>