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da771c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da771c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9da771c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9da771c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9da771c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9da771c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da771c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da771c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9da771ce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9da771ce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9da771c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9da771c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9da771ce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9da771c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9da771c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9da771c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9da771c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9da771c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9da771ce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9da771ce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9da771ce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9da771ce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8VMFAJ5w-z91k7TZ6qU83A9HK9c7jyM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zRrtHo1fkfBgRx5J9KjC2deRvqX1YdT_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Sidhartha Domakonda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825" y="217300"/>
            <a:ext cx="70541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20275" y="565250"/>
            <a:ext cx="1785900" cy="2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Code for Database operations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title="Rec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51" y="854225"/>
            <a:ext cx="7748298" cy="410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82625" y="99825"/>
            <a:ext cx="3474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4950" y="146675"/>
            <a:ext cx="3063600" cy="7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34" name="Google Shape;134;p24" title="Rec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4075"/>
            <a:ext cx="8839200" cy="304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12825" y="86275"/>
            <a:ext cx="4045200" cy="10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Created An Employee Lunch Booking Portal</a:t>
            </a:r>
            <a:endParaRPr sz="27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12825" y="1494724"/>
            <a:ext cx="4045200" cy="24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 developed an employee lunch booking portal that restricts lunch bookings to employees registered with the company. Employees can only make bookings between 9 am and 11:30 am, with no bookings allowed outside of this timeframe.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957950" y="251525"/>
            <a:ext cx="37227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was inspired by a lunch booking portal from a previous job, which was developed by their team leader. I attempted to recreate a similar system using Python and Tkinter.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 title="File:Python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50" y="2224150"/>
            <a:ext cx="2672748" cy="267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DB Browser for 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 title="File:Visual Studio Code 1.18 icon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504" y="157349"/>
            <a:ext cx="2581827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File:Horn flask (PSF)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23025"/>
            <a:ext cx="3843275" cy="204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title="SQLite databases and tools with feather symbol vector graphics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4200" y="211375"/>
            <a:ext cx="2266451" cy="22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-610650" y="214325"/>
            <a:ext cx="6937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 Hierarchy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0" y="1162575"/>
            <a:ext cx="4021525" cy="25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Folder Vector Images | Free Photos, PNG Stickers, Wallpapers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250" y="122125"/>
            <a:ext cx="1040450" cy="10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File:Management Hierarchy Flat Icon.sv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300" y="1014725"/>
            <a:ext cx="3676127" cy="367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Modules/Libraries Used In Python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41250" y="1152475"/>
            <a:ext cx="40137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Tkinter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1. GUI Library: Tkinter is the standard GUI library for Python. It provides a set of tools to create graphical user interfaces.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2. Easy to Use: Tkinter is relatively easy to use and is well-suited for beginners.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3. Cross-Platform: Tkinter applications can run on Windows, macOS, and Linux without modification.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50"/>
              <a:t>4. Widgets: Tkinter provides a variety of widgets like buttons, labels, entry boxes, and more to create interactive interfaces.</a:t>
            </a:r>
            <a:endParaRPr sz="125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50"/>
              <a:t>5. Integration: Tkinter can be easily integrated with other Python libraries and tools.</a:t>
            </a:r>
            <a:endParaRPr sz="1250"/>
          </a:p>
        </p:txBody>
      </p:sp>
      <p:sp>
        <p:nvSpPr>
          <p:cNvPr id="92" name="Google Shape;92;p17"/>
          <p:cNvSpPr txBox="1"/>
          <p:nvPr/>
        </p:nvSpPr>
        <p:spPr>
          <a:xfrm>
            <a:off x="4374050" y="1052275"/>
            <a:ext cx="44583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SQLite3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Embedded Database: SQLite is a lightweight, disk-based database that doesn't require a separate server process.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Self-Contained: A SQLite database is self-contained and requires minimal setup, making it ideal for small to medium-sized projects.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Transactional: SQLite is ACID-compliant and supports transactions, making it suitable for applications that require data integrity.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Cross-Platform: Like Python, SQLite is cross-platform and works on Windows, macOS, and Linux.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5. Python Integration: Python's standard library includes the `sqlite3` module, which provides a simple way to work with SQLite databases.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I’ve learnt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1.</a:t>
            </a:r>
            <a:r>
              <a:rPr lang="en" sz="1450">
                <a:solidFill>
                  <a:schemeClr val="accent1"/>
                </a:solidFill>
              </a:rPr>
              <a:t>Tkinter Basics: The code demonstrates how to create a basic GUI application using Tkinter, including creating windows, labels, buttons, and entry widgets.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2. Event Handling: It shows how to handle events, such as button clicks, and perform actions in response to these events, like logging in or booking lunch.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3. Database Interaction: It illustrates how to interact with an SQLite database using the `sqlite3` module, including connecting to a database, executing SQL queries, and retrieving data.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4. Error Handling: Though basic, the code includes some error handling using `try` and `except` blocks, which is important for robust and reliable applications.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5. Datetime Handling: It demonstrates how to work with datetime objects in Python, including formatting and comparing times.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>
                <a:solidFill>
                  <a:schemeClr val="accent1"/>
                </a:solidFill>
              </a:rPr>
              <a:t>6. GUI Design: While simple, the code provides a starting point for designing more complex GUI applications, showcasing layout management and styling using ttk.</a:t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0"/>
            <a:ext cx="5531400" cy="11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 Blocks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5800"/>
            <a:ext cx="8839199" cy="32295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42400" y="1138900"/>
            <a:ext cx="5217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Login Function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25" y="130125"/>
            <a:ext cx="8043348" cy="488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131725" y="467825"/>
            <a:ext cx="3485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Second Window(Lunch Booking)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193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