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9" autoAdjust="0"/>
    <p:restoredTop sz="94660"/>
  </p:normalViewPr>
  <p:slideViewPr>
    <p:cSldViewPr snapToGrid="0">
      <p:cViewPr>
        <p:scale>
          <a:sx n="86" d="100"/>
          <a:sy n="86" d="100"/>
        </p:scale>
        <p:origin x="33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2:13:11.4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15374 1387 1018 0,'0'0'45'0,"0"0"10"0,0 0-44 0,0 0-11 16,0 0 0-16,0 0 0 0,0 0 82 0,0 0 14 16,-3 0 4-16,3 0 0 15,0 0-39-15,0-3-7 0,0 3-2 0,0 0 0 0,-4-13-22 0,4 13-5 16,0 0-1-16,0 0 0 0,0-3-6 0,0-3-2 16,-4 3 0-16,1-3 0 0,3 6 7 0,0-10 1 15,0 7 0-15,0 3 0 0,0 0-8 0,0 0 0 16,-4-6-1-16,4-4 0 0,0 10 10 0,0-6 3 15,-3 6 0-15,3 0 0 0,0 0 8 0,-4-9 3 16,1 6 0-16,-1 3 0 0,-3-7-8 0,4 4-2 16,-4-3 0-16,0 6 0 0,3-10-5 0,-3 7 0 0,0-3-1 0,0 3 0 15,-4-3-6-15,4-1-1 16,-3 4 0-16,-1-3 0 0,1 3-4 0,2-3 0 16,1 6-1-16,0-10 0 0,-3 10-11 0,-1-3 0 15,-3 3 0 1,0 0-11-16,3 0 36 0,-3-6 7 0,0 6 2 15,-3 0 0-15,2 6-34 16,1-3 0-16,-3-3 0 0,3 0 0 0,3 10 0 0,-7-10 8 0,4 6-8 0,0-3 10 0,-4 3-10 0,4-3 0 0,-3 10 9 16,3-10-9-16,3 3 0 0,-3 7 0 0,0-7 0 0,3 4 8 15,1-1-8-15,-4 0 0 0,3 7 0 0,-3-3 0 16,3 2-10-16,4 1 10 0,0-4-12 0,-3 14 12 16,-1-8-11-16,7 1 11 0,-3 0-10 0,4 3 10 15,-1-9 0-15,1 2-9 0,3-2 9 0,0 2 0 16,3-5 0-16,1-1-8 0,-4 7 8 0,7-7 0 0,0-6 0 15,-3 10-8-15,3-4 8 0,3-5 0 0,-3 5 0 0,4-9 0 16,-1 6 0-16,1 4 8 0,0-7 0 0,-1 3 0 16,4-3 0-16,0 3 0 0,0-6-8 0,-3 7 9 15,3-4-9-15,4 3 10 0,-4-3-10 0,4 7 0 16,-4-4 0-16,3-3 0 0,1 3 8 0,3-3-8 16,0 10 8-16,-3-10-8 0,0 7 8 15,-1-1-8-15,1 0 8 0,-1 1-8 0,1-4 0 16,0 3 0-16,-8-2 0 0,1 2 0 15,3 4 0-15,-3-7 0 0,3 3 8 16,-4-5-8-16,4 8 0 0,-3-9 0 0,3 3 0 0,0 7 0 0,0-7 0 0,-3 4 0 16,3-7 0-16,0 3 8 0,-3 3-8 0,-1-2 10 0,-3 2-10 0,0 4 10 15,4-7-10-15,-7-3 12 0,-4-3-12 0,7 10 12 16,-4 2-1-16,1-9 0 0,-4 7 0 0,3-1 0 16,-6-3 1-16,3 4 0 0,0-1 0 15,-4 1 0-15,1-1-2 16,-1 10 0-16,-3-10 0 0,0 1 0 15,3 5-10-15,-6-5 12 0,3 5-12 16,-4-5 12-16,4-1-4 0,-3 1 0 0,-5-1 0 0,5 0 0 0,-1 1 7 0,1-4 1 0,-1-3 0 0,-3 3 0 16,0-2 17-16,0 8 4 0,0-12 1 0,3 3 0 15,0 7-22-15,1-10-4 0,-4 9 0 0,3-3-1 16,-3 4 8-16,-4-7 1 0,4-3 1 0,-3 9 0 16,-4-2-12-16,3 2-9 0,0-9 12 0,4 9-12 15,-3 1 12-15,-1-4-12 0,0-6 12 0,1 3-12 16,-1 3 11-16,0-6-11 0,1-6 10 0,-1 6-10 15,-3-3 8-15,0 3-8 0,0-6 0 0,-1 6 9 16,1-10-9-16,-3 1 10 0,-1 9-10 0,7-9 10 0,-3 2-10 0,7-2 0 16,0 6 0-16,0 3 0 0,3-7 0 0,1 4 0 15,-5-3 0-15,5 6 0 0,3 0 0 0,0 0 0 16,7 0-9-16,0 0 9 16,-7-9-48-16,7 9-4 0,0 0 0 0,0 0 0 15,-7 0-114-15,7 0-23 0,0 0-5 0</inkml:trace>
  <inkml:trace contextRef="#ctx0" brushRef="#br0" timeOffset="4336.18">16471 1309 288 0,'0'0'25'0,"0"0"-25"0,0 0 0 0,0 0 0 16,0 0 179-16,0 0 30 0,0 0 7 0,0 0 0 15,0 0-67-15,0 0-13 0,0 0-4 0,0 0 0 16,0 0-52-16,0 0-12 0,0 0-1 0,0 0-1 16,0 0-19-16,0 0-4 0,0 0-1 0,0 0 0 0,0 0-14 0,0 0-4 15,0 0 0-15,-7 0 0 16,7 0-8-16,-7-3-1 0,7 3-1 0,0 0 0 15,-3-7 0-15,-5 4 0 0,1-3 0 0,7 6 0 0,-3 0 12 16,3 0 2-16,-7-10 1 0,3 10 0 0,1-3-2 0,3 3-1 16,-7-6 0-16,3 6 0 0,-3 0-7 0,0 0-2 15,7 0 0-15,-7-3 0 0,0 3-9 0,0 0-8 16,0-6 9-16,7 6-9 0,-4-7 0 0,-3 7 8 16,0 0-8-16,0-3 0 0,4 3 0 0,-4 0 0 15,-4 0 0-15,4 0 0 0,7 0 0 0,0 0 8 16,0 0-8-16,0 0 0 0,-11 3 0 0,1 10 0 15,-1-10 0-15,4 6 0 0,-7 1 0 0,3 6 0 0,1-13 0 16,-1 6 0-16,1 7 0 0,-1-7 0 0,1 7 0 0,-1-7 0 16,0 7 0-16,1-4 0 0,-1-2 0 0,4 9 0 15,0-10-8-15,0 7 8 0,0 3 0 0,3-1 0 16,1-2-10-16,-1 3 10 0,1-3-8 0,3-4 8 16,0 4 0-16,0 3-10 0,0-13 10 0,0 3 0 15,3 7-9-15,4-7 9 0,-3 4 0 0,7-7-9 16,-4 4 1-16,3-7 0 0,1 6 0 0,3-3 0 15,4-6 8-15,-1 7 0 0,1-4-9 0,-4-3 9 16,4 0 0-16,-1 0 0 0,1-3 0 0,0-4 0 16,-1 7 0-16,1-6 8 0,-4 3-8 15,4-3 12-15,-4 6-12 0,-4-3 0 0,1 3 9 0,-11 0-9 16,0 0 0-16,0 0 9 0,0 0-9 0,0 0 0 16,0 0 18-16,0 0-3 0,0 0-1 0,0 0 0 15,0 0 10-15,-4 3 1 0,-3 3 1 0,-3 3 0 0,-4-2-14 16,-1 2-2-16,-2 4-1 0,3-4 0 0,-4 0-9 0,0 7 0 15,1 3 0-15,-4-3 0 0,-1-4 0 0,1 10 0 16,4-3 0-16,-1 6 0 0,0-3 0 0,1-6 0 16,-1 2-8-16,4 11 8 0,0-10 0 15,3 6 0-15,1 0 0 0,3-6 0 0,3-1 0 0,-3 7 0 16,7-9 0-16,0-3 0 0,4 12-11 0,3-13 11 16,-4 4-8-16,4-7 8 0,4 7-11 0,-1-3 11 15,4-1-13-15,1-9 5 0,6-3 8 0,0 10 0 16,4-10 0-16,-1 0 0 0,-6 0 0 0,7-3 0 15,3-4 0-15,-3 4 0 0,3 3 0 0,0-12-10 16,-3 8 10-16,3-2-10 0,-7 3 10 0,4-3 0 16,-8-4 0-16,-2 1 0 0,2 9 0 0,-3-3-16 0,0-3 4 15,-3-1 0 1,0 7-34-16,-4-3-7 0,0-3-2 0,3 3-631 0,-3-7-126 0</inkml:trace>
  <inkml:trace contextRef="#ctx0" brushRef="#br0" timeOffset="5187.04">17431 1340 759 0,'0'0'33'0,"0"0"8"0,0 0-33 0,0 0-8 0,0 0 0 0,0 0 0 15,0 0 156-15,0 0 28 0,0 0 7 0,0 0 1 16,0 0-78-16,0 0-15 0,0 0-3 0,0 0-1 16,0 0-24-16,0 0-5 0,3-6-1 0,-3-4 0 15,0 4-42-15,-3-3-9 0,-1-1-2 0,1 1 0 16,3-1-12-16,-4 1 0 0,1 6 8 0,-1-10-8 15,1 10 14-15,-1-6 0 0,1 3 0 0,-5-4 0 16,1 7 18-16,0-3 3 0,-3-4 1 0,-1 10 0 16,-3-6-8-16,4 6-2 0,-5 0 0 0,1 6 0 15,-3-6 10-15,3 10 1 16,-1-4 1-16,1 7 0 0,-3-7-24 0,3 3-5 16,-1 1-1-16,1-1 0 0,0 10-8 15,0-3-12-15,0-4 2 0,3 4 1 0,4 9-6 0,-3-13-1 16,3 13 0-16,-4 1 0 0,8-8 16 0,-4 1-9 0,3 6 9 0,1-9-8 15,3 6 8-15,-4-6 0 0,8-4 0 0,-1 4-8 0,1 3 0 16,3-10 0-16,0 0 0 0,3 4 0 0,1-4-2 0,-1 4 0 16,1-7 0-16,3-3 0 0,0 4 10 0,0-7 0 15,0 0-9-15,4 0 9 0,0 0 0 0,-1-7 0 16,-3 4 0-16,4-3 0 0,-7-3 0 0,-1 5 0 16,1-2 0-16,-4 3 0 0,-4 3 0 0,-3 0 0 15,0 0 12-15,0 0-4 0,0 0 20 0,0 0 4 16,0 0 1-16,-10-6 0 0,-1-1-20 0,-3 7-4 15,-3 0-1-15,-5 0 0 0,5 13-8 0,-1-10 0 16,-3 7 0-16,0 5 0 0,3-2 0 0,-3 9 8 0,3 0-8 16,1-4 8-16,-1 8-8 0,4 2-11 15,3 3 3-15,1-3 0 0,-1 1 8 0,8-1 0 16,-1 6 0-16,4-5 0 0,4 5 0 0,-1-9 0 16,4 0 0-16,0 3 0 15,4-9-22-15,-1 0-2 0,5 0-1 0,2-3 0 16,-3-7 14-16,7 10 11 0,1-13-13 0,2 3 5 15,1 1 8-15,3-4 0 0,0-3 0 0,4-3 0 0,-7 0 0 0,3-3 0 0,7-9 0 0,-3 8 0 16,3-2 0-16,-3-3-15 0,0-4 4 0,-4-2 1 31,-3-1-81-31,0 3-16 0,-4-2-3 0,0 2-819 0</inkml:trace>
  <inkml:trace contextRef="#ctx0" brushRef="#br0" timeOffset="5871.63">18457 1255 1724 0,'0'0'38'0,"0"0"8"0,0 0 2 0,0 0 0 0,0 0-39 0,0 0-9 16,0 0 0-16,0 0 0 0,0 0 90 0,0 0 16 15,0 0 3-15,-3-3 1 0,-4-3-29 0,3 3-5 0,-6-3-2 0,3-4 0 16,0 7-37-16,-4-3-7 0,0 3-2 0,1-4 0 16,-1 7-16-16,-3-6-3 15,4 3-1-15,-5-3 0 0,1 6-8 0,0 0 8 0,0 6-8 0,-4-6 8 16,4 3-8-16,0-3 0 0,-3 6 0 0,-1 4 0 15,4-1 0-15,-4 7 0 0,4-7 0 0,0 7-11 16,0-4 11-16,0 14 0 0,3-14 0 0,1 13 0 16,3 0-8-16,-1-6 0 0,1 9 0 0,7-9 0 15,0 6 8-15,0 3 0 0,0-12 0 0,0 9 0 16,4-6-20-16,3 0-3 0,0-10 0 0,0 7 0 16,0-4 23-16,0 1 0 0,4-10 0 0,-1 7 0 15,1-10-12-15,0 0 1 0,-1 0 1 0,1 0 0 16,3-4 10-16,0-5 0 0,-4-4 0 0,5 1 8 15,-5-4-8-15,4 4 11 0,-3-4-11 0,-1-3 12 16,1 4-12-16,-4 2 8 0,-3 0-8 0,-1 1 8 0,1 6 7 0,-4-4 1 16,0 10 0-16,-4 0 0 0,-3-9 4 0,0 9 2 15,-7 0 0-15,0 0 0 0,0 9-10 0,0 1-1 16,-4-4-1-16,0 6 0 0,-3 4-10 0,4 3-9 16,-8 6 9-16,4 0-13 0,0 3 13 0,3-3 0 15,-3 4 0-15,3-1-9 16,0 9 9-16,4-2 0 0,0-10 0 0,7 3 0 15,-3 1-13-15,6-4 2 0,4 0 1 0,4 0 0 16,3-3 10-16,0 3 0 16,3-6 0-16,1 6 0 15,6-6 0-15,1 9 0 0,3-13 0 0,-3 1 8 0,7-3-8 16,-1-4 0-16,1 7 0 0,3-7 0 0,4 1 8 0,3-4-8 0,1-3 10 0,2-3-10 0,1-9 8 0,3 2-8 0,1-2 0 16,-1-1 0-1,0-8-27-15,1 8-11 0,-8-5-2 0,0 2-1 16,-3-6-141-16,-4 4-28 0</inkml:trace>
  <inkml:trace contextRef="#ctx0" brushRef="#br0" timeOffset="9556.82">19325 1353 1645 0,'0'0'72'0,"0"0"16"0,0 0-70 0,0 0-18 0,0 0 0 0,0 0 0 16,0 0 20-16,0 0 0 0,0 0 0 0,0 0 0 15,0-10 1-15,0 7 1 0,-3-3 0 0,3-4 0 16,0 4-22-16,0-3 0 0,0 6 0 0,0-7 0 16,0 4 0-16,0 6 0 0,0 0 0 0,0 0 0 15,0 0-13-15,0 0-7 0,0-10-2 0,0 10 0 16,0 0 22-16,0 0 0 0,0-9 0 0,0 9 0 0,0 0 12 15,0 0 8-15,0 0 0 0,0 0 1 0,0-3 15 0,0 3 4 16,0 0 0-16,0 0 0 16,0 0 2-16,0 0 1 0,0 0 0 0,0 0 0 0,0 0-7 0,0 0 0 15,0 0-1-15,0 0 0 0,0 0-4 0,0 0-1 16,0 0 0-16,0 0 0 0,0 0-13 0,0 0-2 16,0 0-1-16,3 3 0 0,4 16-6 0,-3 0 0 15,3 6-8-15,-4 3 12 0,4-3-12 0,4 10 0 16,-7-1 0-16,6-3 0 0,-3 10 0 0,0-3 0 0,0-1 0 15,0 4 0-15,-3-3 8 0,3-1-8 16,3 4 0-16,-6-3 0 0,3-4 0 0,0 4 0 0,-3-10 0 0,-1 7 0 16,1-4 0-16,3-3 0 0,-4-6 0 0,4 3 0 15,-3 0 21-15,-4-9-1 0,0-3-1 0,3-4 0 16,-3 7-28-16,4-13-6 0,-4-3-1 0,0 0 0 16,0 0 2-16,0 0 0 0,0 0 0 0,0 0 0 31,0-3-10-31,-4-13-3 0,1 4 0 0,3-4 0 15,0-3-11-15,-4 0-2 0,1-3-1 0,-1 3 0 16,1 1-35-16,-1-1-6 0,-3 0-2 0,4 0 0 0,3 3 8 0,-4-2 0 0,1 2 1 16,-1-3 0-16,-3 0 10 0,3-6 1 0,4 0 1 0,-3 6 0 15,-4-3-7-15,3-3-2 0,1 0 0 0,-1 0 0 16,1 3 45-16,-4-3 9 0,3 6 2 0,1-6 0 16,-4 0 30-16,3 3 6 0,1 3 2 0,-1 4 0 0,1-1 57 0,3 7 11 15,-4-4 2-15,0 4 1 16,4 2 16-16,-3 1 3 0,3 3 1 0,0 3 0 0,-4-6-13 0,4 6-2 15,0 0-1-15,0 0 0 0,0 0-37 0,0 0-8 16,0 0-2-16,0 0 0 0,0 0-34 0,0 0-8 16,0 0 0-16,0 0-8 0,0 0 0 0,7 6 0 15,4 3-15-15,0 1 5 0,3-1 10 0,3 10 0 16,-3-3 0-16,4 3 8 0,-4-1-8 0,4 1 0 16,-4-3 0-16,0 9 0 0,0-13 0 0,0 4 11 15,0 3-11-15,-3-3 12 0,0-4-12 0,-1-6 0 16,1 4 0-16,-1-1 0 0,-3 1 0 0,4-4 0 15,0-6 0-15,-4 0-11 0,3 0-1 0,1-6 0 16,-1 6 0-16,1-10 0 0,0 1 12 0,-4-1-12 0,0-5 12 0,3 2-12 16,-3-2 12-16,0-4 0 0,4 3 10 0,-4-3-10 15,0 0 0-15,0 1 8 0,0 2-8 0,0-6 0 16,-3 6 0-16,3-9 8 0,-4 13-8 16,1-1 0-16,3 1 0 0,-4-4 8 0,4-3-8 15,-3 10 0-15,0-1 0 16,3-5 8-16,-4 5-8 0,4 1 0 0,-3-1 0 0,-1 4 0 15,1-3 0-15,-4 9 0 0,0 0 0 0,0 0 0 0,0 0 0 0,0 0 0 16,0 0 0-16,0 0 0 0,7 9 0 0,0 7 0 16,0 3 11-16,0-4-1 0,4 4 0 0,-4 6 0 15,0-3-10-15,0 3 8 0,0 3-8 0,0 7 8 16,3-10-8-16,1 3 0 0,-4 0 0 0,0-2 0 16,0 8 0-16,0-6 0 0,4-3 0 0,-4 4 0 0,0-4 0 15,0-7 0-15,0 11 0 0,4-10 0 0,-8-4 0 16,4 4 0-16,0-3 0 0,0-4 0 0,0 4 0 0,0-7 0 15,-3 7 0-15,3-7 0 16,-3-5-29-16,-1 8 1 0,1-9 1 0,-1 3 0 16,1-2-90-16,-4-4-19 0,0 0-3 0,0 0-740 15</inkml:trace>
  <inkml:trace contextRef="#ctx0" brushRef="#br0" timeOffset="9992.19">20200 1393 1450 0,'0'0'32'0,"0"0"6"0,0 0 2 0,0 0 1 0,0 0-33 0,0 0-8 0,0 0 0 0,0 0 0 15,0 0 79-15,0 0 13 0,0 0 4 0,0 0 0 16,0 0-12-16,0 0-3 0,0 0 0 0,0 0 0 16,0 0-29-16,0 0-5 0,0 0-2 0,0 0 0 15,0 0-16-15,0 0-3 0,0 0-1 0,0 0 0 16,0 0-17-16,11 13-8 0,-4 3 0 0,3-4 8 16,1 13-8-16,-1 3 12 0,1 7-12 0,0-7 12 15,-1 7-12-15,1-1 10 0,-1 1-10 0,-3 2 10 16,0-9-10-16,4 7 0 0,-7-7 9 0,3 7-9 0,0-10 0 0,0 3 0 15,-4-9 0-15,4 6 0 0,-3 0 0 0,3 0 0 16,-4-12 0-16,1 5 0 0,0-8 0 0,-1 6-10 16,1-7 10-16,-4 0-13 15,0-9-13 1,0 0-2-16,0 0-1 0,0 0 0 0,0 0-21 0,0 0-4 0,-4-9-1 0,1-7 0 16,-5 4 2-1,1-13 0-15,0-4 0 0,0 1 0 0,-3-3-104 0,3-7-21 0,-4 10-4 0,0-13-1 0</inkml:trace>
  <inkml:trace contextRef="#ctx0" brushRef="#br0" timeOffset="10457.49">20235 1440 1566 0,'0'0'69'0,"0"0"15"0,0 0-68 0,0 0-16 0,0 0 0 0,0 0 0 15,0 0 80-15,0 0 12 0,0 0 2 0,0 0 1 16,0 0-3-16,0 0-1 16,0 0 0-16,0 0 0 0,0 0-50 0,0 0-9 0,0 0-3 0,0 0 0 15,0 0-29-15,11 10-8 0,-1-1-1 0,5 10 0 16,-5 3 9-16,4-9 0 0,4 12 10 0,-4-7-10 15,0 1 8-15,4 6-8 0,-1-6 0 0,-2 6 9 16,-1-12-9-16,3 9 0 0,-3-10 0 0,1 7 0 16,-1-10-20-16,0 4 4 0,0-10 1 0,0 7 0 15,0-10 15-15,-3 0-12 0,3 0 12 0,-4 0-12 16,1-4-16 0,3-2-4-16,-3-3 0 0,-1-1 0 0,1-5 23 0,-8-4 9 0,4 0-8 0,0-6 8 15,-3 3 0-15,3-3 8 0,0-3 0 0,0 3 0 16,0-13-8-16,-3 7 0 0,6-4-11 0,1 7 11 15,-1-7 0-15,-2 17 0 0,2-17 0 0,-3 13 0 0,4-3 0 0,-8 9 0 16,4 4 0-16,0 6 0 0,0-7 0 0,-3 7 10 16,-1-4-10-16,-3 10 12 0,0 0 0 0,0 0 1 15,0 0 0-15,0 0 0 0,0 0 12 0,11 10 3 16,-4 9 0-16,4-4 0 0,-4 4-11 0,3 9-1 16,1-3-1-16,0 10 0 0,-1-10-15 0,-3 13 11 15,0-10-11-15,4 9 10 0,-4-2-10 0,3-7 0 16,-2 13 0-16,2-7 8 0,-3-2-8 0,0 2 0 15,-3-6 0-15,3 7 0 0,0-16-12 0,0 6 1 16,-4 0 1-16,1-12 0 16,3 2-13-16,-3-5-2 0,-1-1-1 0,1 0 0 15,-4-9-59-15,0 0-12 0,0 0-3 0,0 0 0 16,7-3-120-16,-4-3-24 0,-3-13-4 0,0 4-2 0</inkml:trace>
  <inkml:trace contextRef="#ctx0" brushRef="#br0" timeOffset="10825.47">21156 1271 1821 0,'0'0'80'0,"0"0"18"0,0 0-78 0,0 0-20 0,0 0 0 0,0 0 0 0,0 0 49 0,0 0 7 16,11 6 0-16,-4-3 1 0,0 7 12 0,-4-4 3 16,4 4 0-16,0-7 0 0,0 12-37 0,4 1-7 15,0 3-2-15,-1 0 0 0,1-1 3 0,-1 11 1 16,1 2 0-16,-4 0 0 0,4 4-30 0,-1-7 0 16,-3 13 0-16,0-13 0 0,0 10 0 0,0 6 0 15,-3-13 0-15,-1 0 0 0,1-6 0 0,-4 10 0 16,4-10 0-16,-4-3 0 0,0-6 0 15,3 2-15-15,-6-2 2 0,3-3 0 0,0-4-4 0,0 1-1 16,0-10 0-16,0 0 0 16,0 0-21-16,0 0-4 0,0 0-1 0,-8-4 0 15,1-2-94-15,-3-3-19 0,-1-10-4 0,1 3-399 16,-4-6-79-16</inkml:trace>
  <inkml:trace contextRef="#ctx0" brushRef="#br0" timeOffset="11290.33">21142 1353 230 0,'0'0'20'0,"0"0"-20"0,0 0 0 0,0 0 0 16,0 0 320-16,0 0 59 0,0 0 12 0,0 0 2 16,0 0-216-16,0 0-43 0,0 0-9 0,0 0-1 15,0 0-55-15,0 0-10 0,0 0-3 0,0 0 0 16,0 0-39-16,11 6-8 0,-1 3-1 0,1 7-8 16,6-4 8-16,-3 7-8 0,4 0 0 0,0 3 0 15,-1 0 12-15,1 3-4 0,0-6 0 0,-1 0-8 16,-3 6 0-16,4-6 0 0,0-4 0 0,-1 4 0 15,-3-9 0-15,1-1 0 0,-1 7 0 0,0-16 0 0,0 3 0 16,-4-6-12-16,1 3 12 0,3-10-12 0,-3 4 12 0,3-13 0 16,-4 3 0-16,1-2 0 0,3-1 0 0,0-6 10 15,-7-7-10-15,4 1 8 0,3 0-8 0,0-4 0 16,-3 1 0-16,-1-1 0 0,4 1 0 0,-3 5 0 16,7 1 0-16,-4 3 0 0,-7 0 0 0,0 13 0 15,7-4 0-15,-11 6 0 0,1 1 0 0,0 9 15 16,-1 0-4-16,4 0-1 0,4 0 24 0,-4 9 5 15,0 1 1-15,3 9 0 0,1-4-14 16,0 14-2-16,-4-11-1 0,0 7 0 0,-4 1-23 16,8 2 0-16,-8 6 0 15,4-6 8-15,-3 1-8 0,3 2 0 0,4 0 0 0,-4 4 0 0,0-7 0 16,0 13 0-16,3-7 0 0,1 4 0 0,-8 0 0 0,4-7 0 16,1-3 0-16,-1 0 0 0,3 1 0 0,-3-4 0 0,-3-6 0 0,-1-1 8 15,1-2-19-15,-1-7-3 0,1 1-1 0,-4-1 0 31,0-9-35-31,0 0-7 0,0 0-2 0,0 0 0 16,0 0-117-16,0-9-23 0,0-7-5 0,0 4 0 0</inkml:trace>
  <inkml:trace contextRef="#ctx0" brushRef="#br0" timeOffset="11641.44">22119 1218 633 0,'-7'0'56'0,"4"0"-44"16,3 0-12-16,0 0 0 0,0 0 337 0,0 0 66 16,0 0 13-16,0 0 2 0,0 0-306 0,0 0-60 15,3 9-13-15,4 7-3 0,4-4 4 0,-1 10 0 16,1-3 0-16,3 3 0 0,-3 3-8 0,3 10-2 15,0-1 0-15,0 1 0 0,-3 2-14 0,-1 1-4 16,4 3 0-16,-3-1 0 0,-1 1-3 0,-3-3-1 16,0-1 0-16,4-2 0 0,0-7-8 0,-4 7-12 0,-4-4 2 15,1-9 1-15,3-3-3 0,-4 6-1 16,-3-6 0-16,-3-4 0 16,3-11-22-16,-4 8-4 0,1-9-1 0,-1 3 0 15,-6-12-28-15,3 6-7 0,3-15-1 0,1 5 0 16,-12-9-160-16,5-6-32 0,-11-25-6 0,0-10-2 0</inkml:trace>
  <inkml:trace contextRef="#ctx0" brushRef="#br0" timeOffset="12047.97">22094 1215 518 0,'0'0'46'0,"0"0"-37"0,0 0-9 0,0 0 0 16,0 0 295-16,0 0 57 0,0 0 11 0,4 9 2 16,3 4-225-16,0-4-44 0,-3 7-10 0,6 2-2 15,4 1-34-15,0 6-7 0,1-6-2 0,-1 9 0 16,3-3-23-16,1 1-5 0,0 2-1 0,-1-3 0 15,-3 0-12-15,4-3 0 0,0 3 8 0,3-6-8 16,-4 0 0-16,1-10 0 0,3 7 0 0,-3-7 0 16,0 1-9-16,-1-1 9 0,-3-9-13 0,0 0 5 0,4 0 8 0,-4 0-13 15,-3-9 5-15,-1-1 8 0,4 1-10 0,-3-10 10 16,0-6 0-16,-1 0-9 0,1-3 9 0,-4-1 0 16,3-5 8-16,1 6-8 0,-8-10 0 0,5-3 9 15,-1 7-9-15,0-4 0 0,0 4 12 0,-4-4-12 16,4 3 12-16,0 10-12 0,0 13 13 0,0-4-4 15,-7 4-1-15,8-1 0 0,-1 13 8 0,-4-3 0 16,-3 3 1-16,0 0 0 0,11 3 9 0,-4 3 2 16,0 4 0-16,3-1 0 0,-6 10-18 0,6 3-10 15,5 6 12-15,-5 0-12 0,-3 1 11 0,4 5-11 0,6 4 10 16,1 6-10-16,0-10 9 0,3 13-9 0,0-3 8 16,0 0-8-16,0-10 0 0,-3 10 0 0,0-6 0 0,-4-4 0 15,0 4 0-15,0-7-11 0,-3-2 11 0,-1-4-12 16,1-3 12-16,-4-3 0 0,-4-4 0 0,1 4 0 15,3-13 0-15,-7 4 0 0,0-10 0 0,0 0-8 32,0 0-55-32,0 0-10 0,0 0-3 0,-4-7-626 0,-3-2-126 0</inkml:trace>
  <inkml:trace contextRef="#ctx0" brushRef="#br0" timeOffset="13915.3">23297 1092 1609 0,'0'0'71'0,"0"0"15"0,0 0-69 0,0 0-17 0,0 0 0 0,0 0 0 15,0 0 8-15,0 0-8 0,0 0 12 0,0 0-12 16,0 0 44-16,0 0 1 0,0 0 1 0,0 0 0 16,0 0 12-16,0 0 2 0,0 0 1 0,0 0 0 15,0 0-17-15,0 0-4 0,0 0-1 0,0 0 0 16,0 0 1-16,0 0 1 0,0 0 0 0,4 10 0 16,-1 9-21-16,1-4-4 0,0 4 0 0,3 6-1 15,-4 3-15-15,4 7 0 0,-3-7 0 0,3 10 0 0,-4-4 0 16,4 7 0-16,-3-3 0 0,3-1 0 0,-4 4 0 0,5-13 0 15,-5 0 0-15,4 7 0 0,0-7 0 0,-3-3 0 16,6-3 0-16,-6-6 0 0,-4 3 0 0,7-4 0 16,-7-12 0-16,0-3 9 0,0 0-9 0,3-3 0 15,4-12 0-15,-3-4 0 0,3 0 0 0,-7-6 0 16,0-10 0-16,0 7 8 0,0-9-8 0,-3-1 0 16,-1-3-10-16,0 4 10 0,-3-1-20 0,0 7 1 15,0-13 1-15,0 15 0 0,0 1 10 0,0 3 8 16,4 0-12-16,-1 6 12 0,-3 0 0 0,3 10 0 15,4 0 0-15,-3 2 0 0,3-2 12 0,-4 6-1 16,1-3 0-16,3 6 0 0,0 0 5 0,0-10 0 0,0 1 1 0,0 9 0 16,0 0 0-16,0 0 0 0,0 0 0 0,0 0 0 15,0 0 3-15,0 0 1 0,0 0 0 0,0 0 0 16,0 0-21-16,3 19 0 0,8-4 0 0,0 4 0 16,3 6 0-16,-4-3 0 0,4 3 0 0,-3 0 8 15,3 3-8-15,-3-2 0 0,-1-1 8 0,1 3-8 16,-1-16 0-16,-3 13 0 0,4-9 0 0,-4-3 0 15,4 2 0-15,-4 1 0 0,0-3 0 0,0-7 0 16,-4 3 0-16,4-6 0 0,0-3 0 0,1 0-8 16,-1 0 8-16,0-3 0 0,0-3-9 0,0-3 9 15,3-4 0-15,1-3 0 0,-4-2 0 16,4-8 0-16,-4 1 0 16,0-6 8-16,3 0-8 0,4-7 12 15,-3 4-12-15,3-10 0 0,-3 6 0 0,3 4 0 0,0-1-8 16,0 7 8-16,0-7 0 0,0 7 0 0,0 3 0 0,4 6 0 15,-7 0 0-15,-1 4 0 0,1 5 0 0,-4 7 0 0,0-6-9 0,0 2 9 0,-4-2 0 0,4 9 0 16,1 9 11-16,-1-2-11 0,0-4 13 0,3 13-4 16,4 2-1-16,-3 7 0 0,7 4-8 0,-1 5 0 15,1 4 9-15,-1-4-9 0,1 10 10 0,0-6-2 16,-1 3-8-16,-3-1 12 0,4-5-12 0,-4 9 0 16,0-7 0-16,-3-2 0 0,3-7 0 0,-3 7 0 15,-1-4 0-15,-3-9 0 0,4 3 0 0,-4-6-10 16,4 6 0-16,-4-13 0 15,0 4-105 1,-4-6-21-16,4-1-4 0,-7-9 0 0</inkml:trace>
  <inkml:trace contextRef="#ctx0" brushRef="#br0" timeOffset="23492.53">15977 2485 403 0,'0'0'36'0,"0"0"-36"0,0 0 0 0,0 0 0 15,0 0 126-15,0 0 18 0,0 0 4 0,0 0 1 16,0 0-56-16,0 0-11 0,0 0-2 0,0 0-1 16,0 0-43-16,0 0-9 0,0-7-2 0,0-2 0 15,0 6-17-15,0 3-8 0,0 0 0 0,0 0 8 16,0-10-8-16,0 10 8 0,0-6-8 0,0 6 8 15,0 0 1-15,0 0 0 0,0 0 0 0,0 0 0 0,0 0 21 0,0 0 4 16,0 0 1-16,0 0 0 16,0 0-22-16,0 0-4 0,0 0-1 0,0 10 0 0,-3-1-8 0,-1 7 0 15,1 2 0-15,3-2 0 0,-4-3 20 0,4 2-2 16,-3 4 0-16,3-3 0 0,0-4 4 0,0 4 1 16,0 3 0-16,3-3 0 0,-3-7 0 0,4 10 0 15,-1 0 0-15,-3-10 0 0,4 7-11 0,-1-1-1 16,-3 4-1-16,4-9 0 0,-1-1-10 0,4 0 0 15,-3 10 0-15,3-9 0 0,0-4 0 0,4 6 0 16,-1-5 0-16,-3 2 0 0,4-3 0 0,-1-2 0 16,1 5 0-16,3-3 0 0,-3-3 0 0,3-3 0 15,0 10 0-15,0-10 0 0,0 6 8 0,0-6 0 16,0 0 0-16,1 6 0 0,-1-6-8 0,0 0-9 0,-4 0 9 16,4 0-13-16,1 0 13 0,-5 0 0 0,-3-6 9 0,0 0-9 15,0 6 21-15,4-3-1 0,-4-4-1 0,4 4 0 16,-4 3 12-16,-4-6 2 0,8-3 1 15,-4 5 0-15,0-2-6 0,0-3-2 0,0-1 0 0,0 1 0 16,4-7-12-16,-4 7-2 16,3-1-1-16,1-5 0 0,-1 5-11 0,1 1 0 0,-1-4 0 0,-2-2 0 15,2 8 0-15,4-2 0 0,-3-4 0 0,-1 7 0 16,-3-3-8-16,4-1 8 0,0 1 0 0,-1 9 0 16,-3-6 0-16,4 3-9 0,-1-7 9 0,1 10 0 15,0-6-9-15,3-4 9 0,-4 1 0 16,4 9-9-16,1-3 9 0,-1-3 0 15,-4-1 0-15,4 7 0 0,0-3 0 0,4-3 0 0,-4 6 0 0,0 0-8 0,0 0 8 16,1-3 0-16,-1 3 0 0,0 0 0 16,0 0 0-16,0 0 0 0,4 0 0 0,-4 0-8 0,0 0 8 0,0 3 0 15,4-3 0-15,-8 9 0 0,4-9 0 0,0 7 0 16,-3 2 0-16,3 0 0 0,-3 7 9 0,-1-6-9 16,1-1 12-16,-1 10-12 0,1 0 12 0,0-1-12 15,-1-2 12-15,1 3-12 0,-1-3 9 0,-6 2-9 16,6 1 0-16,-2-3 9 0,-5-4-9 0,4 4 0 15,0 3 0-15,0-3 8 0,-3-1-8 0,3-2 0 16,0 2 9-16,-4-5-9 0,1 2 0 0,-1 1 9 16,1-4-9-16,-4 4 0 0,0-7 14 0,0-3-4 15,0-3-1-15,0 10 0 0,0-10 1 0,0 0 0 16,0 0 0-16,-4 6 0 0,1 3-2 0,3-9 0 16,0 0 0-16,-4 7 0 0,1-4 0 0,3-3-8 0,0 0 12 0,-7 9-4 15,0-9 2-15,7 0 0 0,-7-9 0 0,3 9 0 16,-3 0 2-16,4-3 1 0,-4-4 0 0,-1-2 0 15,5 0-4-15,-1-1-1 0,1-5 0 0,-1 5 0 16,-3-6-8-16,7 4 0 0,-3 2 0 0,3-5 0 16,0 2 0-16,-4 1 0 0,4-1 9 0,4-2-9 15,-4 2 10-15,0 0-2 0,3 1-8 0,1-4 12 16,-1-3-12-16,1 4 0 0,3 5 0 0,-4 1 0 16,8-4 0-16,-4-2-8 0,0 8 8 0,0-2-10 15,0 0 10-15,0 5-10 16,4-2 10-16,-1 6-10 0,5 0-1 0,-1 6 0 15,0 4 0-15,3-7 0 0,5 6 11 0,-1 4 0 0,3-1 0 16,1 4-8-16,-4-6 8 0,4-1 0 0,0 7 8 0,3-4-8 0,0-6 8 16,0 4-8-16,1-10 10 0,-1 9-10 0,-3-6 12 15,-1-3-3-15,4 0-1 0,-3 0 0 0,-4 0 0 16,4 0 0-16,0-3 0 0,-1-3 0 0,1 3-8 0,0-7 12 16,3 4-12-16,-3-3 12 0,-8-4-1 0,8 1 0 15,0-1 0-15,-1-6 0 0,1 4-11 0,-4-1 0 16,4 3 0-16,-4-2 0 0,0-4 11 0,0 10-3 15,-3-7-8-15,-4 3 12 0,4-2-12 0,-8-1 11 16,5 3-11-16,-5-2 10 0,-3 2 3 0,0-2 1 16,-3-1 0-16,3-3 0 0,-7 3-3 0,3 7-1 15,-6-4 0-15,3-2 0 0,-7 5-10 0,3-5 10 16,-3 11-10-16,0-5 10 0,-3-7-27 0,-5 7-6 16,1 6-1-16,-3-3 0 15,3-1-101-15,-4 4-21 0,-3-3-4 0</inkml:trace>
  <inkml:trace contextRef="#ctx0" brushRef="#br0" timeOffset="30353.8">16887 3673 403 0,'0'6'36'0,"0"-6"-36"0,-7 0 0 0,4 0 0 16,-1 0 214-16,1-6 36 0,-4 6 7 0,3 0 2 15,1-3-150-15,-1-3-29 0,1 3-7 0,-1-4-1 0,1 4-22 0,-1-3-5 16,1 3-1-16,-1 3 0 0,1-7 1 0,3 1 0 16,-4 3 0-16,0 3 0 0,1-6-9 0,-1 6-1 15,4 0-1-15,0 0 0 0,0 0-11 16,0 0-3-16,0 0 0 0,0 0 0 0,0 0-1 0,0 0-1 15,0 0 0-15,0 0 0 0,0 0-10 0,0 0-8 16,0 0 12-16,0 0-12 0,0 0 0 0,0 6-12 16,0 10 0-16,0-7 0 0,7 10 12 15,1 0-12-15,-1 0 12 0,-4 9-12 0,4 3 12 0,-3-3 0 16,3 1 0-16,-4 5 0 0,4-6 0 0,-3 10 8 16,-4-4-8-16,0-2 0 0,0-1 8 0,0 1-8 15,0-4 0-15,0 0 0 0,0 0 0 0,0-3 8 0,0-6-8 16,3 6 0-16,-3-9 11 0,0-7-11 0,0 1 10 15,0-7-10-15,0-3 11 0,0 0-11 0,0 0 12 0,0 0-12 16,0 0 10-16,0 0-10 0,0 0 8 0,0 0-8 16,0 0 10-16,0 0-10 0,0 0 12 0,-3-10-12 15,3 7 0-15,-4-6 0 0,1-4 0 0,-1 10 0 16,4-13 0-16,-3 7-9 0,3-10 9 0,0 13-8 16,0-7 8-16,3-2-10 0,1 2 10 15,-1 4-10-15,1-7 10 0,-1 0 0 0,4-2 0 16,-3 2 0-16,7-3 0 0,-4 7-10 0,3-4 10 15,1-3 0-15,-1 10-9 0,4-7 9 0,-3 7 0 0,3-1-9 16,0 4 0-16,0-3 0 0,0 5 0 0,4-2 0 16,0 6 9-16,-1 0 0 0,1 6-9 0,3-2 9 15,-3 2 0-15,3-3-9 0,0 13 9 0,0-7 0 16,-3 0-8-16,3 7 8 0,-7 0 0 0,4-4 0 0,0 4-8 16,-4-3 8-16,-4 9 0 0,1-1 0 0,-4-5 0 0,-4 3 9 15,1 6 1-15,-4-3 0 0,0 3-1 0,-4 0 0 16,1-6 0-16,-4 0 0 0,0 0 11 0,-4 3 1 15,1 0 1-15,-5-7 0 16,-2 1-12-16,3-4-2 0,0 4-8 0,-1-3 12 16,-2-4-12-16,-1-3 9 0,4-6-9 0,-4 10 8 0,4-10-8 0,-3-3 10 15,-1-4-10-15,0 7 10 0,8-6-10 0,-4 6 0 16,3 0 0-16,1-3-11 0,-1-3-10 0,0 6-3 16,4-10 0-16,-3 10-640 15,3-9-129-15</inkml:trace>
  <inkml:trace contextRef="#ctx0" brushRef="#br0" timeOffset="30687.58">16785 3842 864 0,'0'0'76'0,"0"0"-60"0,0 0-16 0,0 0 0 15,0 0 197-15,0 0 37 0,0 0 7 0,0 0 2 16,0 0-147-16,0 0-28 0,0 0-7 0,0 0-1 16,0 0-16-16,0 0-4 0,0 0-1 0,0 0 0 15,0 0-12-15,0 0-3 0,0 0 0 0,0 0 0 16,4 0-4-16,3-9-2 0,3 9 0 0,-3 0 0 0,4-3-18 0,3-3 8 16,0 6-8-16,0-4 0 0,4-2 0 0,3 6 0 15,4-6 0-15,-1 3 0 0,-2-3 0 0,2 6 0 16,1-10 0-16,0 10 0 0,-4-3 0 0,4-3-9 15,-1 3 1-15,-3-4 0 0,4 4 8 0,-4-3 0 16,-3 6-9-16,3-3 9 16,4-10-40-16,-8 10-3 0,5 3-1 0,-1-6-585 15,-4 3-118-15</inkml:trace>
  <inkml:trace contextRef="#ctx0" brushRef="#br0" timeOffset="32306.28">20038 2387 288 0,'0'0'25'0,"0"0"-25"0,0 0 0 0,0 0 0 0,0 0 93 0,0 0 14 0,0 0 2 0,-4 0 1 16,-3-3-59-16,7 3-12 0,0 0-3 0,-7-6 0 16,7 6-22-16,-3 0-5 0,-4-9-1 0,3 9 0 15,0-7-8-15,1 4 12 0,-1-3-12 0,1 3 12 16,3-7-12-16,-4 4 0 0,-3-3 0 0,4 6 8 16,-1-7-20-16,1 4-5 0,-1 0-1 0,1 2 0 15,-1 4 18-15,4 0 8 0,0 0-8 0,-3-6 12 0,-1 3 92 0,4 3 17 16,0 0 4-16,0 0 1 0,-7-6 19 0,7 6 4 15,-3 0 1-15,3 0 0 0,0 0-77 0,0 0-15 16,0 0-3-16,0 0-1 0,0 0-19 0,0 0-4 16,0 0-1-16,0 0 0 0,0 6-30 0,3 7 0 15,4 2 0-15,0 4 0 0,-3 0 0 0,3 3 0 16,3 6 0-16,-3-9 0 0,4 9 0 31,0-3 0-31,-1 0 0 0,1 4 0 0,3-4 0 0,-4-3-8 0,1-4 8 0,0 7 0 16,3-6 0-16,0-3 0 0,3 12 0 0,-2-12 0 0,2 3 8 0,1-1-8 15,-1 1 0-15,1-3 0 0,-4 0 8 0,4-4-8 16,-1 4 0-16,-2-7 9 0,2 1-9 0,-3-1 8 0,0 1-8 0,4-10 8 16,0 9-8-16,-1-9 10 0,1 0-10 0,0 0 10 15,-1 0 5-15,1 0 1 16,0-9 0-16,-4 5 0 0,7-2 3 0,-7-3 1 0,0-1 0 0,0 1 0 16,4-1-11-16,-4-5-1 0,0 5-8 0,-3 1 12 15,-1 0-12-15,1-1 8 0,-1 4-8 0,5-7 0 16,-5 4 0-16,4-4 8 0,0 4-8 0,0 6 0 15,1-7 0-15,2 4 0 0,1-3 0 0,-1-4 0 16,1 1 0-16,0 9 0 0,-1-13 0 0,-3 6 0 16,4 1 0-16,-4 0 0 0,4 2 0 0,-4 4 0 15,0-3 0-15,0 3 0 0,0 3 0 0,0-6 0 16,-3 2 0-16,0-2 0 0,3 6 0 0,3 0 0 16,-3 0 0-16,1 0-8 15,-1 0 8-15,0 0 0 0,3 0 0 0,1 0 0 16,-4 0 0-16,0 0 0 0,-3 6 0 0,3 4 0 0,-3-7 0 0,3 6 0 0,-4-2 9 0,4 11-9 15,-3-2 8-15,3-3-8 0,0-7 8 0,0 13-8 16,-3-4 0-16,3-2 8 0,0 9-8 0,0 0 0 16,0-3 0-16,0 3 0 0,4 0 0 0,-4-4 0 15,0 4 0-15,0-3 0 0,-3 0 0 0,3 0 0 16,-7 0 0-16,4-1 0 0,-4-2 0 0,0 3 8 16,-4 0-8-16,4 3 0 0,-3-3 0 0,-1 2 0 15,-3 1 8-15,0-9-8 0,0 6 0 0,0-4 8 16,0-5-8-16,0-1 8 0,0 7 0 0,-3-13-8 15,3-3 12-15,0 0-4 0,0 0 1 0,0 0 0 16,0 0 0-16,0 0 0 0,-7-3-1 0,3 3 0 16,-3-16 0-16,4 7 0 0,-4-10-8 15,3 3 0-15,1-2 0 0,-1-8 8 0,4 5-8 16,-3-5 0-16,3 1 0 0,3 3 0 0,-3-3 0 0,4 0-11 0,-1 3 11 0,4-3-8 16,0 0 8-16,0 9 0 0,4-6-9 15,0 7 9-15,-1-4 0 0,1 10-11 0,6-7 11 0,-3 6-8 16,4 1 8-16,0 0 0 0,3 2-9 0,-3-2 9 15,10 6 8-15,-7-3 5 0,-3 2 2 0,6-2 0 16,4 6-30-16,-3 0-5 0,0 0-2 0,3 0 0 16,0 0 22-16,1 0 0 0,-1 6 0 0,0-2 0 15,-3 2 0-15,6-6 0 0,-2 3 0 0,2 6 0 16,-6-2-9-16,7-1-1 0,3 3 0 0,-3-6 0 16,0 7 10-16,3-4 0 0,0 4 0 0,4-7 0 15,3 9 11-15,-3-2 1 0,-4 2 0 0,4-6 0 0,0 4 4 16,0-1 2-16,-4 1 0 0,4 5 0 0,0-2-18 15,3-4 0-15,0 1 8 0,-3-4-8 0,-4 3 10 16,4-2-2-16,-3-4 0 0,2 6 0 0,-6-9-8 16,3-9 0-16,-6 9 0 0,-5-10 0 0,4-5 0 0,-3 2 0 15,0-12 12-15,-4 6-4 0,4-6-8 0,-8-3 12 16,5 9-12-16,-5-15 12 0,-3-1-12 0,4 1 0 16,-4-4 0-16,-3 10 8 0,-1-7-8 0,1 10 0 15,-1-3 0-15,-3 9 0 0,0 0 0 16,1 4 0-16,-1-4-10 0,-4 9 10 0,1-5-11 0,-1 5 11 15,-3-2-12-15,0-1 12 16,0 4-43-16,-3 6-1 0,3-3-1 0,-7 2 0 16,0-2-135-16,-4 6-28 0,0-9-4 0</inkml:trace>
  <inkml:trace contextRef="#ctx0" brushRef="#br0" timeOffset="33554.9">21135 3805 561 0,'0'0'24'0,"0"0"7"0,0 0-31 0,0 0 0 0,0 0 0 0,0-6 0 16,-4-4 127-16,4 7 19 0,0-6 4 0,0 9 1 15,0-7-97-15,0 7-19 0,0 0-4 0,0 0-1 16,-3-3 26-16,3 3 4 0,0-6 2 0,-4 3 0 0,1-10-21 16,3 13-4-16,0 0-1 0,0 0 0 0,-4-3-2 0,4 3-1 15,0 0 0-15,0 0 0 0,0 0 17 0,0 0 3 16,0 0 1-16,0 0 0 0,0-6 2 0,0 6 0 16,0 0 0-16,0 0 0 0,0 0 0 0,0 0 1 15,0 0 0-15,0 0 0 0,4 6-37 0,-4 10-7 16,3-4-1-16,4 4-1 0,0 6-3 0,1 3-8 15,-1 0 12-15,0 3-4 16,0-3-8-16,3 4 0 0,-6 5 9 0,3-9-9 0,0-3 0 0,0 10 0 16,0-4 0-16,0-3 8 0,0-3-8 0,0 6 0 0,0-6 0 15,-3-3 8-15,3-7-8 0,-4 4 0 0,1 3 0 16,-1-10 0-16,-3 1 0 0,0-10 0 0,4 9 0 0,-4-9 0 16,0 0 0-16,0 0 0 0,0 0 0 0,0 0 8 15,0 0-8-15,0 0 0 0,0 0 0 0,0 0 0 16,0 0 0-16,0 0 0 0,0 0 0 0,0 0 0 31,0 0-28-31,0 0-1 0,0 0 0 0,0 0 0 16,0 0-111-16,0 0-21 0,0 0-5 0,0 0-406 0,-7-3-80 0</inkml:trace>
  <inkml:trace contextRef="#ctx0" brushRef="#br0" timeOffset="33993.3">21625 3786 1094 0,'0'9'97'0,"-3"4"-77"16,-4-1-20-16,3 1 0 0,-3 3 236 0,4-7 43 16,-1 10 9-16,-3-10 1 0,0 7-186 0,3-3-38 15,1 2-7-15,-1-5-2 0,1 8-12 0,-1-8-4 16,4 6 0-16,4-7 0 0,-4 7-40 0,0-4 0 15,7 7-13-15,0-3 3 0,0 2 10 0,-3-2 11 16,3 0-3-16,0-4 0 0,3 4-8 0,1-3 0 16,-8 2 0-16,4-5 8 0,0-1-22 0,4 0-5 15,0 1-1-15,-4-4 0 0,-7-6 20 0,10 0-10 16,1 0 10-16,-1-6-8 0,-6-4 17 0,7 1 4 0,3-16 1 0,3 6 0 16,-3-9 7-16,0 9 2 0,-3-15 0 0,3-1 0 15,4 7-7-15,-8-7-2 0,-3 1 0 0,1 3 0 16,-1-1-14-16,0 4 8 0,-7 3-8 0,0-3 0 15,-7 9 33-15,3 0 1 0,1-6 0 0,-8 6 0 16,-7 10-21-16,1-7-4 0,-1 7-1 0,0-1 0 16,-3 1 4-16,-3 9 0 0,2-3 0 0,-2 3 0 15,3 3-12-15,-4-3 8 0,-3 9-8 0,-1-9 8 16,1 10-19-16,3-1-4 0,1 0-1 0,3 1 0 31,-4 2-126-31,0-2-26 0,1 2-4 0</inkml:trace>
  <inkml:trace contextRef="#ctx0" brushRef="#br0" timeOffset="35401.33">14923 2682 403 0,'0'0'36'0,"0"0"-36"0,0 0 0 0,0 0 0 15,0 0 286-15,0 0 50 0,0 0 11 0,-4-9 1 16,0 6-216-16,1-4-44 0,-1-2-9 0,4 9-2 16,0 0-19-16,0 0-4 0,-7 0-1 0,7 0 0 15,-3-6-9-15,3 6-1 0,0 0-1 0,0 0 0 16,0 0-6-16,0 0-2 0,0 0 0 0,0 0 0 0,0 0-25 0,0 6-9 16,-4 13 0-16,4-4 9 0,4 7-9 0,-1 3-12 15,1 1 2-15,3 2 1 0,-4 0 9 0,5 7 0 16,-5-7 0-16,1 6 0 0,-1 1 0 15,1 2 0-15,-1 7 0 0,1-9 0 0,-1 2 0 0,1 7 0 16,-1-9 0-16,1 2 0 0,-4 7 0 0,0-3 0 16,0-10 0-16,3 13 8 0,-3-12-8 0,0-4 0 15,0-6 0 1,0 3 8-16,4 0-8 0,-1-9 0 16,-3-4 0-16,0-2 0 15,0-1 0-15,0 0 0 0,0 1 0 0,0-10 0 0,0 0 0 0,0 0 0 0,0 0-11 0,4 6 11 0,-4-6-10 0,0 0 10 16,0 0-10-16,0 0 10 15,0 0-39-15,0 0-1 0,0 0-1 0,0 0 0 16,0 0-138-16,0 0-27 0,0 0-6 0</inkml:trace>
  <inkml:trace contextRef="#ctx0" brushRef="#br0" timeOffset="35740.67">14743 3294 633 0,'0'0'28'0,"0"0"6"16,-7 9-34-16,7-9 0 0,0 0 0 0,-4 13 0 16,-3-4 335-16,3 0 60 0,1 1 12 0,3-4 2 15,0 10-297-15,3-4-59 0,1 4-12 0,3 0-2 16,7 6-23-16,-3 3-5 0,-1 3-1 0,4 0 0 0,1 7-1 0,2-7 0 16,-3 6 0-16,0-2 0 15,0-1-9-15,1-6 0 0,-1 3 9 0,0-9-9 16,-4 3 0-16,5-9 0 0,-5-4 0 0,1 1 0 15,-1-4 0-15,-3-3 0 0,4-6 0 0,-1-3-12 0,1-4 12 0,-4 1 14 16,4-4-3-16,-1-9-1 16,4 3 23-16,-3-15 5 0,0 3 1 0,-1-4 0 0,-3 7-23 0,0-4-4 15,4 4 0-15,-8 3-1 0,8 6-11 0,-8 1 0 16,5 2 0-16,-5-3 0 0,1 10 0 0,-1-1 0 16,-3 7-10-16,4-3 10 15,-4 6-137-15,0 0-22 0,0 0-4 0</inkml:trace>
  <inkml:trace contextRef="#ctx0" brushRef="#br0" timeOffset="36035.9">14961 4181 1440 0,'0'0'64'0,"0"0"12"15,0 0-60-15,0 0-16 0,0 0 0 0,0 0 0 16,0 0 223-16,0 0 41 0,0 0 9 0,-7 9 2 0,0-9-163 0,4 7-32 16,-1 2-6-16,1 7-2 15,-1-4-41-15,4 17-9 0,-3 5-2 0,-1 7 0 0,4-3-20 16,0 9 0-16,-3-4 0 0,3 1 0 0,0 0 0 15,0 3 0-15,0-3 0 0,0 0-8 16,3-6-138-16,-3-4-27 0</inkml:trace>
  <inkml:trace contextRef="#ctx0" brushRef="#br0" timeOffset="44846.55">17325 5043 345 0,'0'0'31'0,"0"0"-31"0,0 0 0 0,0 0 0 15,0 0 108-15,0 0 16 0,0 0 4 0,0 0 0 16,0 0-28-16,0 0-4 0,0 0-2 0,0 0 0 15,0 0-61-15,0 0-12 0,0 0-2 0,0 0-1 16,0 0 1-16,0 0 0 0,0 0 0 0,0 0 0 16,0 0-7-16,0 0-2 0,0 0 0 0,0 0 0 15,0 0-10-15,0 0 0 0,0 0 0 0,0 0 0 16,0 0 0-16,0 0-9 0,-4 10 0 0,1-1 0 16,-1-6 9-16,4 7 0 0,-3 5 0 0,3-5 0 15,0-1 14-15,0 7-2 0,-4-7 0 0,4 1 0 16,0 9-12-16,-3-10-10 0,3 7 2 0,-4-7 0 0,8 7 18 15,-4-4 4-15,-4 4 1 0,4-3 0 16,0 2-2-16,0 4 0 0,0-3 0 0,-3 3 0 0,-1-1 3 0,4 1 0 16,0-3 0-16,0 3 0 0,0-1 1 0,0-2 1 15,4 3 0-15,-1 0 0 0,1-4 8 0,3 4 2 16,0 0 0-16,3-3 0 0,1-1-28 0,-4 4 0 16,4-6 8-16,-1 12-8 0,4-9 0 0,0 2 12 15,1-5-12-15,-1 3 12 0,0 2-12 0,7-2 0 16,0-7 0-16,0 10 0 0,0-9 0 0,4-1 8 15,-4 1-8-15,4 5 0 0,3-5 12 0,-3-1-4 16,0 0 0-16,3-2 0 0,0 2 13 0,0-6 3 16,4 4 0-16,0 2 0 0,0-3-10 0,-1-3-2 15,1 7 0-15,3-1 0 0,4-3-12 0,0 4 11 0,3-1-11 16,-3 1 10-16,0-1-10 0,3-3 0 0,1 4 9 0,-1-7-9 16,0 6 0-16,1 1 8 0,-5 2-8 0,8-2 0 15,-3-1 0-15,2 0 8 0,-2 1-8 0,3-1 0 16,-4-2 0-16,4-4 9 0,-4 6-9 0,4-3 0 15,0-3 23-15,0-3-3 0,0 7 0 0,3-7 0 16,0 0 8-16,4 0 0 0,0 0 1 0,-3-7 0 16,-5 7-29-16,8 0 0 0,4-3 0 0,-1 3 0 15,-3-6 0-15,7 6 0 0,0 0 0 0,-3 0 0 16,-1-3 0-16,0-3 8 0,4 6-8 0,-3-10 0 16,6 10 0-16,-3-6 8 0,4 3-8 0,-1 3 0 15,-3-6 10-15,0 6-10 0,0-4 10 0,-3-2-10 16,6 3 8-16,1-3-8 0,-4 6 0 0,0-10 9 15,7 10-9-15,-4-3 0 16,-3-3 0-16,0 6 0 0,4 0 11 16,-4-6-3-16,0 3-8 0,3 3 12 0,1-7-4 0,-4 7-8 0,-1-3 11 0,-2-3-11 15,-1 3 20-15,1-4-4 0,-1 4 0 0,1-3 0 0,-4 3 1 16,-4-3 0-16,0-4 0 0,4 4 0 0,-3 3-7 0,-1-3-2 16,-7 2 0-16,4-2 0 0,-3 3-8 0,-1-3 0 15,-3-4 0-15,0 7 0 0,-1-3 8 0,1 0-8 16,0 3 0-16,-7-4 8 0,-4 7-8 0,0 0 0 15,4-9 0-15,-4 9 0 0,-3-3 0 0,0-4 0 16,-1 7 0-16,-3-3 0 0,4-3 0 0,-4 6 0 16,-3-9 8-16,0 5-8 0,-1-2 0 0,1 6 0 15,-8-6 0-15,1 6 8 0,0-3-8 0,-1 3 10 0,-3-6-10 16,-7 6 10-16,0 0-10 0,0 0 0 0,4 0 9 0,-4 0-9 16,0 0 12-16,0 0-3 0,0 0 0 0,0 0 0 15,0 0-1-15,0 0 0 0,0 0 0 0,0 0 0 16,7 0 0-16,-7 0-8 0,0 0 12 0,0 0-4 15,0 0 0-15,0 0 0 0,0 0 0 0,0 0 0 16,0 0-8-16,0 0 0 0,0 0 0 0,0 0 8 16,-11-4-8-16,4-5 0 0,7 9 0 0,0 0 0 15,-7-6 0-15,0-4 0 0,0 7 0 0,7 3 0 16,0 0 8-16,-7-6-8 0,-4-4 0 0,4 4 8 16,7 6-8-16,-7-9 0 0,0 6 9 0,0-4-9 15,-3-2 11-15,2 9-3 0,-2-9 0 0,-1 5 0 16,-3-2-8-16,4 0 0 0,-1 3 0 0,0-3-11 15,-3 2 11-15,0-2 0 0,0 3 0 0,4-3 0 16,-5-4 0-16,1 7 0 0,-3-3 0 0,3-4 0 16,7 10 0-16,-4-6 0 0,-7 3 8 0,4-3-8 15,4 6 0-15,-1-10 0 0,-3 7 0 0,-4-3 0 0,1 3 0 0,3-3 0 16,-4-4 0-16,0 10-12 0,1-6 12 0,-1 3 0 16,4-4 0-16,3 7 0 0,1-3 0 0,3 3 0 15,0 0 0-15,0-6-8 0,7 6 8 0,0 0 0 16,-4 0 0-16,4 0 0 0,0 0-12 0,0 0 0 15,0 0 0-15,0 0 0 0,0 0 2 0,0 0 0 16,0 0 0-16,7 6 0 0,-7-6 10 0,14 3 0 16,4 4 0-16,-1-4 0 0,-2 3 0 0,2-6 0 15,8 6 0-15,0-2 11 0,-8-4-11 0,8 9 0 16,0-9 0-16,3 6 0 0,0-3 0 0,-3 7 0 0,-8-10 0 0,5 6-11 16,-1-3 11-16,-4 3 0 0,-3 4 0 0,1-1 0 15,-1-2 0-15,0 2-10 0,-4 0 10 0,1 1 0 16,-4-1-8-16,0 7 8 0,0-7 0 0,-3 1 0 15,-1-7-8-15,1 6 8 0,-1 7 0 0,-3-7 0 16,4 1-8-16,-4-4 8 0,0 3 0 16,-4-5 0-16,4 5 0 0,-7 3 0 0,0 1 0 0,-7-4 0 15,3 1 9-15,-6 6-1 0,-1-7 0 0,-7 10 0 16,-6-4 0-16,3-2-8 0,-4 3 12 0,0-1-4 16,-7 4 0-16,4-9-8 0,3 8 12 0,-3-2-4 15,0-3-8-15,3 2 0 0,0 1 0 0,4-4 0 16,3-2 0-16,-3 6 0 0,3-7 0 0,-3 7 0 15,7-7 0-15,0 4 0 0,-4-7 0 0,0 3 0 16,4 1 0-16,7-1 0 0,-4 1 0 0,1-1 0 16,-4 0 0-16,6 1 0 0,8 2 0 15,-3-2 0-15,-8-7-11 0,8 6-7 0,-1-3-2 16,8-2 0-16,-8 5-138 0,4-3-28 0,-11 13-6 0,8-9 0 0</inkml:trace>
  <inkml:trace contextRef="#ctx0" brushRef="#br0" timeOffset="53236.52">24296 4332 460 0,'0'0'41'0,"0"0"-33"16,-4-7-8-16,4 7 0 0,-3-3 197 0,-1 3 38 15,1-9 7-15,3 9 2 0,-4-6-136 0,-3 6-26 16,4-10-6-16,-1 7 0 0,4 3-13 0,0-6-3 16,-7-4 0-16,7 10 0 0,-4-6-44 0,1 3-16 15,-1-3 9-15,4 6-9 0,0-10 0 0,0 10 0 16,0 0 0-16,0 0 0 0,-3 0 0 0,3 0 0 16,0 0 0-16,0 0 0 0,0 0-14 0,0 0 5 15,-4 0 1-15,-3 10 0 16,0 5-20-16,0 4-3 0,-3-3-1 0,-1 3 0 0,0-1 23 0,4 1 9 0,-3 6-8 15,-1-6 8-15,4 6 0 0,0 3 0 0,0-9 0 0,0 6 0 16,3 4 0-16,4-11 0 0,0 7 0 0,0-6 0 16,4 0-8-16,0-3 8 0,3 3-8 0,0-4 8 15,3-5 0-15,1 5 0 0,-1-5 9 0,5-1-9 16,2-6 12-16,1-3-12 0,-1 0 12 0,1 0-12 16,0 0 16-16,3-9-4 0,-4-1-1 0,1 1 0 15,0 6 5-15,-4-10 0 0,0 10 1 0,0-12 0 16,-3 2 8-16,-1-3 2 0,-6 7 0 0,3-7 0 15,-4 4 14-15,1-4 3 0,-8-3 1 0,1 10 0 16,-1-7-26-16,1-3-6 0,-4 4-1 0,0 5 0 16,-4-2 0-16,4 5 0 0,0-5 0 0,-4 6 0 15,1-4-12-15,-1 10 0 0,4 0 8 0,0-6-8 16,0-3 0-16,0 9 0 0,3 0-12 0,4 0 12 0,0 0-13 0,0 0 4 16,0 0 1-16,0 0 0 15,0 0-1-15,0 0 0 0,0 0 0 0,0 0 0 16,0 0-14-16,0 0-2 0,0 0-1 0,11 0 0 15,0 0-2-15,3 0 0 0,0 0 0 0,4-10 0 0,-4 10 4 0,0 0 0 16,3 0 0-16,-2 0 0 16,-1 0-35-16,3 0-6 0,-3 0-2 0,0 0 0 0,1 0 59 0,-1 0 8 15,-4 0 8-15,1 0-8 0,-1 0 0 16,1 0-21-16,-11 0 3 0,11 0 1 16,-11 0 25-16,7-3 6 0,-7 3 1 15,0 0 0-15,0 0 4 0,0 0 1 0,0 0 0 0,0 0 0 0,0 0 20 0,0 0 5 16,0 0 1-16,0 0 0 0,0 0-33 0,0 0-13 15,-4 13 11-15,-3-7-11 0,-4 3 0 0,1 10-8 16,-1-10-1-16,-3 10 0 0,4 6 9 0,-4-6-10 0,3 6 10 0,0 0-10 16,4-3 10-16,4-3 12 0,-4 6-2 0,3-6-1 15,4-3-9-15,0 2-17 0,0-2 4 0,4-3 1 16,3-4 12-16,0-3 0 0,0 4 0 0,3-1 10 16,1 1-10-16,3-10 8 0,0 6-8 0,4-3 8 15,0-6 3-15,-1-3 0 0,8 6 0 0,-4-13 0 16,0 4-11-16,0-4 12 0,1 4-12 0,-5-1 12 15,1-2-2-15,-4-4 0 0,0 0 0 0,0 4 0 16,-3-4 2-16,-4-3 1 0,0 4 0 0,-4 2 0 16,-3-3 11-16,0-2 1 0,-3 2 1 0,-4-3 0 15,0 7-7-15,0-10-2 0,-4 9 0 0,1-3 0 16,-1 4-5-16,0-4-2 0,-3 1 0 0,4 5 0 0,3 7-10 16,0-3 0-16,0-4 9 0,-1 10-9 0,5-6 0 0,3 6-12 15,0 0 2-15,0 0 0 0,0 0-4 0,0 0-1 16,0 0 0-16,0 0 0 0,0 0 4 0,0 13 1 15,0-13 0-15,7 9 0 0,0-6 10 0,4 7 9 16,-1-10-1-16,8 6-8 0,-1-3 0 0,1-3-12 16,3 0 0-16,0-3 0 0,4 3 12 0,0-6 0 15,0 6 0-15,-1-10 0 0,-3 10 0 0,-3 0 0 16,0-9 0-16,-1 9 0 0,1 0 0 0,-7-3 0 16,-1-4 8-16,-3 7-8 0,-7 0 10 0,0 0-2 15,0 0 0-15,0 0 0 0,0 0-19 0,0 0-4 16,0 0-1-16,-3 10 0 0,-1-1 16 0,-3 1-9 15,0-1 9-15,0 0-8 0,-4 4 8 0,4-1 0 16,0-2 0-16,0-1 0 0,4 7 0 0,-1 0 0 16,-3-4 0-16,4 7 0 0,3-3 0 15,-4-1 0-15,4 4 0 0,-3-6-8 0,6 12 8 0,1-6-12 0,3-4 12 0,-4-5-12 16,1-1 12-16,-1 0 0 0,4 1 10 0,-3-1-10 16,3-9 24-16,0 10 0 0,0-10-1 0,4 0 0 15,-1 6-23-15,-3-3 0 0,4-3 0 0,-1-3 0 16,-3-3 9-16,4 3 1 0,0-7 0 0,-1 1 0 15,1-1 2-15,-4 1 0 0,0-4 0 0,-4 4 0 16,1 0 0-16,-1-10 1 0,-3 9 0 0,4-5 0 16,-8 2 14-16,1-3 2 0,-1-2 1 0,1 2 0 15,-4-3-18-15,0 0-3 0,0 4-1 0,0-4 0 16,-4 0-8-16,4 3 0 0,-4 7-10 0,4 0 10 16,4-4 0-16,-4 4 0 0,0-4 8 0,3 10-8 0,1-3 9 15,-1 3-9-15,4 3 0 0,0 0 9 0,0 0-18 0,0 0-4 16,0 0-1-16,0 0 0 15,0 0-3-15,0 0-1 0,0 0 0 0,7 3 0 0,4 3 7 0,3-3 2 16,0 3 0-16,4-6 0 0,-1 10 9 0,1-10 0 16,0 0 0-16,3 6 0 0,-4-6 0 0,5 0 0 15,-1 0 0-15,-4 0 0 0,4 0 0 0,-3 3 0 16,-4-3 0-16,0 0 0 0,-3 0 0 0,-1 0 0 16,-2 10 0-16,-1-10 0 0,0 6 0 0,-4 3 0 15,1-6-9-15,-1 10 9 0,-3-1-12 0,0 4 3 16,0 3 0-16,-3 0 0 0,-1 0 9 0,1-1 0 15,3 7 0-15,-4-6 0 0,4 0 0 0,0 3 0 16,4 0 0-16,-1-6 0 0,4-7 0 0,-3 0 0 16,3 7 0-16,0-3 0 0,3-4 0 0,1-3 0 15,0-6 0 1,3 10 0-16,-4-10 0 0,4 0 17 16,1 0-2-16,-1 0-1 0,-4 0-5 0,1-10-1 0,3 4 0 0,-3-3 0 0,-1 6 6 0,1-7 1 15,-4-6 0-15,0 7 0 0,0-10 1 0,-4 10 1 0,1-10 0 0,3-3 0 16,-7 3-17-16,3 0 10 0,-3 1-10 0,0 2 8 15,-3-3-8-15,3 0 8 0,-7 1-8 0,3-1 8 16,-6 0 1-16,-1-3 0 0,1 3 0 0,-1 0 0 16,-3 4 5-16,0 5 1 0,0-2 0 0,-4 2 0 15,0 4-15-15,4 3 0 0,-3-3 0 0,3 6-10 16,3 0-3-16,-3 6-1 0,0-3 0 0,3 3 0 16,1-3-61-16,-1 7-12 0,4-1-2 15,0 1-554-15,0-1-110 0</inkml:trace>
  <inkml:trace contextRef="#ctx0" brushRef="#br0" timeOffset="54403.84">25926 4388 518 0,'0'0'46'0,"0"0"-37"16,7 0-9-16,-4-3 0 0,1-3 257 0,3-4 50 15,0 1 9-15,0-1 3 0,0 1-208 0,0 0-42 16,0-1-8-16,0 1-1 0,0 3-17 0,-3-4-3 16,-1 1-1-16,1-1 0 0,3 1-30 0,-4 3-9 0,-3 6 0 15,0 0 0-15,0 0 13 0,0 0-4 0,0 0-1 0,0 0 0 16,0 0-8-16,0 0-12 0,0 0 2 0,-10 6 1 31,-4 3-19-31,0 10-4 0,-1 0-1 0,1 3 0 0,-3-3 23 0,3 3 10 0,-4 3-8 0,4 3 8 16,0-3 0-16,0 0 0 0,3 3 9 0,4 1-9 15,-4-14 12-15,8 13-4 0,-4-9 0 0,7 0-8 16,0 3 27-16,3-9-2 0,1 2 0 0,3-5 0 16,0-1-25-16,7 0-14 0,-3-2 2 0,6-7 0 15,1-7 12-15,3-2 16 0,7 6-3 16,-3-13-1-16,3 1-3 0,-7-4-1 0,4 3 0 0,-4-6 0 16,-7-3 0-16,4 6 0 0,-7 4 0 15,-4-14 0-15,0 14 4 16,-11-7 0-16,1 3 0 0,-4 3 0 0,-7-9-12 0,3 13 8 0,-3-1-8 0,-4-6 8 15,-3 10-17-15,-4 6-4 0,4-4-1 0,-4 7-612 16,-3 0-122-16</inkml:trace>
  <inkml:trace contextRef="#ctx0" brushRef="#br0" timeOffset="55489.25">24888 5338 748 0,'0'0'33'0,"0"0"7"0,0 0-32 0,0 0-8 15,0 0 0-15,0 0 0 0,0 0 239 0,0 0 45 16,0 0 10-16,0 0 2 0,0 0-216 0,0 0-44 16,0 0-8-16,0 0-1 0,0 0-27 0,0 0-11 15,0 0 1-15,0 0 0 0,0 0-3 0,4 3-1 16,-4-3 0-16,4 10 0 0,-4-4 6 0,3 3 8 15,-3 1-13-15,4 9 5 0,-4-4 8 0,0 4 0 16,0 0 0-16,0 6 0 0,0 3 12 0,0 0 2 16,0 4 0-16,-4 5 0 0,1 7 10 0,-1 3 1 15,0-3 1-15,-3 6 0 0,4 7 2 0,-1-4 1 16,1 1 0-16,-1 2 0 0,1-3-4 0,-1-3-1 0,1 4 0 0,3-10 0 16,-4-7 0-16,4 1-1 0,0 3 0 0,0-10 0 15,0 4-4-15,0-1-1 0,0-6 0 0,0-3 0 16,0 4-4-16,0-4-1 0,0 3 0 0,0-9 0 15,0-4-1-15,0 4 0 0,0-9 0 0,-3 8 0 16,3-11-12-16,-4 8 0 0,4-5 8 0,0-1-8 16,-3-6 0-16,3-3 11 0,0 7-11 0,0-4 10 15,-4 6-10-15,4-9 0 0,0 0 0 0,0 0 0 16,0 0 0-16,0 0 0 0,0 0 0 0,0 0 0 16,0 6-17-16,0-6-9 15,0 0-2-15,0 0 0 0,0 0-118 0,0 0-24 0</inkml:trace>
  <inkml:trace contextRef="#ctx0" brushRef="#br0" timeOffset="56187.34">24243 7373 403 0,'0'0'36'0,"0"0"-36"0,0 0 0 0,7-6 0 0,-4-3 184 0,-3 9 31 16,0 0 5-16,0 0 2 0,4-10-90 0,-4 10-19 15,0 0-3-15,0 0-1 0,0 0-33 0,0 0-8 16,0 0 0-16,0 0-1 0,0 0-31 0,0 0-7 16,0 0-1-16,0 0 0 0,0 0-28 0,0 0 0 15,0 0 0-15,0 0 0 0,0 10-12 0,0-1 4 16,-4 0 8-16,1 7-13 0,-4 3 13 0,3 0 0 16,1 6 9-16,-4 0-9 0,0-3 19 0,0 3-3 15,0 3 0-15,3-3 0 0,-3 4-1 0,0-4-1 16,0 0 0-16,3-6 0 0,-3-1-14 0,4 1 0 15,-1 0 0-15,1-3 0 0,3-1 0 0,-4-5-8 16,4 2 8-16,0-5 0 16,0-7-24-16,0 0-2 0,0 0 0 0,0 0 0 15,0 0-124-15,0 0-25 0,0 0-5 0,0 0 0 0</inkml:trace>
  <inkml:trace contextRef="#ctx0" brushRef="#br0" timeOffset="56491.52">24642 7348 1825 0,'0'0'40'0,"0"0"8"0,0 0 1 0,3 10 3 0,-3-1-41 0,0 0-11 16,0 7 0-16,-3 3 0 0,3 0 32 0,-4 0 5 15,-3 3 1-15,3-1 0 0,1 5-26 0,-4-1-4 16,3-7-8-16,-3 11 11 0,0-10-11 0,0 6 0 16,0 0 0-16,4-6 0 0,-1-1 0 0,-3 1 0 15,3 0 0-15,1-3-11 16,-1-7-13-16,4 0-4 0,0-9 0 0,-3 10 0 16,3-10-20-16,0 0-4 0,0 0 0 0,0 0-1 15,0 0-15-15,0 0-2 0,0 0-1 0,0 0 0 0</inkml:trace>
  <inkml:trace contextRef="#ctx0" brushRef="#br0" timeOffset="56758.46">24948 7286 748 0,'0'0'33'0,"0"0"7"0,0 0-32 0,0 0-8 0,4 9 0 0,0 7 0 16,-4-7 239-16,0 4 45 0,3 2 10 0,-3 1 2 16,0 3-210-16,0 0-42 0,-3 6-8 0,3-7-1 15,0 8-20-15,-4-5-4 0,0-2-1 0,1 6 0 16,-1-6 4-16,1 0 1 0,-4 3 0 0,3-9 0 16,1 2-39-16,-1-5-7 0,1-1-1 0,3-9-1 15,-4 9 1-15,4-9 0 0,0 0 0 0,0 0 0 16,0 0-76-16,0 0-14 0,0 0-3 0,0 0-1 0</inkml:trace>
  <inkml:trace contextRef="#ctx0" brushRef="#br0" timeOffset="57024.14">25082 7323 1465 0,'0'0'64'0,"0"0"15"0,0 0-63 0,0 6-16 0,4 4 0 0,0-1 0 16,-1 1 53-16,1 5 8 0,-4-2 2 0,3 3 0 15,-3-7-21-15,4 10-4 0,-8-4-1 0,8 4 0 16,-1 0-27-16,-3-3-10 0,-3 3 0 0,3-4 9 16,0-2-9-16,0 2 0 0,-4-5 0 0,4 6 0 15,-3-7-11-15,3 0-4 0,0-9-1 0,0 4 0 31,0-4-33-31,0 0-7 0,0 0-2 0,0 9 0 0,0-9-134 0,0 0-26 0,0 0-6 0</inkml:trace>
  <inkml:trace contextRef="#ctx0" brushRef="#br0" timeOffset="57323.58">25435 7364 633 0,'0'0'28'0,"0"0"6"0,0 0-34 0,0 0 0 16,7 3 0-16,-7-3 0 0,4 9 265 0,-1-2 47 16,1-4 8-16,-4 6 3 0,3 4-238 0,1-4-47 15,-4 4-10-15,0-4-1 0,0 1-18 0,0 5-9 16,0 1 10-16,-4-4-10 0,1 4 0 0,-1-6 0 0,1 8 0 0,-1-8 0 15,-3-1 0-15,4 7 0 0,-1-7-9 0,1 1 9 16,-1-1-26-16,1 1 1 0,-1-4 0 0,4-6 0 31,-3 9-9-31,-1-6-2 0,4-3 0 0,0 0 0 16,0 0-107-16,0 0-21 0,0 0-5 0</inkml:trace>
  <inkml:trace contextRef="#ctx0" brushRef="#br0" timeOffset="60767.28">26702 4169 460 0,'0'0'20'0,"0"0"5"0,0 0-25 0,0 0 0 0,-4-7 0 0,4 7 0 15,0 0 206-15,-3-6 36 0,-1-3 7 0,-3 5 2 16,7 4-141-16,-3-6-28 0,-1 3-6 0,1-3 0 16,-1-4-25-16,0 7-5 0,4-3-1 0,0 6 0 15,-3-3-21-15,3 3-4 0,0 0 0 0,0 0-1 16,0 0-19-16,3-6 0 0,5-1-8 0,-1 4 8 15,3 3-11-15,1 0 11 0,3-6-12 0,4 6 12 0,3-3-14 0,0 3 4 16,4-7 1-16,-1 7 0 16,4 0 1-16,1 7 0 0,-1-7 0 0,4 0 0 0,-4 9 8 0,-3-9 9 15,-1 3-1-15,1 10-8 0,-4-4 8 0,-3 1-8 16,-8 2 0-16,1-2 0 0,0 5-10 0,-1-5-9 16,-3 8-1-16,-3-2-1 0,-1 3 21 0,-3 0 0 15,-3 9 0-15,3-3 0 0,-4 3 0 0,1-3 0 16,-8 4 0-16,-3 5 0 0,0-9 0 0,-4 10 0 15,4-4 0-15,0 4 0 0,-4-4 0 0,-3 7 0 16,4-1 0-16,-1 7 0 0,0-6 0 0,1 12 0 16,2-6 0-16,-2 3 0 0,3 6 0 0,0 0 0 15,-4 1 0-15,0 2 0 0,4 4 0 0,0 2 0 16,0 11 0-16,3-11 0 0,-3 7 0 0,7-6 0 0,0 0 0 0,4-7 0 16,3 4 0-16,3-13 0 0,4-3 8 0,4-10-8 15,3 1 11-15,4-7-3 0,-1-3-8 0,1-12 12 16,3 2-4-16,4-5 0 0,3-1-8 0,4-9 12 15,-1-3-12-15,1-3 11 0,-4-10-11 0,4 7 10 16,3-1-1-16,-3-2 0 0,0-4 0 0,-4 0 0 16,-3 7-9-16,-4-1 0 0,-3-2 0 0,-4 6 0 15,-4-4 8-15,-3 1 7 0,0 3 1 0,-7 6 0 16,4-4 27-16,-4 4 5 0,0 0 2 0,0 0 0 16,0 0-10-16,0 0-1 0,0 0-1 0,-7 4 0 15,-7 2-38-15,0 3 0 0,0 7-9 0,-4 3 9 16,0 0-12-16,4 9 12 0,-3-3-12 0,2 9 12 15,5 4-8-15,-1 0 8 0,4 2 0 0,0 7 0 16,4-3 0-16,3 10-11 0,0 2 11 16,0 4-8-16,0-4 8 0,0 4-8 0,0-7 8 15,-4 3-8-15,4 4-7 0,-3 3-1 0,6-7 0 0,1 7 0 0,-1 6 0 0,1-6-1 16,-4-1 0-16,3-2 0 0,1-4 17 0,-4 7 0 16,0-3 8-16,-4-4-8 0,1-6 0 0,3-3 0 15,-4-3-13-15,1 0 4 0,-4-6 9 0,-4-1 8 16,0-2-8-16,-3-1 11 0,0-5 1 0,-3-4 1 15,-1-7 0-15,0 1 0 0,-3 0 8 0,4-3 2 16,-5-10 0-16,1-3 0 0,0 7 6 0,-4-10 2 16,-3 0 0-16,-7-4 0 0,-4-2-10 0,0 3-1 15,0-6-1-15,-6-4 0 0,-5 4-19 0,-3-1 8 0,4-2-8 16,-1 2 0-16,1 1 0 0,0-4 0 16,-1 4 0-16,4 0 0 0,1 5 0 0,-1-2-17 0,3-3 1 15,8 9 1 1,-4-3-129-16,4-4-25 0,3 7-6 0</inkml:trace>
  <inkml:trace contextRef="#ctx0" brushRef="#br0" timeOffset="64760.39">27474 4413 594 0,'0'0'26'0,"0"0"6"0,0 0-32 0,0 0 0 16,0 0 0-16,0 0 0 0,0 0 176 0,0 0 30 15,0 0 6-15,0 0 0 0,0 0-128 0,0 0-25 16,0 0-6-16,0 0-1 0,4-9-31 0,-4 9-6 16,0 0-2-16,0 0 0 0,0 0 8 0,0 0 2 15,0-10 0-15,0 10 0 0,0 0 20 0,0 0 4 16,0 0 1-16,0 0 0 0,0 0 0 0,0 0 1 15,0 0 0-15,0 0 0 0,0 0-18 0,0 0-4 16,0 0-1-16,0 0 0 0,0 0-11 0,0 0-3 0,0 0 0 0,0 0 0 16,0 0 3-16,0 0 0 15,0 0 0-15,0 0 0 0,0 0 15 0,7-6 3 0,4 3 1 0,-1-3 0 16,-3 6-2-16,4-3-1 0,-4-4 0 0,3 7 0 16,1 0-18-16,0-3-3 0,3 3-1 0,-4 0 0 15,1 0-9-15,-1-6 0 0,5 6 9 16,-1 0-9-16,0 0 8 15,0 0-8-15,3 0 8 0,1 0-8 0,-4-3 12 16,4 3-1-16,0 0-1 0,-4 0 0 0,3 0 1 0,-3 0 0 0,0-7 0 0,1 7 0 16,-5 0-11-16,1 0 10 0,-11 0-10 0,10 7 10 15,-10-7-10-15,0 0 0 0,11 0 9 0,-11 0-9 16,0 0 0-16,0 0 0 0,0 0 0 0,0 0 8 16,0 0-8-16,7 3 0 0,-7-3 0 0,0 0 0 15,0 0-29-15,0 0-1 0,0 0 0 0,0 0 0 31,0 0-106-31,0 0-22 0,0 0-4 0,0 0-787 0</inkml:trace>
  <inkml:trace contextRef="#ctx0" brushRef="#br0" timeOffset="65954.39">28169 4147 403 0,'0'0'17'0,"0"0"5"0,0 0-22 0,0 0 0 15,11 0 0-15,-11 0 0 0,0 0 211 0,7 0 37 16,0-10 8-16,-7 10 2 0,0 0-184 0,0 0-37 0,0-3-7 0,0 3-2 16,0 0 16-16,0 0 2 0,0-6 1 0,0 6 0 15,0 0 13-15,0 0 4 0,0 0 0 0,4-10 0 16,3 10-2-16,-7 0 0 15,0 0 0-15,0 0 0 0,0 0-27 0,0 0-6 0,0 0-1 0,0 0 0 16,0 0 4-16,0 0 0 0,0 0 0 0,0 0 0 16,0 0-1-16,0 0 0 0,0 0 0 0,0 0 0 15,0 0-31-15,0 0 8 0,0 0-8 0,0 0 0 16,-7 7 24-16,7 2 1 0,-4-6 1 0,4 13 0 16,0-7-11-16,0 7-3 0,0-4 0 0,0 4 0 15,4 3-12-15,-1-3 0 0,1 6 8 0,-4-7-8 16,0 4 0-16,-4 6 0 0,4-9 8 0,-3-4-8 0,3 4 0 15,0-3 0-15,-4 2 8 0,4-5-8 0,-4 9 0 16,1-13 0-16,-1 3 0 0,4-9 0 0,0 0 0 0,0 0 0 16,0 0 0-16,0 0 0 0,0 0-17 0,0 0-7 15,0 0 0-15,0 0-1 16,-3 3-179-16,3-3-35 0</inkml:trace>
  <inkml:trace contextRef="#ctx0" brushRef="#br0" timeOffset="66328.95">28469 4081 460 0,'14'-7'20'0,"-14"7"5"0,0 0-25 0,0 0 0 0,4 0 0 0,-4 0 0 16,7-9 314-16,-7 9 58 0,0 0 11 0,0 0 2 15,0 0-209-15,0 0-43 0,0 0-8 0,0 0-1 16,0 0-69-16,-11 9-14 0,4-9-2 0,-3 7-1 15,-1 2-28-15,0 1-10 0,4-1 0 0,-3 7 9 16,3-4-9-16,0 7 0 0,0-3 0 0,3 2 0 16,1-2-9-16,-1 0 9 0,4-4 0 0,0 7 0 15,0 0-11-15,4-3 11 0,3 3-10 0,0-4 10 16,0 1 0-16,0-4 0 0,0-2 0 16,0 6 0-16,0-4 12 0,4 1 9 0,-4-4 2 15,0 4 0-15,0-13-23 0,0 15-16 0,0-12 2 16,-7-3 1-16,3 13 13 0,-3-13 0 0,0 0 0 0,4 3 0 15,-4-3 0-15,0 9 0 0,0 1 0 0,0-10 0 0,0 0 0 16,0 0-19-16,0 0 4 0,-4 9 1 16,4-9-14-16,-10 0-4 0,3 0 0 0,-4 0 0 15,4 0-34 1,-3-3-7-16,-1-3-2 0,-3-4-865 0</inkml:trace>
  <inkml:trace contextRef="#ctx0" brushRef="#br0" timeOffset="66581.21">28388 4046 403 0,'0'0'36'0,"0"0"-36"0,0 0 0 0,0 0 0 16,7 0 256-16,0 7 44 0,-7-7 8 0,11 3 3 15,-1-3-137-15,1 6-27 0,3-6-6 0,0 0-1 16,0 0-64-16,0 0-14 0,4-6-2 0,-4 6-1 15,4 0-35-15,-1 0-8 0,1 0 0 0,-4 0-1 16,4 0-15-16,-4 0 0 0,0 0 0 0,0 0 0 16,0 0-12-16,-3 0-6 0,3 0-1 0,-4 6 0 31,1-6-182-31,0 3-37 0,-1-3-7 0,-10 0-497 0</inkml:trace>
  <inkml:trace contextRef="#ctx0" brushRef="#br0" timeOffset="72358.7">27859 7144 403 0,'0'0'17'0,"0"0"5"0,0 0-22 0,0 0 0 0,0 0 0 0,0 0 0 15,0 0 269-15,0 0 50 0,0 0 9 0,0 0 3 16,0 0-204-16,0 0-41 0,0 0-8 0,0 0-2 15,0 0-11-15,0 0-2 16,0 0-1-16,0 0 0 0,0-3-13 0,0 3-2 0,0 0-1 0,0 0 0 16,0 0-26-16,0 0-4 0,0 0-2 0,0 0 0 15,0 0-3-15,0 0-1 0,-4-6 0 0,4 6 0 16,0 0 7-16,0 0 2 0,0 0 0 0,0 0 0 16,0 0 1-16,0 0 1 0,0 0 0 0,0 0 0 15,0 0-7-15,0 0-2 0,0 0 0 0,0 0 0 16,0 0-12-16,0 0 0 0,0 0 0 0,0 0 0 15,0 0 0-15,0 0 0 0,0 0 0 0,0 0 0 16,0 0 0-16,0 0 0 0,0 0 0 0,0 0 0 16,0 0 0-16,0 0 0 0,0 0 0 0,0 0 0 15,0 0 0-15,0 0 0 0,0 0 0 0,0 0-10 16,0 0 10-16,0 0 0 0,0 0 0 0,0 0-8 16,0 0 8-16,0 0 0 0,0 0 0 0,0 0 0 0,0 0 0 15,4 9 0-15,-1 1 0 0,-3-4 0 0,4 4 0 0,-1-1 0 16,-3 0 0-16,4 1 8 0,-4 9-8 0,0-4 0 15,4 4 8-15,-4 0-8 0,0 3 9 0,-4-3-9 16,4-1 12-16,0 8-12 0,0-5 14 0,-4 5-4 16,4-8-1-16,-3 7 0 0,3 4-1 0,-4-11 0 15,4 8 0-15,0-8 0 0,-3 1-8 0,3 0 8 16,0 3-8-16,0-9 8 0,0 2-8 0,0-5 0 0,0-1 0 16,0 0 8-16,0 1-8 0,0-4 0 15,0-6 9-15,0 0-9 0,0 0 0 0,0 3 9 0,0-3-9 0,0 0 0 16,0 0 8-16,0 0-8 0,0 0 0 0,0 0 0 15,0 0 0-15,0 0 0 0,0 0 0 0,0 0 0 16,0 0 0-16,0 0 0 0,0 0 0 0,0 0 0 16,0 0-8-16,0 0-3 0,0 0 0 0,0 0 0 15,0 0-6-15,0 0-2 0,0 0 0 0,0 0 0 32,0 0-13-32,0 0-2 0,0 0-1 0,0 0 0 15,0 0-35-15,0 0-7 0,0 0-2 0,0 0-591 0,-4-3-118 0</inkml:trace>
  <inkml:trace contextRef="#ctx0" brushRef="#br0" timeOffset="72967.57">28247 7170 288 0,'0'0'25'0,"0"0"-25"0,0 0 0 0,0 0 0 15,0 0 294-15,0 0 54 0,0 0 10 0,0 0 2 16,0 0-211-16,0 0-42 0,0 0-9 0,0 0-2 15,0 0-31-15,0 0-6 0,0 0-2 0,0 0 0 16,0 0-19-16,0 0-4 0,0 0-1 0,0 0 0 16,0 0-20-16,0 0-4 0,0 0-1 0,-4 6 0 15,4-6-8-15,-3 9 8 0,-4-6-8 0,0 13 8 16,0-3-8-16,0-4 0 0,0 7 0 0,0 2 0 16,3 1 0-16,0 3 0 0,8-3 0 0,-4 0 0 15,0 6 8-15,-4-3-8 0,8 0 12 16,-4 0-4-16,0-3-8 0,0 6 0 0,0 0 9 15,0-6-9-15,-4 6 8 0,1-3-8 0,6 0 10 0,1-4-10 16,0 1 0-16,-1 0 0 0,1 0 0 0,3-3-10 16,-4 2 10-16,4 1 0 0,0-9 0 0,0-1-8 15,4 0 8-15,-4 4 0 0,4-10 0 0,-4 6 0 0,0-9 0 16,3 0 0-16,1 0 0 0,-4 0 11 0,3 0 1 0,1-9 1 16,0 6 0-16,-1-10 0 0,1 4 4 0,-4 0 1 15,3-1 0-15,-2-9 0 0,-5 10-6 0,4-7 0 16,-3 4-1-16,-1-4 0 0,-3-3-11 0,-3 10 8 15,-1-7-8-15,1 7 8 0,-4-7-8 0,-1 7 0 16,-2-1 0-16,-4 1 0 0,0 6-13 0,-4-4-5 16,-3 7-1-16,0 0 0 15,-4 0-37-15,0 10-8 0,1-1-2 0,-1 7 0 16,-3-7-26-16,-1 10-4 0,5-3-2 0,-1 3-783 0</inkml:trace>
  <inkml:trace contextRef="#ctx0" brushRef="#br0" timeOffset="86849.25">2491 2296 403 0,'0'0'36'0,"0"0"-36"0,0 0 0 0,0 0 0 15,0 0 144-15,0 0 21 0,3 0 5 0,-3 0 1 16,0 0-123-16,0 0-24 0,0 0-4 0,0 0-2 16,0 0 42-16,0 0 8 0,0 0 1 0,0 0 1 15,0 0-52-15,0 0-10 0,-3-6-8 0,3 6 9 16,0 0 18-16,0 0 3 0,0 0 1 0,0 0 0 15,0 0-6-15,0 0-1 0,0 0 0 0,0 0 0 0,0 0-16 0,0 0-8 16,0 0 0-16,0 0 8 0,0 0-8 0,0 0 0 16,0 0 0-16,0 0 0 0,0 10 0 0,3-4 13 15,-3 13-3-15,7-4-1 0,-7-2 16 0,4 12 3 16,-4-6 1-16,7 6 0 0,-7 3-4 0,3-9-1 16,4 12 0-16,-7 1 0 0,0 2 1 0,4 1 0 15,-4 9 0-15,0-7 0 0,0-2-9 0,0 12-1 16,3-3-1-16,-3-4 0 0,0-8-14 0,-3 2 8 15,3-6-8-15,0 7 0 0,0-16 8 0,0 15-8 16,0-18 0-16,0 3 9 0,0 0-9 0,0-4 0 16,0-2 9-1,-4-7-9-15,4 3 0 0,0 1 0 0,0-10 0 0,0 0 8 0,0 9-8 0,0-9 0 16,0 0 8-16,0 0-8 16,-7 0-76-16,7 0-19 0,0 0-4 0</inkml:trace>
  <inkml:trace contextRef="#ctx0" brushRef="#br0" timeOffset="87682.93">3027 2968 1677 0,'0'0'74'0,"0"0"16"0,0 0-72 0,0 0-18 0,3-4 0 0,8-2 0 16,-8-3 88-16,5 2 13 0,-5 4 3 0,-3 3 1 15,0 0-23-15,0 0-5 0,0 0-1 0,0 0 0 16,0 0-27-16,0 0-5 0,0 0-2 0,0 0 0 15,-3 3-28-15,-5 10-6 0,5-4 0 0,-8 4-8 32,1-4-27-32,-1 7-12 0,1 0-2 0,3-4-1 15,-4 4-122-15,4-16-25 0,7 0-5 0</inkml:trace>
  <inkml:trace contextRef="#ctx0" brushRef="#br0" timeOffset="94668.75">3330 2334 288 0,'0'0'25'0,"0"0"-25"0,0 0 0 0,0 0 0 0,0 0 136 0,0 0 23 16,0 0 4-16,0 0 1 0,0 0-63 0,0 0-12 15,0 0-2-15,0 0-1 16,0 0-62-16,0 0-12 0,-3 0-2 0,3 0-1 0,-7-9-9 0,7 9 0 15,-4-3-12-15,4 3 12 0,-7-7-12 0,4 7 12 16,3 0-12-16,0 0 12 0,0-9 0 0,0 3 0 16,-8 2 0-16,8 4 0 0,0 0 47 0,0 0 4 15,0 0 1-15,0 0 0 0,0 0 34 0,0 0 7 16,0-6 2-16,0 6 0 0,0 0-34 0,0 0-6 16,0 0-2-16,0 0 0 0,0 0-17 0,0 0-3 15,0 0-1-15,0 0 0 0,0 0-19 0,0 0-4 16,0 0-1-16,0 0 0 0,0 0-8 0,0 0-11 0,8 10 3 0,2 5 0 15,-6 4 8-15,3 0 0 0,-4 6 0 16,1 0-8-16,3 3 8 0,-7 7 0 0,3-10 0 0,-3 13 0 16,7-10 0-16,-7 0 0 0,4 6 0 0,-4 1 0 15,3 9 0-15,-3-16 0 0,0 7 0 0,0-7 0 16,0-3 0-16,0 0 0 0,0-3 0 0,0-3 0 16,0-4 0-16,0 4 11 0,-3-13-3 0,3 4 0 15,3-1-8-15,-3-9 0 0,0 0-12 0,0 0 12 16,0 0-24-16,0 0 4 0,0 0 0 0,0 0 0 15,0 0-93-15,-7-6-19 0,7 3-3 0,-7-7-597 16</inkml:trace>
  <inkml:trace contextRef="#ctx0" brushRef="#br0" timeOffset="95181.86">3238 2271 403 0,'0'0'36'0,"0"0"-36"16,0 0 0-16,0 0 0 0,0 0 190 0,0 0 31 16,0 0 7-16,8 10 0 0,-5-4-144 0,4-3-28 15,-3 7-7-15,6-4-1 0,-10 3 18 0,11 10 3 16,-8-3 1-16,8-4 0 0,-8 4-24 0,8 3-5 16,-4 0-1-16,7 3 0 0,-10 0-40 0,6-4 0 15,-3 7-16-15,8 1 5 0,-5-8 11 0,1 1 12 16,-4-9-2-16,3-1-1 0,-3 0-9 0,7-2 0 15,-3-1 0-15,-7-3 0 0,6 3 0 0,1-12 0 0,-1 6 0 0,4-9 0 16,-3 2 0-16,3-5 8 0,-3 2 2 16,3-8 0-16,0-4-2 0,0 3-8 0,-3-3 12 0,6 0-4 15,-10 3-8-15,11-9 0 0,-11 3 0 0,4-3 0 16,-4 9 0-16,3-16 10 0,-3 16-10 0,0-9 10 16,-3 6 0-16,3 0 0 0,0 7 0 0,0 2 0 15,-7 1 27-15,4 8 6 0,-4-5 1 0,0 9 0 16,0 0-12-16,0 0-1 0,0 0-1 0,0 0 0 15,7 3-30-15,-4 7 0 0,4 2 0 0,0 1 0 16,0 5 0-16,4 1 0 0,-8 3-10 0,8 6 10 16,-7-9 0-16,3 16 0 0,3-10 0 0,-3 6 8 15,0 1-8-15,4-1 0 0,-11 3-8 0,7 7 8 16,0-3 0-16,-3-10 0 0,3 10 0 0,-4-4 8 0,4 1-8 16,-3-7 0-16,-4-3 0 0,3-6 8 0,4 6-8 0,-7-13 0 15,4 10 0-15,3-3 0 0,-7-9 0 0,0-1-8 16,3 0 8-16,1 10-12 15,-4-19-16-15,7 16-4 0,-7-16-1 0,0 0 0 16,0 0-25-16,0 0-5 0,0 0-1 0,0 0 0 16,0 0-146-16,0 0-30 0,0 0-5 0,0-16-2 0</inkml:trace>
  <inkml:trace contextRef="#ctx0" brushRef="#br0" timeOffset="95514.8">4060 2218 403 0,'0'0'17'0,"0"0"5"0,4 0-22 0,-4 0 0 0,11-9 0 0,-11 9 0 16,0 0 268-16,0 0 50 0,0 0 10 0,0 0 1 16,3 9-209-16,4-3-43 0,-3 4-8 0,3 2-1 15,-7 4-13-15,3 3-3 0,1 0 0 0,-4 15 0 16,7-9-40-16,-7 3-12 0,-7 7 0 0,7 3 8 15,-4-4-8-15,4 10 12 0,-3 0-4 0,3 3 0 16,0-13-8-16,0 4 0 0,0 6 0 0,0-13 0 16,-7 1 0-16,7-1 0 0,0-3 0 0,0-3 8 15,-4-3-8-15,4-6 0 0,0 3 0 0,4-10 8 16,-4 1-8-16,0-1 0 0,0-9-8 0,0 0 8 16,0 0-21-16,0 0 1 0,0 0 0 0,0 0 0 15,0 0-20-15,0-9-3 0,0-1-1 0,0-6 0 16,-4 4-133-16,4-13-27 0</inkml:trace>
  <inkml:trace contextRef="#ctx0" brushRef="#br0" timeOffset="95937.03">3958 2340 1166 0,'0'0'52'0,"0"0"10"0,0 0-50 0,0 0-12 16,0 0 0-16,0 0 0 0,0 0 143 0,0 0 25 16,0 0 6-16,0 0 1 0,0 0-119 0,0 0-24 15,0 0-5-15,11 4-1 0,-4 2-15 0,7 6-3 16,-3 1-8-16,-4-1 12 0,10 13-4 0,-6-6-8 0,3 0 11 0,-4 6-11 15,5-6 8-15,-5 6-8 0,1-6 0 0,6 0 0 16,-6 6 8-16,3-13-8 16,4-5 0-16,-11 2 0 0,10 0 0 0,-10-9 0 0,4 10-12 0,0-20 3 15,-4 10 9-15,7 0 0 0,-4-9 0 16,-3 0-8-16,4-7 8 0,0 3-8 0,-4-5 8 16,7-4-8-16,-4 3 34 0,-3-9 7 0,0 9 2 0,4-9 0 15,0 2-35 1,-11-8 0-16,7 9 0 0,0-3 0 0,-7 3 0 15,0 6 0-15,3-9 0 0,4 12 0 0,-7 13 20 0,0-13-4 0,0 16 0 0,0 0 0 16,0 0 24-16,0 0 4 0,0 0 0 0,4 6 1 16,-1 7-33-16,4 3-12 0,-3 2 0 0,3 7 9 15,-7-9-9-15,11 6 0 0,-8 6 0 0,8-3 0 16,-11 4-15-16,10-4 5 0,-10 3 1 0,7 6 0 0,4-5 9 16,-4-4 0-16,4 3 0 0,-8 6 0 0,8 1 0 15,-11-7 12-15,10 0-2 0,-10 7-1 0,4-16-9 0,-1 15-12 16,-3-15 2-16,0 6 1 0,7 0 9 0,-7-12 0 15,0 2 0-15,0-5 0 0,0-1 0 0,0 1-8 16,0-10 8-16,0 0-12 16,0 0-31-16,0 0-6 0,0 0-2 0,4-10-569 15,3 1-113-15</inkml:trace>
  <inkml:trace contextRef="#ctx0" brushRef="#br0" timeOffset="96249.7">4685 2209 403 0,'0'0'17'0,"0"0"5"0,0 0-22 0,0 0 0 0,0 0 0 0,0 0 0 15,0 0 352-15,0 0 67 16,0 0 13-16,0 0 2 0,0 0-327 0,0 9-66 16,0 7-13-16,0-4-2 0,0 4-15 0,0 3-3 0,3 0-8 0,1 6 12 15,-1 0-12-15,1 3 0 0,0 6 0 0,3-5 0 16,-7 8 13-16,0 4-3 0,3-3-1 0,-3-1 0 15,0 4-9-15,0-3 0 0,0-1 0 0,0 4 8 16,-3-6-8-16,3-7 8 16,0 0-8-16,-7-3 8 0,7-6-8 0,-4 0 0 15,4-10 0-15,0 7 0 0,0-13 0 0,-4 6 0 0,4-9 0 0,0 0 0 16,0 0-17-16,0 0-3 0,0 0 0 0,0-3 0 16,0-6-123-1,-3-7-25-15,3-6-4 0</inkml:trace>
  <inkml:trace contextRef="#ctx0" brushRef="#br0" timeOffset="96666.99">4618 2281 1789 0,'0'0'79'0,"0"0"17"0,0 0-77 16,0 0-19-16,0 0 0 0,0 0 0 0,0 0 40 0,7 6 4 15,-4 3 0-15,1-5 1 0,0 11-7 0,3-5-2 16,0 5 0-16,-4-2 0 0,4 3-8 0,0 12-3 16,0-3 0-16,4 3 0 0,-4 0-15 0,-4-3-10 15,5 10 12-15,2-7-12 0,-3 0 10 0,-3-3-10 16,6 4 8-16,-6-7-8 0,3-4 0 0,-4-5 0 15,4 3 0-15,-3-7 0 0,7 0 0 0,-11 1 0 16,3-10 0-16,4 6 0 0,-7-6 0 0,4-6-9 0,6-4 9 0,1 1 0 16,-8-7 0-16,4-2 12 0,8-1 0 0,-12-6 0 15,8-4-4-15,-1 4-8 0,1-3 11 0,-8-6-11 16,4-4 11-16,0 10-11 0,1-7 10 0,-8 7-10 16,0-6 8-16,0 9-8 0,0 6 0 15,0 0 9-15,0 9 10 0,0 1 1 0,0 3 1 0,0-4 0 16,0 10 16-16,0 0 3 0,0 0 1 0,0 0 0 15,0 0-41-15,0 0 0 0,3 16 0 0,4-7 0 16,0 10 0-16,4 0 0 0,-4-3 0 0,0 3 0 16,3 9 0-16,1-9 0 0,-4 6 0 0,-7 0 0 15,14 0 0-15,-10 3 0 0,3-9 14 0,0 9-4 16,0-9-10-16,-7 6-9 0,3 0 9 0,4 3-13 16,-7 7 13-16,0-7 8 0,-7 7 0 0,7-17-8 15,-3 11 8-15,3-4-8 0,-11-6 0 0,8-1 0 0,3-2 0 0,0 3 0 16,-7-4 0-16,7-2 0 15,-4-4-36-15,4 4-7 0,0-10-1 0,0-3-1 16,0 0-116-16,0 0-23 0,0 0-5 0,0 0-667 16</inkml:trace>
  <inkml:trace contextRef="#ctx0" brushRef="#br0" timeOffset="96949.85">5253 2281 633 0,'0'0'28'0,"0"0"6"0,0 0-34 0,0 0 0 16,0 0 0-16,0 0 0 0,0 0 315 0,0 0 56 0,0 0 11 0,3 6 2 15,1 7-282-15,-1-1-57 0,1 1-11 0,3 12-2 16,-7-13 1-16,4 13 1 0,3 4 0 0,-7-4 0 16,0 12-17-16,3-2-3 0,-3-1-1 0,4 10 0 15,-4-6-5-15,0-4 0 0,0 4-8 0,-4-4 12 16,4-5-12-16,0 5 0 0,0-9 0 0,-3 4 0 15,3-11 0-15,-7 7 0 0,7-6 0 0,-4-3 0 16,4-4-17-16,-7-5 0 0,7 2 0 0,-4 1 0 16,1-1-63-16,3-9-12 0,0 0-2 0,0 0-1 15,-7-9-95-15,3 5-19 0,-3-11-4 0,4 5-424 16</inkml:trace>
  <inkml:trace contextRef="#ctx0" brushRef="#br0" timeOffset="97367.06">5249 2209 345 0,'0'0'31'0,"0"0"-31"0,0 0 0 0,0 0 0 0,0 0 321 0,0 0 59 16,0 0 11-16,0 0 2 0,7-3-247 0,-7 3-50 16,0 0-9-16,7 3-3 0,4-3-43 0,-7 9-9 15,3 0-1-15,-7 1-1 0,3 12-6 0,1 0-2 16,3-3 0-16,-4 15 0 0,-3-15-10 0,7 12-3 16,-3-3 0-16,-1-2 0 0,1 5-9 0,-1-6 0 15,1 10 0-15,3-17 0 0,-3 7 0 0,-4-3 0 16,7-6 0-16,-7 3 0 0,7-13 0 0,0 4 0 15,3-10 0-15,-6 3 0 0,3-3-10 0,7-3 10 16,-10-4-13-16,6-2 5 0,1-1 8 0,-1-8 0 16,1 2 0-16,3-3 0 0,-3-9 0 0,3 9 0 15,-4-6 0-15,1 0 0 0,3-3 0 0,-11-1 0 0,8-5 0 0,0 0-8 16,-1-4 8-16,-3 3 0 16,-3 7 0-16,10 3 8 0,-11 3-8 0,4 0 0 0,-7 13 0 0,4-1 0 15,7 7 19-15,-11 3-1 0,0 0 0 0,0 13 0 16,3 2 13-16,4 4 2 0,-7 6 1 0,7-3 0 15,-3 13-19-15,-1-4-4 0,8 7-1 0,-8-10 0 16,4 10-10-16,-7-4 0 0,8 7 0 0,-1-3 8 16,3-10-8-16,-6 0 0 0,6 6 0 0,1-5 0 15,-8-4 0-15,4 3-14 0,8-3 3 0,-12 0 1 16,4-6-31-16,-3 0-7 0,-1-4 0 0,1-2-1 16,-1 3 17-16,-3-7 4 0,4 1 1 0,-4 5 0 15,0-12-111-15,-4 7-22 0,4-10-5 0</inkml:trace>
  <inkml:trace contextRef="#ctx0" brushRef="#br0" timeOffset="97576.15">5958 2190 1612 0,'0'0'72'0</inkml:trace>
  <inkml:trace contextRef="#ctx0" brushRef="#br0" timeOffset="98558.16">6223 2619 2160 0,'0'0'48'0,"0"0"9"0,0 0 3 0,0 0 0 0,11 0-48 0,-1 10-12 0,4-10 0 0,0 0 0 0,0 0 8 0,1 0-8 16,-5 0 12-16,4 0-4 0,-3 0-8 0,-1 0-14 16,-2 0 3-16,2 0-630 15,4 0-127-15</inkml:trace>
  <inkml:trace contextRef="#ctx0" brushRef="#br0" timeOffset="98736.68">6696 2576 1990 0,'0'0'44'0,"0"0"8"0,7 9 3 0,-7-3 1 0,0-6-44 0,0 0-12 15,0 0 0-15,10 10 0 0,-10-1 19 0,0-9 1 0,0 0 1 16,0 0 0-16,7 9-21 0,0 1 0 0,4-4 0 0,-11-6 0 31,7 0-235-31,0-6-51 0,7-4-10 0,-14 10-3 0</inkml:trace>
  <inkml:trace contextRef="#ctx0" brushRef="#br0" timeOffset="98850.38">7003 2585 288 0,'0'0'25'0,"0"0"-25"0,3 9 0 0,1-2 0 16,6-1 349-16,-3 3 65 0,4-6 13 0,-4 13 2 15,4-13-265-15,-1 4-54 0,-3 2-10 0,4-3-3 16,3-3-61-16,-11 7-13 0,4-1-3 0,8-9 0 16,-5-9-121-16,4 9-25 0</inkml:trace>
  <inkml:trace contextRef="#ctx0" brushRef="#br0" timeOffset="99651.15">8717 2271 288 0,'0'0'25'0,"0"0"-25"15,0 0 0-15,0 0 0 0,0 0 272 0,0 0 48 16,0 0 11-16,0 0 1 0,-7 0-192 0,7 0-38 16,0 0-8-16,0 0-2 0,-7 0-28 0,0 0-5 15,7 0-2-15,0 0 0 0,-7 10-19 0,0-10-4 0,-4 6-1 0,4-3 0 16,0 3-21-16,0 4-12 15,-3-1 12-15,-5 10-12 0,5 0 0 0,-4 6 0 16,0 0 0-16,-4 0 0 0,0 3 0 0,4 7 0 0,-3 3-9 0,-1-10 9 16,7 9 0-16,-13 4 0 0,3-3 0 0,6-1-8 15,-9 4 8-15,6-6 0 0,-7 2 0 0,8-12 0 16,3-3 0-16,-4 3 0 0,0 4 0 0,1-11 0 16,3 8 0-16,3-8 0 0,-3 7 0 0,0-6-8 15,3 0-6-15,4-3-1 0,-3-1 0 0,-1-2 0 16,0-13-95-16,8 6-19 0,-4-6-4 0,7-6-402 15,-14 6-80-15</inkml:trace>
  <inkml:trace contextRef="#ctx0" brushRef="#br0" timeOffset="99923.64">8149 2397 1598 0,'0'0'71'0,"4"6"14"0,10-3-68 0,-11 7-17 16,8-4 0-16,3 13 0 0,0-4 62 0,4 4 9 15,-1 0 1-15,12 16 1 0,-1-17-8 0,-7 7-1 16,4-3-1-16,-1 3 0 0,-2 4-41 0,-1 5-8 16,3-6-2-16,5-3 0 0,-5 4-12 0,8 5 8 0,-4-6-8 0,1-2 0 15,-5-1 0-15,1-7 0 0,-7 1-13 0,-1-3 4 31,-3-7-25-31,0 1-5 0,-3-4-1 0,0 3 0 16,-1-5 0-16,-3 5 0 0,-7-9 0 0,7 0 0 16,-3 0-155-16,-4 0-31 0,-4 0-6 0,1 0-2 0</inkml:trace>
  <inkml:trace contextRef="#ctx0" brushRef="#br0" timeOffset="101135.63">9095 2438 288 0,'0'0'25'0,"0"0"-25"0,0 0 0 0,0 0 0 16,0 0 245-16,0 0 44 0,0 0 9 0,0 0 2 15,0 0-194-15,0 0-38 0,0 0-8 0,0 0-2 16,0 0 9-16,0 0 1 0,0 0 1 0,0 0 0 15,0 0-17-15,0 0-3 0,3-7-1 0,1-2 0 16,-4 3-27-16,3-4-5 0,1 7-2 0,-1-3 0 16,1-4-14-16,-4 1 9 0,0 9-9 0,7-3 8 15,-4-3-8-15,-3 6 0 0,0-7 0 0,7-2 0 0,-3 6 11 0,3-3-3 16,-3-4-8-16,3 10 12 0,0-9-4 0,0-1 0 16,0 7-8-16,3-9 12 0,-3 8-12 0,4-5 8 15,0 3-8-15,3-4 0 0,-4 7 8 16,1-3-8-16,-1 3 0 0,-3-3 0 0,4 6 15 0,0-7-3 15,-4 7-1-15,10 0 0 0,-3 7 13 0,4-7 4 16,-4 6 0-16,0-3 0 0,4 3-17 0,0 7-3 16,-4-7-8-16,0 3 12 0,0-5-12 0,4 8 0 15,-4-2 0-15,0 2 0 0,-4-2 0 0,4-1 0 16,1 7 0-16,-8-7 0 0,0 0 0 0,3 7 0 16,-3-7 8-16,-3 1-8 0,3-1 8 0,0 10-8 15,-4-13 11-15,5 7-11 0,-8-7 17 0,3 4-3 16,-3-1-1-16,4 0 0 0,-4 1-1 0,0-1-1 15,0 1 0-15,-4 5 0 0,1 4 7 0,3-3 2 16,-8-4 0-16,5 4 0 0,-1 3-20 0,1 0-12 0,-4-4 1 0,0 4 1 16,0 0 10-16,-4 6 14 0,4 0-3 0,4-6-1 15,-12 0-10-15,8-4 0 0,-3-2 0 0,3 3 0 16,-4-7 8-16,1 10 0 0,3-10 0 0,-4 1 0 16,-3 5-8-16,3-5 0 0,-3-1 0 0,4-3 0 15,-5 4 0-15,1-7 0 0,0 6 0 0,4-2 0 16,-8-7 0-16,4 9 0 0,7-3 0 0,0-2 0 15,0 5 0-15,0-9 0 0,-7 6 0 0,7-3 0 16,-1-3 0-16,1 7 0 0,0-7 0 0,0 3 0 16,4-3 0-16,3 0 0 0,0 0 0 0,-4 0 8 15,-3 0-8-15,7 0 8 0,0 0-8 0,0 0 8 16,0 0-8-16,0 0 0 0,0 0 0 0,0 0 0 16,0 0 0-16,0 0 0 0,0 0-8 0,0 0 8 0,0 0 0 0,0 0 0 15,0 0 0-15,0 0 0 0,0 0 0 0,0 0 0 16,0 0 0-16,0 0 0 0,0 0 0 0,0 0 0 15,0 0 0-15,0 0 0 0,0 0 0 0,0 0 0 16,0 0 0-16,0 0-11 0,11-10 11 0,3 10 0 16,7 0 8-16,-3 0-8 0,-18 0 0 0,7-3 0 15,10 3 0-15,5-6 0 0,6 6 0 0,4 0 11 16,-1 0-3-16,5-9 0 0,-1 9 7 0,4 0 1 16,-4-4 0-16,0 4 0 0,0 0-16 0,1 0 0 15,-1 0 8-15,-3 0-8 0,0 0 25 0,3 4 3 16,4-4 0-16,-8 0 0 0,-9 0-8 0,-1 0-2 15,0 0 0-15,-3 0 0 0,-4-4-18 0,0 4 10 0,-4 0-10 16,1 0 8-16,-11 0-8 0,7 0 8 0,-7 0-8 0,0 0 8 16,0 0-8-16,0 0 12 0,0 0-12 0,0 0 12 15,0 0-12-15,0 0 8 0,0 0-8 0,0 0 8 16,0 0-8-16,0 0-17 0,0 0 4 0,0 0 1 31,0 0-26-31,0 0-5 0,-4-6-1 0,1-3 0 16,-1 2-169-16,1 4-35 0,-4-6-6 0,0-1-2 0</inkml:trace>
  <inkml:trace contextRef="#ctx0" brushRef="#br0" timeOffset="106467.36">10114 1707 1710 0,'0'0'76'0,"0"0"15"0,0 0-73 0,0 0-18 16,0 0 0-16,0 0 0 0,0 0 37 0,0 0 4 16,-3 0 1-16,-4-6 0 0,-1 6 10 0,8 0 3 15,-3-10 0-15,-4 10 0 0,3-9-29 0,4-1-6 16,-3 4 0-16,-1 3-1 0,1-6-19 0,3-1 0 16,0 4 0-16,-4-3 0 0,4-1 0 0,0 1 0 0,0-1-10 15,0 1 10-15,0 9 0 0,0-6 0 16,0-7-9-16,0-3 9 0,0 7 0 0,0 0 0 0,0-7 0 15,0-3 0-15,0 10 0 0,0-1 0 0,0 1 0 0,0-7 0 16,0 7 0-16,0-1 0 0,0 4 0 0,-3-3 0 16,3 9 10-16,-7-3-1 0,3-4 0 0,-3 4 0 15,4-3 12-15,-4 6 3 0,-1-10 0 0,-2 10 0 16,3 0-4-16,-4 0 0 16,-3 0 0-16,0 0 0 0,0 10-12 0,-4-10-8 0,4 0 10 0,-7 6-10 15,3 4 0-15,1-7 0 0,-1 3 0 0,4 3 0 16,0-2 0-16,0 5 0 0,0 4-12 0,3-7 12 15,-3 7-9-15,7-3 9 0,0 2 0 0,-4-2-9 16,8 9 9-16,-1 0-13 0,1-7 5 0,6 4 8 16,4 0-9-16,-3 6 9 0,3-6 0 0,0 6 0 0,3-13-22 15,5 4 2-15,-8 3 1 0,7-3 0 16,-4-7 19-16,1 0-8 0,3 1 8 0,0-1 0 0,0 1-9 0,0-4 9 16,0-6 0-16,1 3-9 0,-1-6 9 0,-4 3 0 15,4 0 0-15,-3-6 0 0,-4 6 0 16,0-10 9-16,-7 10-9 0,0 0 10 15,0 0-1-15,4-3 0 0,-4-3 0 0,0 6 0 0,-4-3 7 0,1-4 2 16,-4 1 0 0,-1 6 0-16,-6 0-8 0,0 0-2 0,-3 0 0 0,2 0 0 0,-2 6-8 0,-1 4 0 15,4-4 0-15,0 7 8 0,-4-4-8 0,4 1 0 16,4 5 0-16,-1 4 0 0,0-3-11 0,4 2 11 16,0 1-8-16,4 6 8 0,6-9 0 0,-3 6-8 15,0-3 8-15,4-3 0 0,3-1-12 0,0-2 2 0,4 2 1 16,-1-11 0-16,4 8-3 0,4-9 0 0,-4 7 0 0,4-10 0 15,3 9 12-15,0-9 0 16,0 0 0-16,0 0 8 0,1 0-8 0,2 0 0 0,-3-9 0 0,4 9 8 16,-4-3-8-16,0-4 0 0,4 7 0 0,-7-3 0 31,-1 3-24-31,1 0-7 0,0 0-1 0,-1 0-608 0,-6 0-121 16</inkml:trace>
  <inkml:trace contextRef="#ctx0" brushRef="#br0" timeOffset="106934.24">10403 1773 288 0,'0'0'25'0,"-7"6"-25"15,7-6 0-15,-10 3 0 0,-4 3 288 0,7 1 52 16,7-7 10-16,0 0 2 0,0 0-229 0,0 0-47 16,0 0-8-16,0 0-3 0,0 0-1 0,0 0-1 15,0 0 0-15,0 0 0 0,0 0-47 0,0 0-8 16,0 0-8-16,0 0 9 0,3-7-1 0,-3 7 0 15,0-6 0-15,0 6 0 0,0 0 0 0,0 0-8 0,7-3 12 0,-7 3-4 16,0 0 4-16,0 0 1 0,4-6 0 0,3 6 0 16,0 0 7-16,0 0 0 0,7 0 1 0,0 0 0 15,7 6 6-15,-3-3 1 0,0-3 0 0,3 0 0 16,0 6-17-16,4-6-3 0,-4-6-8 0,-4 6 12 16,5 0-12-16,-1 0 9 0,0 0-9 0,-3 0 8 15,-4 0-8-15,3-3 0 0,1-3 9 0,-4 6-9 16,-3-3 0-16,-1-4 0 0,4 4 0 0,0-3 0 15,-3 6-12-15,-4 0-4 0,-7 0-1 0,7-9 0 16,4 9-35-16,-8 0-8 0,-3 0 0 16,0 0-1-16,4 0-135 0,-4 0-26 0,0 0-6 0,0 0-468 15</inkml:trace>
  <inkml:trace contextRef="#ctx0" brushRef="#br0" timeOffset="107406.82">10911 1522 403 0,'0'0'17'0,"0"0"5"0,7 6-22 0,-7-6 0 0,0 0 0 0,0 0 0 16,0 0 345-16,0 0 65 0,0 0 13 0,0 0 2 15,-7 0-293-15,7 0-58 0,0 0-12 0,0 0-2 16,-7-6-27-16,7 6-5 0,0 0 0 0,0 0-1 16,0 0-27-16,0 0 8 0,0 0-8 0,0 0 0 15,0 0 0-15,7 9 0 0,4-2 0 0,0-4 0 16,6 12 0-16,-6 1 13 0,-8 3 0 0,1-7 0 15,3 10-13-15,0 7 0 0,0-11 0 0,-3 11 0 16,-1 2 12-16,1 0-3 0,6-6-1 0,-6 10 0 16,-8-10 1-16,4-3 0 0,4 3 0 0,-4-6 0 15,3 0-1-15,-3 0 0 0,0-4 0 0,4-5 0 16,3-1-8-16,-4 0 10 0,-6-2-10 0,3-7 10 16,7 3-10-16,-7-3 0 0,0 0-12 0,0 0 12 0,0 0-21 0,0 0 3 15,3-10 1-15,-3 1 0 16,-3 0-37-16,3-1-7 0,3 1-2 0,1-1 0 15,-1 1-33-15,-3 3-8 0,4-7 0 0,0 7-452 16,-4-4-89-16</inkml:trace>
  <inkml:trace contextRef="#ctx0" brushRef="#br0" timeOffset="107840.36">11292 1447 403 0,'0'0'36'0,"0"0"-36"0,0 0 0 0,0 0 0 16,0 0 368-16,0 0 66 0,0 0 14 0,0 0 2 15,0 0-313-15,0 0-62 0,0 0-13 0,0 0-2 16,-7 3 5-16,7-3 2 0,0 0 0 0,0 0 0 15,0 0-53-15,0 0-14 0,0 0 0 0,0 0 0 16,0 9 0-16,0 1 0 0,-7-4 0 0,7 3 0 16,7 7 0-16,-7-3 0 0,0 5 0 0,0 1 0 15,4-3-12-15,3 9-5 0,-4-13-1 0,1 14 0 16,0-11 18-16,-1 4-8 0,11 0 8 16,-7 0 0-16,0-4 0 0,4 1 0 0,3-3 0 0,0-4 0 15,0 10 0-15,0-10 0 0,-3 7 0 0,3 3 0 0,7-13 0 16,-3 7 0-16,-11-1 0 0,3-9 0 0,5 7 0 0,-5-1 0 15,-10-9 0-15,0 0 0 0,4 6 0 0,-4-6 0 16,7 10 0-16,-7-10 9 0,0 0-9 0,0 0 0 16,0 0 0-16,-4 0 0 0,-3 3 0 0,0-3-19 15,0 6 3-15,-4-6 1 16,4-6-101-16,-7 6-21 0,0 0-4 0,-3-3-477 16,6-4-95-16</inkml:trace>
  <inkml:trace contextRef="#ctx0" brushRef="#br0" timeOffset="108073">11158 1556 288 0,'0'0'12'0,"0"0"4"0,-3 0-16 0,3 0 0 0,0 0 0 0,0 0 0 16,0 0 369-16,0 0 71 0,0 0 15 0,0 0 2 15,0 0-318-15,10-6-64 0,1 3-13 0,3-3-2 16,7 6-36-16,-3 0-8 0,0 0 0 0,6 0-1 15,4 0-2-15,1 0 0 0,-1-3 0 0,0-7 0 16,7 4-13-16,-3 6 8 0,7-13-8 0,-4 4 0 16,-7-4-25-16,8 10-11 0,-5-12-3 0,-2 5-927 15</inkml:trace>
  <inkml:trace contextRef="#ctx0" brushRef="#br0" timeOffset="124786.31">1912 3924 403 0,'0'0'36'0,"0"0"-36"0,0 0 0 0,0 0 0 0,0 0 188 0,0 0 32 15,0 0 5-15,0 0 2 0,0 0-150 0,0 0-29 16,0 0-7-16,0-9-1 15,0 9-30-15,0-10-10 0,0 7 0 0,0 3 0 0,0 0 8 0,0 0-8 16,0 0 0-16,4-6 0 0,-4 6 0 0,0 0 0 16,0 0 0-16,7-3 0 0,-4-4 0 0,8 4 0 15,-8-3 0-15,4 3 0 0,4 3 0 0,-4 0 0 16,4-6 0-16,-1 6 0 0,1-7 26 0,-1 4-2 16,4 3 0-16,1-6 0 0,-1 3 30 0,3-4 6 15,1-2 0-15,3 9 1 0,0-9-17 16,-3 9-4-16,7-10-1 0,-4 4 0 0,10 3-13 0,-6-3-2 15,0-4-1-15,0 7 0 0,3-3-5 0,4 3-1 0,3-4 0 16,0-2 0-16,-7 9-17 0,8-3 10 0,-1-10-10 0,4 10 8 16,-4-3-8-16,7 3 10 0,-3-4-10 15,0 7 10-15,7-9 3 0,0 9 1 0,-4-9 0 16,4 9 0-16,10-4 6 0,-6-2 2 16,-4 6 0-16,6-6 0 0,5 3-6 0,-8-4 0 0,11 4-1 0,-10-3 0 15,6 6 4-15,4 0 1 0,0-3 0 0,-7-3 0 16,3 3-20-16,4-4 0 0,0 7 0 0,0-3 0 15,-7-3 0-15,7 6 8 0,-3-3 0 0,3 3-8 16,-7 0 8-16,-1 0-8 0,1 0 0 0,4 0 0 16,3 0 0-16,0 0 0 0,0 0 0 0,0 0 0 15,-7 0 16-15,7 0 0 0,-7 3 0 0,3-3 0 16,-3 9-16-16,0-9 0 0,3 10 0 0,-6-4 0 16,6-3 0-16,4 6 0 0,0 1 0 0,-7-4 0 15,3 4 0-15,4-4 0 0,0-3 0 0,0 6 0 0,4-9 0 0,6 0 8 16,1 7 0-16,-1-7-8 0,-6 0 16 0,6 0-3 15,8-7-1-15,0 7 0 0,-11 0-2 0,10 0-1 16,-6 7 0-16,-4-7 0 0,3 3 3 0,-2 3 0 16,-5-6 0-16,1 3 0 0,3 10-12 0,3-4 8 15,-6 1-8-15,3-7 8 0,-4 6 0 0,1 1 0 16,-4-10 0-16,7 9 0 0,-4-9-8 0,1 6 0 16,-1-6 0-16,4 0 0 0,0 0 0 0,4 0 8 15,-4-6-8-15,3 6 8 0,-3-3 2 0,4-3 0 16,3-4 0-16,-7 7 0 0,-7-3 0 0,4-4 0 15,3 1 0-15,-4 6 0 0,1-10-10 0,-1 10 0 0,1-6 9 16,-1 2-9-16,-3-2 0 0,0 0 0 0,0-1 0 0,-4 4 0 16,4 3 8-16,-3-4-8 0,-1-2 10 0,-3 9-10 15,0 0 0-15,0-3 0 16,-4 3-13-16,1 3 4 0,-1-6 9 0,4 3 0 0,4 0 8 16,-5 3-8-16,5-3 0 0,-4 6 0 0,3-3 0 15,1-3-8-15,-1 0 8 0,1 0 0 0,-5 0 0 16,5 0 0-16,3 0 30 0,-4 0 8 0,1 0 2 0,-4 0 0 15,0 0-23-15,-4 0-4 0,-3 0-1 0,-4 7 0 16,4-7-12-16,0 3 9 0,0-3-9 0,7 6 8 16,7-6 0-16,-4 6 0 0,-10-2 0 0,0-4 0 15,3 9 20-15,-3 0 3 0,3 7 1 0,-3-7 0 16,-7 1-32-16,4-10 0 0,6 6 0 0,-7-3 0 16,-3-6 0-16,3 3 0 0,1-6 0 0,-1 6 0 15,-7 0 0-15,1-10 0 0,-5-8 0 16,-2 2 0-16,-1 7 11 0,-7-1-11 15,0 10 12-15,0-6-12 16,0-4 8-16,-3 10-8 0,0-3 0 0,-4-3 0 0,3 6 8 0,-6-3-8 16,3-3 9-16,-3 3-9 0,-4-4 0 0,-4 7 0 0,8 0 0 0,-4-3-10 0,-7 3 10 15,0 0 0-15,7-6 0 0,-3 6 0 0,-4 0 0 0,0 0 9 16,0 0-9-16,0 0 0 0,7 0 0 0,-7 0 0 16,0 0 0-16,0 0-9 15,0 0-22-15,0 0-4 0,0 0-1 0,0 0 0 16,0 0-16-16,0 0-3 0,-4-3-1 0,-7-10 0 15,1 10-97-15,-4 3-20 0,3-6-4 0,-6 3-499 0,2-4-100 16</inkml:trace>
  <inkml:trace contextRef="#ctx0" brushRef="#br0" timeOffset="129894.32">2290 5028 1821 0,'0'0'80'0,"0"0"18"0,0 0-78 0,0 0-20 16,0 0 0-16,0 0 0 0,0 0 14 0,0 0-1 16,0 0 0-16,0 0 0 0,0 0-1 0,0 0 0 15,0 0 0-15,0 0 0 0,0 0-12 0,7 0 0 16,3 0-12-16,-10 0 12 0,0 0 0 0,0 0 0 15,14 6 0-15,-3-3 0 0,3 3 12 0,0 4-3 0,7-1-1 16,4 1 0-16,-4-1 15 0,4 10 2 16,-1 0 1-16,1 0 0 0,3 6-11 0,4 0-3 15,-4 0 0-15,4-3 0 0,-7 3-1 0,3 0-1 0,4-3 0 0,-8 3 0 16,1-6-10-16,0 6 12 0,-4 0-12 0,0-6 12 16,-7 0-4-16,4-1 0 0,0-2 0 0,-4-3 0 15,-4 2-8-15,4-5 0 0,-10-1 0 0,3 0 0 31,4-2-79-31,-11-7-17 0,0 0-4 0,0 0-758 0</inkml:trace>
  <inkml:trace contextRef="#ctx0" brushRef="#br0" timeOffset="130151.99">2886 4946 2300 0,'-14'-15'51'0,"3"15"10"0,4-4 3 0,3-2 0 0,4 6-52 0,-10 0-12 16,-1 6 0-16,4 4 0 0,-3-1 0 0,-1 10 0 16,-3 0 0-16,-7 9 0 0,7 7-9 0,-11-1 9 15,-7 4-13-15,4 12 5 0,3-3 8 0,-10-3 0 16,3 3 0-16,4-3 0 0,-4 6 0 0,4-3 8 16,3-13-8-16,-3 10 8 15,3-6-39-15,8-4-7 0,-8-5-2 0,15-1 0 16,-1 3-140-16,0-9-29 0,8 0-6 15,-4-9-1-15</inkml:trace>
  <inkml:trace contextRef="#ctx0" brushRef="#br0" timeOffset="130388.38">3196 5743 2257 0,'0'0'100'0,"0"0"20"16,0 0-96-16,0 0-24 0,0 0 0 0,0 6 0 16,0 7-11-16,0 2-7 0,-7 1-2 0,4 3 0 15,-8 0-54 1,0 6-11-16,-3-3-3 0,0 3-506 0,-3-7-102 0</inkml:trace>
  <inkml:trace contextRef="#ctx0" brushRef="#br0" timeOffset="131227.38">4078 5047 403 0,'0'0'36'15,"-3"0"-36"-15,3-10 0 0,0 10 0 16,0 0 454-16,0 0 84 0,0 0 17 0,-7 10 3 0,3-1-458 0,-7 0-91 16,-6 7-18-16,-4 9-4 0,-4-3 13 0,0 9 0 15,1-2 0-15,-1 8 0 0,0-2-11 0,-7-1 11 16,8 4-12-16,-8-10 12 16,7 7-96-16,1-10-13 0,-1 3-3 0,7-3-514 15,-3-6-103-15</inkml:trace>
  <inkml:trace contextRef="#ctx0" brushRef="#br0" timeOffset="131407.9">3725 5053 2131 0,'0'0'189'0,"0"0"-151"0,0 0-30 0,0 0-8 15,11 3 62-15,3 6 11 0,0 1 3 0,0 12 0 16,4 0-76-16,-4 3 0 0,7 3-12 0,-7-3 1 15,4 13-1-15,0-13-1 0,-1 3 0 0,1 7-1026 16</inkml:trace>
  <inkml:trace contextRef="#ctx0" brushRef="#br0" timeOffset="131659.41">4699 5241 2257 0,'4'-16'49'0,"-4"16"11"0,0 0 1 0,0 0 3 0,0 0-51 0,0 0-13 0,7 10 0 0,3-4 0 16,-10 3 0-16,0 1-15 0,0 5 3 0,-10 4 1 16,-1 3 11-16,-3 13 11 0,-11-16-3 0,-3 12 0 0,0-3-17 0,0 10-4 15,-1-19-1-15,1 6 0 16,-4 0-121-16,1 0-24 0,-1-3-5 0</inkml:trace>
  <inkml:trace contextRef="#ctx0" brushRef="#br0" timeOffset="131813.17">4484 5169 2181 0,'0'0'48'0,"0"0"9"0,0 0 3 0,10 3 2 0,1 3-50 0,14 4-12 0,-1-1 0 0,5 10 0 16,2 0 0-16,5-4 0 0,-8 4 0 0,4-3 0 16,3 3 0-16,-7 0-8 0,7-1 8 0,-3 1-648 15,7-3-123-15</inkml:trace>
  <inkml:trace contextRef="#ctx0" brushRef="#br0" timeOffset="132024.44">5687 5225 1728 0,'0'0'76'0,"0"0"16"0,0 0-73 0,0 0-19 16,0 10 0-16,0-1 0 0,-7 7 95 0,3 3 15 16,-3-1 3-16,-10 8 1 0,-1 2-82 0,-7 6-17 15,0-6-3-15,-10 4-1 0,3-1-11 0,4 4 0 16,-7-7 0-16,0-3 0 15,10 3-17-15,-10-6-9 0,3 0-2 0,4-6-913 0</inkml:trace>
  <inkml:trace contextRef="#ctx0" brushRef="#br0" timeOffset="132212.17">5232 5163 806 0,'0'0'72'0,"0"0"-58"0,10 6-14 0,1-3 0 16,10 6 307-16,4 7 58 0,3 3 12 0,4 0 3 16,3-4-298-16,4 4-59 0,-4 6-12 0,4-3-3 15,-4 3-8-15,-3-6 8 0,3 6-8 0,-7 0 8 32,4-6-141-32,-7 6-29 0,0-12-6 0</inkml:trace>
  <inkml:trace contextRef="#ctx0" brushRef="#br0" timeOffset="133361.23">8100 5279 403 0,'0'0'36'0,"0"0"-36"15,0 0 0-15,0 0 0 0,0 0 392 0,0 0 72 0,0 0 15 0,0 0 2 16,0 0-372-16,0 0-74 0,0 0-15 0,0 0-4 15,0 0 1-15,-7 9 0 16,0 0 0-16,-4 1 0 16,1 6-37-16,-8 2-8 0,0 1-2 0,1 6 0 0,-1-6 20 0,0 6 10 15,-6-6-10-15,-1 6 10 0,4-6-9 0,0 0 9 0,-4-4-8 0,7-2 8 16,-6 3-20-16,6-1 0 0,0-2 1 0,1-4 0 31,3-3-32-31,3 4-6 0,0-4-2 0,-3-3-513 0,0-3-102 0</inkml:trace>
  <inkml:trace contextRef="#ctx0" brushRef="#br0" timeOffset="133581.85">7609 5200 2329 0,'0'0'103'0,"0"0"21"0,0 0-99 0,0 0-25 15,0 0 0-15,18 6 0 0,-7 4 8 0,3 9-8 16,3-10 8-16,1 7-8 0,-4 3 0 0,7 6 0 15,-3 0-12-15,3 3 12 0,4 0 0 0,0 0 0 16,-1 7 0-16,-3-7 0 0,1 4 0 0,2-4-17 16,-10-3 4-16,0-3 1 15,4 3-247-15,-4-6-49 0,-3 0-9 0,3-10-3 0</inkml:trace>
  <inkml:trace contextRef="#ctx0" brushRef="#br0" timeOffset="133825.56">9088 5065 2120 0,'0'0'47'0,"0"0"9"0,0 0 3 0,3 10 0 0,1-4-47 0,-1 13-12 0,1 0 0 0,3-4 0 16,-7 4 0-16,-4 9 0 0,4-3 0 0,-3 13 8 16,-1-3-8-16,1-1 0 0,-1 4 0 0,1 3 0 15,-5-10-12-15,1 3 12 0,0-5-10 0,0 2-615 16,0-3-123-16</inkml:trace>
  <inkml:trace contextRef="#ctx0" brushRef="#br0" timeOffset="134167.24">9380 5047 2322 0,'0'0'51'0,"0"0"10"0,0 0 3 0,7 6 1 0,4 6-52 0,-4 4-13 16,4 0 0-16,-11 6 0 0,3 3 0 0,-3 3 0 15,0 0-12-15,-3 13 12 0,3-3 0 0,0 6 0 16,0-1 8-16,0 1-8 0,0-6 0 0,0-10-13 15,7 4 1-15,3-11 0 16,8-5-14-16,0 0-2 0,6-7-1 0,-3-6 0 0,8-3 29 0,-1-9 0 0,4 6 0 0,-4-13 0 16,4-3 19-16,-1-6 9 0,8-3 3 0,-4-6 0 15,-3-1-10-15,-4-3-1 0,-6 4-1 0,-1-1 0 16,-7-2 14-16,-4 2 3 0,-6-2 1 0,-8 2 0 16,-3 1-15-16,-7-10-3 0,-7 12-1 15,-7 1 0-15,0 3-18 0,-4 3 0 16,-3 6-11-16,-4 0 11 15,4 10-52-15,-4-1-4 0,-4 10-1 16,5-6-659-16,-12 12-131 0</inkml:trace>
  <inkml:trace contextRef="#ctx0" brushRef="#br0" timeOffset="135044.32">10298 4545 1785 0,'0'0'159'0,"0"0"-127"0,0 0-32 0,0 0 0 16,0 0 119-16,0 0 17 0,0 0 4 0,0 0 1 0,10-6-121 0,-3 6-20 15,-7 0-12-15,0 0 2 0,11 0 10 0,3 0-10 16,-4 6 10-16,5-3-10 0,-5 3 10 0,8-3 0 15,3 4-9-15,-7 2 9 16,-14-9 0-16,0 0 8 0,14 6 0 0,0-3-672 16,-7 7-136-16</inkml:trace>
  <inkml:trace contextRef="#ctx0" brushRef="#br0" timeOffset="138120.99">10876 4341 1083 0,'0'0'48'0,"0"0"10"0,0 0-46 0,0 0-12 0,0 0 0 0,0 0 0 16,0 0 143-16,0 0 26 0,0 0 6 0,0 0 1 16,11 0-99-16,-11 0-19 0,0 0-4 0,0 0-1 0,10 0-19 0,-10 0-4 15,0 0-1-15,0 0 0 0,0 0-20 0,0 0-9 16,0 0 8-16,0 9-8 16,-7 1-24-16,7-1-9 0,0 10-3 0,0-3 0 0,-7 3 24 0,4-4 4 15,3 4 8-15,0 0-13 0,3 0 13 0,-3-4 0 16,-3 4 0-16,3-3 0 15,7-7 0-15,-4 7 0 0,-6-4 0 0,3-5 0 0,3 2 0 16,1-6 8-16,-4-3-8 0,0 0 0 0,-4 0 19 0,4 0-3 16,0 0-1-16,0 0 0 0,-7 0 18 0,7 0 4 15,7-9 1-15,-3-4 0 16,-4-2-17-16,3 5-3 0,1-15-1 0,6 6 0 0,5 1-17 0,-5-1 0 16,-6 0 0-16,6-12 0 0,11 12 0 0,-6-6-16 0,-8 3 4 15,0 3 0-15,3 3-8 0,4 1 0 0,-3 5-1 0,-1 1 0 16,-6-1 8-16,-4 10 1 0,11 0 1 0,-11 0 0 15,0 0 3-15,0 0 0 0,7 10 0 0,3-1 0 16,-6 10 8-16,-1 3 0 0,-6-10 0 16,3 14 0-16,0-8 0 0,0 11 9 0,-11-14-1 0,4 1-8 15,4-4 17-15,-1 4-3 0,1-6-1 0,-1-1 0 16,0-6-13-16,4-3 0 0,0 0-9 0,0 0 9 16,-3 6 0-16,3-6 13 0,0 0-1 0,0 0 0 15,0 0 1-15,11-6 0 0,6-6 0 0,4-4 0 16,4 3-13-16,0-9-10 0,-1 4 2 0,5-1 0 15,-1-6-9-15,0 6-2 0,0-3 0 0,1-3 0 16,6 0 19-16,-7 9 0 0,4-3 0 0,-4 0 0 0,-7 10 19 16,4 6 10-16,0-10 3 0,-1 20 0 15,-3 2 2-15,1 7 1 0,-1 6 0 0,0 12 0 16,-7 7 1-16,-3 0 1 0,-4 3 0 0,-4 15 0 16,-3-2-20-16,-3 5-4 0,-11-2-1 0,-1 3 0 15,1-1-163-15,-3-8-33 0</inkml:trace>
  <inkml:trace contextRef="#ctx0" brushRef="#br0" timeOffset="146556.93">1997 8508 288 0,'0'0'25'0,"0"0"-25"0,0 0 0 0,0 0 0 15,0 0 161-15,0 0 27 0,0 0 6 0,0 0 1 0,0-9-126 0,0 3-25 16,0 6-4-16,0-3-2 0,0-4-23 0,0-2-5 15,-7 6-1-15,7 3 0 0,0-6 16 0,0 6 3 16,0-10 1-16,-4 1 0 0,4 3 19 0,0 2 3 16,0-2 1-16,0-3 0 0,0 9 0 0,0-10 0 15,0 1 0-15,0-1 0 0,0 1-32 0,4 3-7 16,3-4-1-16,-4 1 0 0,4 0-12 0,4-4 0 16,-8-3 0-16,8 1 0 0,3 5 0 0,-3-2 0 15,3-4 0-15,0 0 0 0,4 7 0 0,-4 0 0 16,0-1 0-16,0 1 0 0,4-1-9 0,-11 4 9 0,10-3 0 15,-3 6-9-15,0-4 9 0,1 7-8 16,2-3 8-16,-6 6-8 0,3 4-4 0,0-4 0 0,-3 6 0 0,3 7 0 16,0-7 12-16,3 10 0 0,-9 0 0 0,2 6 0 15,1 3 0-15,-1 3 0 0,-6-2 0 0,3 5 0 16,-7-6 0-16,-7 1 0 0,3 5 0 0,-6 1 0 16,-1-7 0-16,1 6 8 0,2-5-8 0,-13-1 0 15,7-3 16-15,-11 9-2 0,-6-5 0 0,2-1 0 16,-2-3-2-16,3 3 0 0,-8-3 0 0,5 0 0 15,2-3 3-15,-2-6 0 0,2 3 0 0,5 0 0 16,-1-10-3-16,-7 3 0 0,11-8 0 0,3 5 0 16,-3-3 3-16,0-6 0 0,7 3 0 0,3-3 0 15,1-3-15-15,6 3 0 0,4 0 8 0,-3 0-8 16,3 0 9-16,0 0-1 0,0 0 0 0,0 0 0 16,0 0-8-16,0 0-17 0,7-6 4 0,10 12 1 15,8-3 12-15,0-3 0 0,-1 0 0 0,12 7 0 0,-1-7 9 0,0 3 5 16,8-3 1-16,-1 0 0 0,-7 0-4 0,4 0-1 15,-4 0 0-15,1 6 0 0,-1-3-10 0,0-3 0 16,0 0 0-16,-6 0 0 0,6 0 0 0,-10 0 0 16,-1 0-12-16,-3 0-562 15,4 0-112-15</inkml:trace>
  <inkml:trace contextRef="#ctx0" brushRef="#br0" timeOffset="146752.38">2822 8910 864 0,'7'0'76'0,"0"0"-60"0,-7 0-16 0,0 0 0 16,0 0 311-16,4 0 59 0,6 0 12 0,-6 0 2 31,7 0-486-31,-4 0-98 0,-4 0-19 0,-3-10-4 0</inkml:trace>
  <inkml:trace contextRef="#ctx0" brushRef="#br0" timeOffset="147135.26">3366 8261 403 0,'0'0'36'0,"0"0"-36"0,0 0 0 0,0 0 0 0,0 0 444 0,0 0 83 16,0 0 16-16,0 0 3 0,0 0-427 0,0 0-86 15,0 0-17-15,0 0-3 0,-8 6-13 0,1 10-10 16,0-4 2-16,4 4 0 0,-8 3-2 0,1 9 0 16,6 3 0-16,4-2 0 0,-7-1 10 0,14 6 0 15,-7-6 0-15,4 1 0 0,6 2 0 0,4-3-13 16,8 1 3-16,-8-4 1 0,7-3 1 0,-7 3 0 15,11-7 0-15,-4 8 0 0,-4 2 8 0,5-9 0 16,-1 6 0-16,-4-7 0 0,1 4 9 0,-4-3 4 16,-3-6 1-16,-1 2 0 0,-3 1-5 0,0-3-1 0,4-4 0 15,-11 1 0-15,0-4-8 0,0-3 0 16,-7 3 0-16,3 0 0 0,4-2 28 0,-10 2 3 0,6-6 1 0,-3-6 0 16,-3 6-32-16,-1 0 0 0,4-10 0 0,-4 4 0 31,-3-3-128-31,-3-4-32 0,6-6-7 0,-3-3-770 0</inkml:trace>
  <inkml:trace contextRef="#ctx0" brushRef="#br0" timeOffset="147307.84">3366 8223 288 0,'-8'-16'25'0,"8"13"-25"0,-3-3 0 0,-1-3 0 15,4 6 454-15,0-4 86 0,0-2 16 0,0 6 4 16,0-4-401-16,4-2-81 0,-1 3-16 0,5 3-3 0,2 3-59 0,-6-7 0 15,-4 7-10-15,14 0 1 0,3 0 9 0,1 0 0 16,3 7 0-16,0-4 0 0,4 3-18 0,0 0-5 16,-1 4-1-16,1-1-698 15,-4 1-140-15</inkml:trace>
  <inkml:trace contextRef="#ctx0" brushRef="#br0" timeOffset="148045.75">5119 8364 2055 0,'0'0'91'0,"0"0"19"0,0 0-88 0,0 0-22 0,0 0 0 0,0 0 0 15,0 0 9-15,0 0-9 0,0 0 12 0,-7 3-12 16,0 4 0-16,-4 2 0 0,-3 0-10 0,3 1 10 31,-6 6-36-31,3-4 0 0,-4 4 0 0,0 3 0 16,1-4-16-16,-8 4-4 0,4 0 0 0,0 0 0 0,3 6 37 0,-7-6 7 0,4-1 2 0,-3 8 0 15,2-8 10-15,1 1 0 0,4-3 0 0,-8 3 0 16,4-4 0-16,0-2-13 0,3 3 1 0,0-1-729 16</inkml:trace>
  <inkml:trace contextRef="#ctx0" brushRef="#br0" timeOffset="148268.25">4688 8408 2487 0,'0'0'110'0,"0"0"23"0,0 0-106 0,11 3-27 15,3 7 0-15,7-1 0 0,-3 7 0 0,0-1 0 16,6 7 0-16,-6-6 0 0,10 9 0 0,-10-3 0 0,-1 9 0 0,8-2 0 16,0-1 0-16,-8 6 0 0,1-5 0 0,0 5 0 31,3-6-76-31,-11 7-21 0,-6 2-4 0,3-2-903 0</inkml:trace>
  <inkml:trace contextRef="#ctx0" brushRef="#br0" timeOffset="148512.21">5433 8233 460 0,'0'0'20'0,"0"0"5"0,0 0-25 0,0 0 0 16,7 9 0-16,0 0 0 0,3 7 388 16,-2 3 73-16,6 6 15 0,-11 3 2 0,4 0-355 0,-3 7-71 15,-1-7-15-15,1 7-2 0,-4-1-18 0,0 4-3 16,0-4-1-16,0 1 0 0,-4-7-13 0,4 6 0 16,-3-5 0-16,-1-11 0 15,4 8-36-15,0-8 0 0,-7 1 0 0,4-3 0 16,3-7-156-16,-7 1-32 0,0-1-7 0,7-9-1 0</inkml:trace>
  <inkml:trace contextRef="#ctx0" brushRef="#br0" timeOffset="148852.88">5708 8358 2055 0,'0'0'91'0,"0"0"19"0,0 0-88 0,0 9-22 0,0 1 0 0,0 5 0 15,3 1 0-15,-3 6 0 0,-7 3 0 0,4 3 0 16,-1-3 9-16,1 13-9 16,-11-3 12-16,10-1-12 0,-3 10 0 0,7-6 0 15,0 2 0-15,4-8 0 0,3 2-9 0,7 1-3 0,-7-7 0 0,11-9 0 32,-8-4-28-32,15 4-7 0,-8-9-1 0,1-4 0 0,7-3 36 0,-8-3 12 0,1-3-9 0,7-3 9 15,-1-4 20-15,-2-9 10 0,6 1 2 0,-3-7 0 16,-1-1 40-16,1-2 8 0,-4 0 1 0,-10 0 1 15,-1-4-46-15,-3 4-8 0,-7 0-3 0,0-6 0 16,-7 5 15-16,0-5 4 0,-7 6 0 0,-7-1 0 0,-4-2-27 16,4 3-5-16,-7 3 0 0,3 6-1 0,0 0-11 15,1 3 0-15,-8 4-12 0,7 6 12 16,-3-4-50-16,3 1-2 0,1 9-1 0,-5-7-661 16,5 14-132-16</inkml:trace>
  <inkml:trace contextRef="#ctx0" brushRef="#br0" timeOffset="149936.96">6618 7750 2142 0,'0'0'95'0,"0"0"19"0,0 0-91 0,0 0-23 0,0 0 0 0,0 0 0 16,0 0 14-16,0 0-2 0,0 0 0 0,0 0 0 15,0-10 7-15,0 10 1 0,0-6 0 0,0 6 0 0,0 0-32 16,0-9-7-16,0 5-1 0,0-2 0 16,0-3-13-16,4 9-3 0,-1-10-1 0,1 1 0 15,3 3-3-15,3 3 0 0,-3-4 0 0,4-2 0 0,3-1 24 0,4 1 4 16,3 0 0-16,0-1 1 15,4 1 21-15,-8 3 4 0,8-4 1 0,-4 10 0 0,-3-3-1 16,3 3 0 0,-3 0 0-16,-4 3 0 0,0 3-14 0,0-2 8 15,-3 5-8-15,-1 0 0 0,-3 4 0 0,0-1 0 0,-3-2 0 0,-4 6 0 0,-4 2 0 0,-6-2 0 16,3-3 0-16,-11 5 0 0,4-2 12 0,-7 3 0 16,0 0 0-16,-4 3 0 0,4-10-2 0,0 7-1 15,-4-10 0-15,11 7 0 0,-7-7-9 0,3 1 0 0,7-4 0 16,1-3 0-16,-1 4 0 0,4-7 8 0,4 3-8 0,-1 3 8 15,4-6-8-15,0 0 0 16,0 0 0-16,0 0 0 0,0 0 0 0,11 0 0 0,3 0 0 0,7 0 0 16,0-6 11-16,7 3 0 0,-3 3 0 0,10 0 0 15,-3 0 2-15,7 0 1 0,3 0 0 0,1 0 0 16,6 0-6-16,-10 0-8 0,7 0 11 0,-11 3-11 16,4 3 0-16,-4 0 0 0,-7-3 0 0,-3 7 0 15,-4-4 8-15,-7-3-8 0,4 7 0 0,-11-4 0 16,0-3 26-16,-7-3 2 0,0 9 0 0,-7 7 0 15,0-7-12-15,-14 7-1 0,-1-6-1 0,-2 8 0 16,-4-2-5-16,-4-3-1 0,4 2 0 0,-8 4 0 16,-3-3-68-16,1-4-15 0,-5 10-2 15,1-3-577-15,0-6-115 0</inkml:trace>
  <inkml:trace contextRef="#ctx0" brushRef="#br0" timeOffset="152938.35">1887 10462 1681 0,'-17'0'74'0,"13"-6"16"0,-6 6-72 0,-1-3-18 0,4-4 0 0,-4 7 0 16,4-3 58-16,4-3 8 0,-8 3 2 0,11-3 0 16,-10 6-23-16,6-10-4 0,4 10-1 0,0 0 0 15,-7-9-27-15,4 3-5 0,3 6-8 0,0-4 11 16,-11-2-11-16,11-3 12 0,0 6-12 0,0-4 12 16,7-2-2-16,-3-1 0 0,-4 1 0 0,3 3 0 15,4-4-10-15,-3 1 8 0,3 0-8 0,0-10 8 16,3 9 4-16,8-5 0 0,0 5 0 0,3-9 0 15,0 10 1-15,-3-7 1 0,6 13 0 0,1-6 0 16,-4 3-14-16,4 2 0 0,0 4-9 0,-1 4 9 0,8 2-11 0,-7 3 11 16,-1 1-12-16,1-1 12 0,7 7 0 0,-8-4 9 15,-6 4 1-15,3-4 0 0,-7 4-10 0,1 3-11 16,-5 0 3-16,-3-4 0 0,-3 4 8 0,6-3 12 16,-10 3-2-16,0-4-1 0,-7-2-9 0,4 6 0 15,-8 6 0-15,1-6 0 0,-5 0 0 0,1 2 8 16,-10-2 0-16,2 0 0 0,5 0-8 0,-4 0 0 15,-4-4 0-15,0-5 0 0,4 6 0 0,0-4 0 16,-4-3 0-16,8 1 0 0,-5-1 8 0,8-2-8 16,-7 2 0-16,7-9 8 0,3 9 0 0,1-9 0 15,-1 0 0-15,8 7 0 0,-4-7-8 16,7 0 0-16,0 0-12 0,0 0 12 0,0 0-11 0,0 0 11 0,0 0-8 0,17 0 8 16,-3-7-18-16,1 7 2 0,6-3 0 0,3-3 0 15,-2 3 16-15,2-3 0 0,12-4 11 0,-8 10-11 16,7-6 12-16,-10 6-4 0,10-3 0 0,-3 3-8 15,-4 0 0-15,7 0 0 0,-6 0 0 0,2 3 0 16,-3-3 0-16,4 0 0 0,-4 0 0 0,-3 6 0 16,3-6-13-16,-3 0-7 0,-7 3 0 0,3-3-1 15</inkml:trace>
  <inkml:trace contextRef="#ctx0" brushRef="#br0" timeOffset="153192.26">2921 10685 3016 0,'-11'-7'67'0,"8"7"13"0,-8 0 4 0,11 0 0 0,0 0-68 0,0 0-16 16,0 0 0-16,0 0 0 0,0 0 0 0,0 0-14 16,0 0 2-16,0 0 1 15,-10 0-101-15,10 0-21 0,-11-3-4 0,8 3-1048 0</inkml:trace>
  <inkml:trace contextRef="#ctx0" brushRef="#br0" timeOffset="154381.85">3500 10070 2113 0,'0'0'46'0,"0"0"10"0,-4 0 1 0,4 0 3 0,0 0-48 0,0 0-12 0,0 0 0 0,0 0 0 15,0 0 13-15,0 0 0 0,0 0 0 0,0 0 0 16,-11 0-5-16,11 0 0 0,0 0-8 0,0 0 12 16,0 0-24-16,0 0-6 0,0 0-1 0,0 0 0 15,11 0-5-15,-7 0 0 0,6 0-1 0,4 0 0 16,0 0 25-16,4 0 0 0,7-3 0 0,-8-3 0 15,5 6 0-15,2-7 0 0,-3 4 0 0,4 3 0 16,0-6 9-16,3 6 7 0,0 0 2 0,-3 0 0 16,-7 0-6-16,6 6-2 0,1-6 0 0,3 3 0 0,-10 4-10 15,3-7 8-15,0 9-8 0,-7-9 8 0,0 10-8 16,0-4 0-16,1 3 0 0,2-6 0 0,-6 7 0 0,-4 5-11 16,0-5 11-16,-4 9-8 0,4-4 8 0,-7 4 0 15,4 6 0-15,-8-3 0 0,4 10 0 0,0-4 0 16,0 0 0-16,-7 6 0 0,-3 1 0 0,3 3 0 15,0-4 0-15,3 4 8 0,-6-4-8 0,-1 4 0 16,0 3 0-16,8-7 8 0,-11-3-8 0,3 1 0 16,1-4 0-16,6 0 0 0,4-3 9 0,-7-3-9 15,-4 3 12-15,8-6-12 0,-8 3 8 16,8-3-8 0,-4 3 0-16,3-6 0 0,-3 2 0 0,4-2 0 15,-1-6 0-15,-3 5 0 0,4-5-9 0,3-1-3 0,0-9 0 0,0 0 0 16,-7 9-104-16,7-9-22 0,0 0-4 0,0 0-658 0</inkml:trace>
  <inkml:trace contextRef="#ctx0" brushRef="#br0" timeOffset="154593.85">3736 10428 633 0,'0'0'56'0,"0"0"-44"0,0 0-12 0,0 0 0 16,7 0 496-16,4 0 96 0,6-4 20 0,1 4 4 0,7 0-492 0,-1 0-100 16,8 0-24-16,-7 0 0 0,3 0 0 0,4-6 0 15,-4 6-9-15,7 0 9 16,7-3-72-16,-6-3-8 0,3 6-2 0,-4-6-708 16,4 2-142-16</inkml:trace>
  <inkml:trace contextRef="#ctx0" brushRef="#br0" timeOffset="154830.22">5165 10130 2530 0,'0'0'112'0,"-7"3"24"0,-4 3-109 0,0-3-27 0,4 13 0 0,-3-4 0 15,-4 4 12-15,-4 3-4 0,4 6 0 0,0 0 0 16,0 3-8-16,-11 1 0 0,7 5-12 0,1 1 12 16,-8 2-9-16,4-2 9 0,0-7 0 0,3 6 0 31,-7 1-148-31,8-7-22 0,-1 7-5 0,0-7-773 0</inkml:trace>
  <inkml:trace contextRef="#ctx0" brushRef="#br0" timeOffset="155032.63">4872 10036 2761 0,'0'0'60'0,"0"0"13"0,0 0 3 0,7 6 2 0,4 3-62 0,-1 10-16 0,4 0 0 0,4 0 0 0,3 15 0 0,0-6 0 16,4 7 0-16,-4-7-10 0,-7 4 10 0,11 2 0 15,-4 4 0-15,4-1 0 16,-11-2-135-16,3-1-21 0,5-5-5 0</inkml:trace>
  <inkml:trace contextRef="#ctx0" brushRef="#br0" timeOffset="155444.1">5913 10014 288 0,'0'0'25'0,"0"0"-25"16,0 0 0-16,0 0 0 0,0 0 474 0,0 0 90 16,3 9 17-16,4 4 4 0,-3 2-467 0,3 10-94 15,-4-3-24-15,-3 13 0 0,0-1 15 0,-3 10-4 16,3-6-1-16,-11 12 0 0,8-3 2 0,-4 0 0 15,3 3 0-15,-7-3 0 16,-3 3-47-16,11-2-9 0,-4-11-1 0,0-2-1 16,3-1-5-16,1-9-1 0,3-6 0 0,-4-6 0 15,4-1 16-15,0-2 2 0,0-10 1 0,0 0-578 16,0 0-115-16</inkml:trace>
  <inkml:trace contextRef="#ctx0" brushRef="#br0" timeOffset="155830.2">6237 10098 2131 0,'0'0'189'0,"0"10"-151"0,-3 5-30 0,3 4-8 16,0 0 64-16,0 6 12 0,0 0 3 0,0 3 0 15,0 10-47-15,0-3-10 0,0 8-2 0,3-5 0 16,1 6-9-16,-1-3-3 0,1-4 0 0,6 1 0 15,-3-10-48-15,4 4-9 0,7-14-3 0,-8 1 0 16,4-9 2-16,4-1 0 0,0-9 0 0,-8 6 0 16,4-6 50-16,0-6 0 0,0-3 0 0,1-4 9 15,2-9 26-15,-6-6 5 0,6 0 0 0,-2-7 1 16,-5 1 8-16,-3-4 2 0,0 10 0 0,-3-7 0 0,-8 1-6 0,4-1-1 16,-7 7 0-16,-3 0 0 15,-5-7-4-15,-2 10 0 0,-1-3-1 0,-3 3 0 0,0 3-24 0,3 0-5 16,-6 10-1-16,-1-4 0 0,0 7-18 0,-3 9-4 15,0-10-1-15,3 10 0 16,0 6-152-16,1 4-30 0,-1-1-7 16,4 4-829-16</inkml:trace>
  <inkml:trace contextRef="#ctx0" brushRef="#br0" timeOffset="156659.41">7024 9650 2026 0,'0'0'90'0,"0"0"18"0,0 0-86 0,0 0-22 0,-4 0 0 0,-3-6 0 16,4 3 67-16,-1-4 9 0,1 4 1 0,3-3 1 15,-11 6-24-15,8-10-5 0,-1 7-1 0,0-3 0 16,1-3-26-16,3-1-6 0,-7 4 0 0,3-3-1 16,1-1-15-16,-1 1 0 0,4-1 0 0,0 1 0 15,-3-1 0-15,6-5-18 0,1 5 4 0,3-5 1 16,3 5-23-16,5-2-4 0,-1-4 0 0,7 7-1 0,0-10 27 0,4 9 6 16,3-5 8-16,0 5-13 0,4-8 22 0,-4 11 5 15,7-2 1-15,-3 9 0 0,0 0-15 0,-4 0 8 16,0 9-8-16,-3 1 0 0,-4 12 0 0,0-4 0 15,-6 1 0-15,-5 10 0 0,-3-4 0 0,-3 3 0 16,-4 0 0-16,-4 7 0 0,-10-7 0 0,3 6 12 16,-13-9-3-16,3 10-1 0,-1-7 13 0,-6 7 3 15,4-7 0-15,-1-3 0 0,-3-3-14 0,6 3-2 16,1-9-8-16,0 2 12 0,3 1 11 0,8-3 1 16,-8-7 1-16,8 1 0 0,3-1 10 0,0 1 1 15,7-10 1-15,0 9 0 0,7 0-22 0,3-2-5 16,8-4-1-16,14 3 0 0,3 3 4 0,4-2 1 15,10-4 0-15,7-3 0 16,4 0-96-16,4 0-19 0,3 0-4 0,7-3-1 0</inkml:trace>
  <inkml:trace contextRef="#ctx0" brushRef="#br0" timeOffset="179568.52">6526 16364 230 0,'0'0'20'0,"0"0"-20"16,0 0 0-16,0 0 0 0,0 0 13 0,0 0-1 15,0 0-1-15</inkml:trace>
  <inkml:trace contextRef="#ctx0" brushRef="#br0" timeOffset="179692.24">6537 16301 259 0,'0'0'11'0,"0"0"3"0,0 0-14 0</inkml:trace>
  <inkml:trace contextRef="#ctx0" brushRef="#br0" timeOffset="179774.63">6533 16307 288 0,'0'0'25'0,"0"0"-25"0,0 0 0 0,0 0 0 15,0 0 9-15,0 0-9 0,0 0 10 0</inkml:trace>
  <inkml:trace contextRef="#ctx0" brushRef="#br1" timeOffset="-192549.97">19681 9697 172 0,'0'0'16'0,"0"0"-16"0,0 0 0 0,0 0 0 15,0 0 42-15,0 0 6 0,0 0 0 0,0 0 1 0,0 0 52 16,0 0 11-16,0 0 1 0,0 0 1 0,0 0-46 0,0 0-10 16,0 0-2-16,0 0 0 0,0 0-33 0,0 0-7 15,0 0-2-15,0 0 0 0,8 0-14 0,-8 0 0 16,0 0 0-16,3-9-10 0,-3 9 10 0,4-4-12 15,-4-2 12-15,0 6-12 0,7-3 12 0,-7 3 0 16,0 0 8-16,0 0-8 0,3-6 32 0,-3 6 1 16,0-3 1-16,0 3 0 0,0 0 38 0,0 0 8 15,0 0 2-15,0 0 0 0,0 0-10 0,0 0-1 16,0 0-1-16,0 0 0 0,4-7-22 0,-4 7-4 16,0 0 0-16,0 0-1 0,0 0-20 0,0 0-4 0,0 0-1 0,0 0 0 15,3 10-18-15,-6-1 0 0,-1 7 8 0,1-4-8 16,-4 10 8-16,0-3-8 15,-1 0 9-15,-2 9-9 0,3-3 10 0,-4 3-10 0,-3-2 10 0,4-1-10 16,-1 3 0-16,0-6 0 0,4 3 0 0,0-6 0 16,-3 6 0-16,3 0 8 0,0-6-8 0,0 0 0 15,3-1 0-15,0 1 11 0,1-3-11 0,-1 0 10 16,1-4-2-16,-1-6-8 0,4 4 12 0,0-10-4 16,0 0-8-16,0 9 0 0,0-9 9 0,0 0-9 15,0 0 0-15,0 0 0 0,0 0 0 0,0 0 8 16,0 0 3-16,0 0 1 0,0 0 0 0,4 0 0 15,-4-9-4-15,0-1-8 0,0-5 12 0,3 5-4 16,1-9-8-16,-1-6-9 0,-3 7 9 0,4-8-13 16,0 8 13-16,-1-4 0 0,4-10 0 0,0 10 0 15,0-9-20-15,0 3 0 0,0 3-1 0,0 3 0 0,4-3 11 0,-4 0 10 16,0 6-13-16,4 0 5 0,-1 0 8 0,1 0 0 16,-4 4 0-16,3-1 0 0,1 7 0 0,0-1 0 15,-4-9 0-15,0 10 0 0,0 3 0 0,0 3 0 16,0-7 0-16,-4 4 0 0,-3 6 0 0,0 0 0 15,0 0 0-15,0 0 0 0,7-10-9 0,-7 10 9 16,0 0-10-16,8 10 10 0,-1-1 0 0,-4 1-9 16,4-1 9-16,0 7 0 0,0 3 0 0,0-4 16 15,0 4-3-15,0 9 0 0,1-3 0 0,-1 0 0 16,0-3 0-16,0 3 0 0,0 4-13 0,0-4 11 16,0 3-11-16,-4-3 10 0,4 3-10 0,-3-3 0 0,0-6 9 15,3 6-9-15,-7-6 8 0,3 0-8 0,-3 0 10 0,7-4-10 16,-7-5 0-16,4 6 8 0,-4-7-8 0,0-6 0 15,0-3 0-15,0 9 0 0,0-9 0 0,0 0 0 16,-4 7 0-16,4-7 0 16,-3 9 0-16,3-9 0 15,-7 10-26-15,7-10-5 0,0 0-1 0,-7 0 0 16,-1 0-114-16,1 0-23 0,4 0-5 0</inkml:trace>
  <inkml:trace contextRef="#ctx0" brushRef="#br1" timeOffset="-192309.61">19494 9945 1951 0,'0'0'86'0,"0"0"18"0,0 0-83 16,0 0-21-16,0 0 0 0,0 0 0 0,0 0 47 0,0 0 5 16,0 0 0-16,0 0 1 0,8 0-41 0,2 3-12 15,4 3 0-15,0-6 8 0,-7 6-8 0,8-2 8 16,-1 2-8-16,3-3 8 0,-3 3-8 0,1-3 8 15,-5 4-8-15,4-4 8 16,-7 3-143-16,-7-6-28 0,11 0-5 0,-11 0-630 16</inkml:trace>
  <inkml:trace contextRef="#ctx0" brushRef="#br1" timeOffset="-191983.32">20087 9898 345 0,'0'0'31'0,"0"0"-31"0,0 0 0 0,0 0 0 16,0 0 328-16,0 0 60 0,0 0 12 0,0 0 3 15,0 0-262-15,0 0-52 0,0 0-10 0,0 0-3 16,0 0-20-16,0 3-5 0,0-3-1 0,-7 9 0 16,7 1-36-16,0-1-14 0,-3 0 11 0,3 7-11 15,-4 0 10-15,4 3-10 0,0-1 10 0,0 1-10 16,0 6 0-16,0 4 0 0,0-4 0 0,0 0 0 16,4-6 0-16,-4-1-10 0,3 1 10 0,-3 0-12 15,0 0-30-15,4-4-6 0,-1 1-2 0,-3-3 0 16,0-4-251-16,0-3-51 0</inkml:trace>
  <inkml:trace contextRef="#ctx0" brushRef="#br1" timeOffset="-190160.63">21167 9688 288 0,'0'0'25'0,"0"0"-25"0,0-4 0 0,0 4 0 15,0-6 289-15,0 6 53 0,0 0 10 0,0 0 3 16,0 0-262-16,0 0-52 0,0 0-10 0,0 0-3 0,0 0-16 16,0 0-3-16,0 0-1 0,-14-3 0 15,3-3-8-15,11 6 0 0,-14 0 0 0,14 0 0 16,-14-3 0-16,-4 3 0 0,8 0-11 0,-5 3 11 0,5-3 0 0,-1 6-8 15,-3-3 8-15,4 3 0 0,-5-2 0 0,1 5 0 16,0-3 9-16,0 4-9 0,4-1 9 0,-5 7-9 16,1-4 0-16,4 4 9 0,-4 0 13 15,0-4 2-15,-1 7 1 0,5-3 0 16,-4 2-25-16,3 1 0 16,1 6 8-16,2 0-8 15,-2-6 0-15,3 6 0 16,0-3 0-16,0-3 0 0,3 6 0 0,4 0 0 0,0 4 0 0,4-11 0 0,-1 1 0 0,4-3 0 0,0 3 0 0,4-10 0 0,0 0 21 0,3 4-1 15,0-10 0-15,3 7 0 0,-2-10-4 0,-1 0 0 16,3 0-1-16,1-4 0 0,0-2 1 0,3-3 0 0,-7-7 0 16,3 7 0-16,1-4 1 0,3-9 1 15,-7 3 0-15,4 7 0 0,0-7 10 0,-4-3 1 0,-4 0 1 0,-3-3 0 16,0 0-2-16,1 0 0 0,-5 3 0 0,1-3 0 16,-1-3-16-16,-3 2-4 0,-3 1-8 0,3 3 12 15,-7-3-2-15,3 7-1 0,-3-8 0 0,-4 8 0 16,4 2-9-16,0-3 0 0,-3 7 9 0,-1-1-9 15,8 4 0-15,-5 6 0 0,1-4-12 0,0 7 4 32,0 0-20-32,0 7-4 0,0-4-1 0,0 6 0 15,0 4-43-15,4-1-9 0,-1-2-2 0,0-1-507 16,1 7-102-16</inkml:trace>
  <inkml:trace contextRef="#ctx0" brushRef="#br1" timeOffset="-189518.5">21597 9775 288 0,'0'0'25'0,"0"0"-25"16,0 0 0-16,0 0 0 0,0 0 206 0,0 0 36 15,0-9 7-15,-3 9 2 0,-5-6-153 0,5 6-30 16,-1-10-7-16,4 10-1 0,-3-3-4 0,-4-3-2 16,7 6 0-16,-4 0 0 0,1-10-10 0,-4 10-1 15,3-3-1-15,-3-3 0 0,4 0-18 0,-4 3-3 0,3-4-1 0,4 7 0 16,-4 0-10-16,4 0-2 16,-7-3-8-16,0 3 12 0,0 0-12 0,0 0-8 0,0 3 8 0,0 4-13 15,0-7 13-15,0 0 0 0,-4 9 0 0,1-3 0 16,3-3-8-16,-4 7 8 0,1-1-13 0,-1 1 5 15,1-4 8-15,-1 3 9 0,0 7-1 0,1-3-8 16,-1 2 21-16,4-2-2 0,0 2-1 0,0 4 0 16,0-3-3-16,0 3-1 0,3 0 0 0,1-4 0 15,-1 4 8-15,4 0 2 0,4 0 0 0,-4-4 0 16,7 1-24-16,-4 3 0 0,4-7 0 0,1 4 0 16,-1 3 0-16,3-3 0 0,-3-7 0 0,4 7 0 15,-1-4 0-15,1-5 0 0,3-4 0 0,0 3 0 16,-3-3 0-16,3-3 0 0,0-3 0 0,-3-3 0 0,3-4 19 0,3 1-1 15,1-1 0-15,0-5 0 0,-4 2 27 0,3-2 6 16,1-4 1-16,0 0 0 0,-1-6-26 0,-6 6-5 16,3-6-1-16,-3 6 0 0,3-6-2 0,-4 6-1 15,-6-6 0-15,-4 6 0 0,3 0 3 0,1-6 1 16,-11 7 0-16,3-1 0 0,-6-6-21 0,3 6 0 16,0 0 0-16,-4 0 0 0,-3 10-12 0,0-7-6 15,3 7-2-15,4 6 0 0,-3-4 8 0,-5 1 2 16,5 6 0-16,-1 0 0 0,4 6 0 0,-3-6 0 15,-1 0 0-15,0 10 0 0,4-4-2 0,0-3 0 16,0 3 0-16,0-2 0 16,4 5-27-16,-4-3-5 0,3 4-2 0,1-7 0 15,3 9-166-15,0-9-34 16,0-3-6-16,0 10-443 0</inkml:trace>
  <inkml:trace contextRef="#ctx0" brushRef="#br1" timeOffset="-188930.59">22024 9741 403 0,'0'0'17'0,"0"0"5"16,-4 0-22-16,4 0 0 0,0 0 0 0,0 0 0 15,-7 0 348-15,7 0 66 0,0 0 13 0,0 0 2 16,-3-10-314-16,3 10-63 0,0 0-13 0,0 0-3 15,0 0-22-15,0 0-5 0,-7 0-1 0,3-3 0 0,4-3-8 0,-3 0 0 16,-4 3 0-16,0 3 0 0,0 0 0 0,-1-7 0 16,1 4 0-16,0 3 8 0,0 0-8 0,0-6 0 15,7 6 0-15,-7 6 0 0,-3-3 0 0,-1 4 0 16,4-7 0-16,-4 9 0 0,4-3-8 0,-3 4 8 16,-4-1-10-16,7 1 10 0,0-7 0 0,-1 12-9 15,-6-5 9-15,4-1 0 0,3 1 0 0,3-1 0 16,-3 0 0-16,0 1 8 0,-4 2-8 0,8 1 0 15,3-4-8-15,-4 1 8 0,-3 5 0 0,4-5 0 16,3 9 0-16,3-10 8 0,-3 7-8 0,4-1 11 0,-1-2-11 16,8 3 12-16,0-4-2 0,-1 4 0 0,1 3 0 0,-1-1 0 15,4-2-10-15,-3 3 0 0,-7 0-10 16,6-4 10-16,1 4 0 0,-1 0 0 0,4-10 0 0,-3 7 0 16,-4-6 0-16,0-1 0 0,7 0 0 0,-3 1 0 15,-4-10 0-15,3 6 15 0,5-6-3 0,-1 0-1 16,-4 0 14-16,1 0 3 0,3-6 1 0,0 3 0 15,0-4-13-15,4-2-4 0,-8 0 0 0,1-4 0 16,7-3 7-16,-1 1 1 0,-6 2 0 0,3-3 0 16,-3 1 2-1,3-4 1 1,-4 0 0-16,-3 0 0 16,-3 10-13-16,-4-7-2 0,10-3-8 0,-6 4 12 0,-8 2-4 15,4-2 0 1,0-11-8-16,-3 14 12 0,6-7-4 0,-10-3-8 0,0 3 11 0,-3 7-11 0,6-4 0 0,-3 0 0 15,-7 4 0-15,3 2 0 0,4-5 0 0,0 5 0 0,0 1 0 0,-3 3-12 0,-1 3 0 0,4-4 1 0,4 4 0 0,-1 3 0 16,-3-6-21-16,0 6-4 0,7 0 0 16,0 0-1-16,0 0-99 0,-4 9-20 0,4-9-4 0,0 0-444 15,0 0-88-15</inkml:trace>
  <inkml:trace contextRef="#ctx0" brushRef="#br1" timeOffset="-187494.38">22528 9678 403 0,'0'0'17'0,"0"0"5"0,0 0-22 0,0 0 0 16,0 0 0-16,0 0 0 0,0 0 296 0,0 0 56 15,0 0 10-15,0 0 2 0,0 0-273 0,0 0-55 16,0 0-12-16,0 0-1 0,-3-3-12 0,3 3-3 16,0 0 0-16,0 0 0 0,0 0-8 0,0 0-11 15,0 0 3-15,0 0 0 0,0 0 0 0,0 0 0 16,0 0 0-16,-4 9 0 0,8 1 8 0,-4-1 0 0,0 1 0 0,0 8 8 16,0-8 22-16,3 9 5 15,1-4 1-15,-1 4 0 0,-3 0-7 0,4-3-1 0,-1 2 0 0,1 1 0 16,0 6-17-16,-1-6-11 0,1 0 12 0,3 0-12 15,-4 3 12-15,1-3-4 0,-1-1 0 0,-3 1-8 16,7-3 0-16,-3-4 0 0,-8 4 0 0,8 0 0 16,-1-13 0-16,-3 6 0 0,0 1 0 0,0-10 0 15,0 6 0-15,0-6 0 0,0 0 0 0,0 0 0 32,-3 9-20-32,3-9-10 0,0 0-2 0,0 0-1 15,0 0-184-15,0 0-37 0,0 0-7 0,-7-9-2 0</inkml:trace>
  <inkml:trace contextRef="#ctx0" brushRef="#br1" timeOffset="-187069.38">22733 9644 230 0,'0'0'10'0,"0"0"2"0,0 0-12 0,0 0 0 15,0 0 0-15,7 0 0 0,-7 0 431 0,0 0 83 16,0 0 17-16,0 0 3 0,14 0-424 0,-14 0-85 16,0 0-17-16,0 0-8 0,11 0 0 0,-4 6 0 15,-7-6 0-15,0 0 0 0,0 0 0 0,7 9 0 16,0 1 0-16,-4-1 0 0,-3 1 0 0,4-1 0 16,3 0 0-16,0 7 0 0,-7 0 8 0,0-4-8 0,0 4 8 0,4 3-8 15,-1 0 21-15,1 6-1 16,-4 0 0-16,3-6 0 0,4-1-9 0,-3 1-3 0,-8 0 0 15,4 6 0-15,4-6-8 0,-1 0 0 16,-3-4 0-16,0 4 0 0,-3 0 0 0,3-3 0 0,3-7 0 0,-3 7-11 16,-10-4 11-16,6-2 0 0,8-4 0 0,-1 3 0 15,-3-2 0-15,0-7 0 0,0 0 0 0,0 0 0 16,7 3-10-16,-7-3 0 0,-3 6 0 0,3-6 0 31,0 0-33-31,0 0-6 0,0 0-2 0,0 0 0 16,0-6-192-16,3-4-38 15,1-8-8-15,-8-1-2 0</inkml:trace>
  <inkml:trace contextRef="#ctx0" brushRef="#br1" timeOffset="-186778.27">23110 9572 403 0,'0'0'36'0,"0"0"-36"16,0 0 0-16,0 0 0 0,0 0 288 0,0 0 50 16,0 0 10-16,0 0 3 0,0 0-243 0,4 9-48 15,-4-9-9-15,4 6-3 0,-4-6 4 0,3 10 0 16,-3-10 0-16,4 9 0 0,-1 0-40 0,1 7-12 16,-1-3 8-16,1-4-8 0,-1 7 24 0,-3-1 2 15,0 4 0-15,4 0 0 0,-1 0-12 0,-3 0-2 16,4-4-1-16,-4 4 0 0,7 6-11 0,-7-6 0 15,0 0 9-15,3-3-9 0,-3 2 0 0,4 1 0 0,-4-3 0 16,0-4 8-16,0 4 8 0,0-6 1 0,0-1 1 0,0 0 0 16,0 7-31-16,-4-7-7 0,4 1 0 0,-3-1-1 31,3 1-7-31,-4-1 0 0,4-3-1 0,-3-3 0 16,3 4-172-16,0-7-35 0,0 0-6 0,0 0-2 0</inkml:trace>
  <inkml:trace contextRef="#ctx0" brushRef="#br1" timeOffset="-182709.02">23573 9606 298 0,'0'0'13'0,"0"0"3"0,0 0-16 0,0 0 0 16,0 0 0-16,0 0 0 0,0 0 32 0,0 0 4 15,0 0 0-15,0 0 0 0,0 0-7 0,0 0-1 16,0 0 0-16,0 0 0 0,-4 0-28 0</inkml:trace>
  <inkml:trace contextRef="#ctx0" brushRef="#br1" timeOffset="-182225.29">23484 9524 403 0,'0'0'36'0,"0"0"-36"0,0 0 0 0,0 0 0 15,0 0 335-15,0 0 60 0,0 0 12 0,0 0 2 16,0 0-320-16,0 0-64 0,0 0-13 0,0 0-2 0,0 0-2 16,0 0-8-16,0 0 12 0,0 0-4 15,-7 0-8-15,7 0 0 0,0 0 0 0,0 0 0 16,0 0-8-16,0 0 8 0,0 0 0 0,0 0 0 0,0 0 19 16,0 0 8-16,-3 4 1 0,3 5 1 15,0-3-7-15,0 4-2 0,0 5 0 0,0-5 0 0,0 2 6 0,0 4 1 16,0 0 0-16,0-4 0 0,-4 7-2 0,4 3 0 15,0 0 0-15,0-3 0 0,-3 6-25 0,3 0 8 16,0 3-8-16,-4-3 0 0,4 0 0 0,-3-3 8 16,-1 3-8-16,1 4 0 0,3-4 0 0,-4 0 0 15,1-6 0-15,3-1 0 0,0-2 0 0,0-3 0 16,0-4 0-16,-4 0 0 0,4-2 0 0,0 2 0 16,0-9 8-16,0 10-8 0,0-10 0 0,0 0 0 0,0 0 0 0,0 0 0 15,0 0 0-15,0 0 0 0,0 0 0 0,0 0 0 31,0 0-96-31,0 0-12 0,0 0-3 0,0 0-797 0</inkml:trace>
  <inkml:trace contextRef="#ctx0" brushRef="#br1" timeOffset="-181824.34">23693 9543 345 0,'0'0'31'0,"0"0"-31"0,0 0 0 0,0 0 0 0,0 0 276 0,0 0 50 16,0 0 10-16,0 10 1 0,0-10-217 0,3 9-44 16,-3-3-9-16,4 4-2 0,-1-7-33 0,-3 6-8 15,4 1 0-15,-4 2-1 0,7-2 6 0,-4-1 2 16,1 1 0-16,3-1 0 0,-4 0 3 0,4 7 1 15,4-3 0-15,-4 2 0 0,0-5-15 0,4 8-4 16,-4-8 0-16,0 6 0 0,3-4-4 0,-3 10 0 16,0-3-1-16,4-7 0 0,-4 4 1 0,0 3 0 15,-3 0 0-15,3-4 0 0,-4 4-12 16,1-9 8-16,3 5-8 0,-4-5 8 0,1-1-8 0,-4 7 0 16,3-7 0-16,1 1 0 0,0-1 0 0,-1 0 0 15,1-9 0-15,-4 10 0 0,0-10 0 0,3 6 0 0,-3-6-9 16,0 3 9-16,0-3 0 0,0 0-8 0,0 0 8 0,0 0 0 31,0 0-42-31,0 0-5 0,0 0-1 0,0 0 0 16,0 0-120-16,0 0-24 0,0 0-4 0,-3-9-2 0</inkml:trace>
  <inkml:trace contextRef="#ctx0" brushRef="#br1" timeOffset="-181440.43">24074 9562 633 0,'0'0'56'0,"0"0"-44"16,0 0-12-16,0 0 0 0,0 0 271 0,0 0 52 15,0 0 10-15,3 10 3 0,4-1-230 0,-7 7-46 16,4-7-8-16,-1 7-3 0,-3-4-21 0,7 4-4 15,-7 3 0-15,4-4-1 0,-1 4-7 0,1 0-2 16,-4 0 0-16,3 6 0 0,4-6 12 0,-3 6 2 16,-1-6 1-16,1-1 0 0,0 8-29 0,-1-8-21 15,1 1 3-15,-1 0 1 0,1-3 25 0,-1-1 6 16,1-2 1-16,-1-4 0 0,1 1-15 0,-4-4-16 16,3 3 3-16,1-2 1 0,-1 2 12 0,-3-6 0 15,0-3 0-15,0 0 0 0,4 10-11 0,-4-10 1 16,-4 6 0-16,4-6 0 15,0 0-24-15,0 3-5 0,0 6-1 0,0-9 0 16,0 0-64-16,0 0-12 0,-3 7-4 0,3 2 0 16,-4 1-144-16,4-10-28 0</inkml:trace>
  <inkml:trace contextRef="#ctx0" brushRef="#br1" timeOffset="-178192.24">24656 9625 403 0,'0'0'36'0,"0"0"-36"0,0 0 0 0,0 0 0 16,0 0 224-16,0 0 37 0,0 0 8 0,0 0 2 0,0 0-143 0,0 0-29 16,0 0-6-16,-4-3-1 15,1-4-28-15,3 7-7 0,0 0-1 0,-4-3 0 0,1-3-19 0,-1-3-4 16,4 9-1-16,0 0 0 0,-4 0-16 0,1-7-3 16,-1 4-1-16,4 3 0 0,0 0-12 0,-7-6 0 15,0 6 0-15,0-3 0 0,4 3 0 0,-4 0 0 16,0 0-12-16,0 0 12 0,-4 3-15 0,7-3 4 15,-3 6 1-15,0 4 0 0,0-1 2 0,-3 0 0 16,3 1 0-16,0 6 0 0,0-7 16 0,-4 10 3 16,4 0 1-16,0-1 0 0,0-2-24 0,3 9-5 0,-3-6-1 15,0 0 0-15,4 6 18 0,-1-6 0 0,1-1-8 0,-1-2 8 16,4-3 0-16,0 2 0 0,4-5 0 0,-1-1 0 16,1 1 0-16,3-1 0 0,0 0 0 0,0-2 9 15,3-4 6-15,1 3 1 0,0 0 0 0,-1-2 0 16,1-4-16-16,3-4 0 0,0 4 0 15,0-6 0-15,0 6 0 0,0-6 0 0,4 3 0 16,-4-7 0-16,0 1 9 31,-3-1-1-31,3-5 0 0,-4-1 0 0,5-3 4 0,-5 7 1 0,1-10 0 0,-1 3 0 0,1 0 23 0,-4-9 5 0,0 9 1 0,-4-6 0 16,1 0-14-16,-4 3-4 0,0-9 0 0,0 12 0 16,-4-6-3-16,1 3-1 0,-4-3 0 0,0 6 0 15,0-6 1-15,-4 6 0 0,1 3 0 0,3 4 0 16,-4 2-21-16,0 1 0 0,1 3 0 0,-1 3 0 15,1-4-23 1,-4 17-9-16,-1-10-1 0,1 9-1 0,0 1-99 0,0 5-20 0,0-5-4 0,3 8-736 16</inkml:trace>
  <inkml:trace contextRef="#ctx0" brushRef="#br1" timeOffset="-177784.28">25075 9518 288 0,'0'0'12'0,"0"0"4"0,0 0-16 0,0 0 0 0,0 0 0 0,0 0 0 15,0 0 458-15,0 0 89 0,0 0 17 0,0 0 4 16,0 0-416-16,0 0-83 0,0 0-17 0,0 0-3 16,0 0-49-16,0 0 0 0,0 0-12 0,0 0 3 15,0 0-1-15,0 0 0 0,0 0 0 0,0 10 0 16,-3-4 0-16,3 10 0 0,0-4 0 0,-4 7 0 16,1-3 10-16,3 9 0 0,0-6 0 0,3-1 0 15,-3 11 0-15,0-11 0 0,4 7 0 0,-1 1 0 16,4-8 0-16,-3 7 0 0,3-12 0 0,0 3 0 15,0 2-9-15,-3 1 0 0,-1-9 0 0,1 5 0 0,3 1 9 16,-4-7 0-16,1 1 0 0,-1-1 0 0,-3 1 0 16,0-1 0-16,4-3-9 0,-4-6 9 15,0 0-28-15,0 0 0 0,0 0-1 0,0 0 0 16,0 0-126-16,0 0-25 0,0 0-4 0,0 0-373 16,0 0-75-16</inkml:trace>
  <inkml:trace contextRef="#ctx0" brushRef="#br1" timeOffset="-177471.62">25269 9553 345 0,'0'0'15'0,"0"0"4"0,0 0-19 0,0 0 0 0,0 0 0 0,0 0 0 16,0 0 359-16,8 0 68 0,-8 0 13 0,0 0 4 15,0 0-328-15,0 0-64 0,0 0-14 0,0 0-2 16,0 0-28-16,0 0-8 0,0 0 0 0,7 6 0 15,-4-3 0-15,1 7 0 0,-1-1 0 0,1 7 0 16,-4-1 0-16,3-2 0 0,-3 6 8 0,4-4-8 16,-4 4 12-16,3 0-2 0,-3-3 0 0,4 2 0 15,-1-2-2-15,-3 3-8 0,4 0 12 0,-1-4-4 16,1-2-8-16,-1 3 0 0,1-1 9 0,-1-5-9 16,-3-1 0-16,4-6 0 0,-4 7 0 0,0-10 0 15,0 6-9-15,0-6-7 0,0 0 0 0,0 9-1 16,0-9-155-1,0 0-30-15,0 0-6 0,0 0-286 0,0 0-57 0</inkml:trace>
  <inkml:trace contextRef="#ctx0" brushRef="#br1" timeOffset="-177124.57">25541 9490 345 0,'0'0'31'0,"0"0"-31"15,0 0 0-15,7 0 0 0,-7 0 292 0,7 6 53 16,0-6 11-16,-7 0 1 0,0 0-229 0,0 0-45 16,7 3-10-16,0-3-1 0,-3 10-16 0,-4-10-2 0,7 0-1 0,0 9 0 15,0 1-22-15,0-4-5 0,-3 10-1 0,3-4 0 16,-4 7-14-16,1-3-3 0,-1 2-8 0,1 1 12 15,-4-3-12-15,3 3 0 0,1 0 0 0,-4-1 0 16,0 7 0-16,3-9 0 0,1 3 0 0,-4 0 0 16,3 0 14-16,-3-4 3 0,0 4 1 15,8 0 0-15,-8-3-18 0,3-7 0 0,-6 0 0 16,3 7 0-16,3-13 0 0,-3-3 0 0,0 0 0 0,0 10 0 31,0-4-20-31,0-6-7 0,0 0-1 0,0 0-1 0,0 0-149 0,0 0-30 0,0 0-5 0,0 0-2 16</inkml:trace>
  <inkml:trace contextRef="#ctx0" brushRef="#br1" timeOffset="-176687.88">25964 9528 403 0,'0'0'17'0,"0"0"5"0,0 0-22 0,0 0 0 0,0 0 0 0,0 0 0 16,0 0 375-16,0 0 70 0,0 0 15 0,0 0 2 15,0 0-350-15,0 0-69 0,0 0-15 0,0 0-2 16,0 0-26-16,0 0 0 0,0 0 0 0,0 0-11 16,4 6 11-16,0 3-8 0,-1 1 8 0,-3 5-8 15,4-2 8-15,-1 3 0 0,4 2 0 0,-3 1 0 16,-4-3 16-16,3 9 1 0,4-3 1 0,0-3 0 16,-7 6 13-16,4-6 2 0,-1 6 1 0,1 3 0 15,-1-3-14-15,4-6-4 0,-3 6 0 0,0-6 0 16,-1-4-16-16,1-2 0 0,-1 3 0 0,4-7 0 15,-3 1 0-15,-1-1 0 0,1-3 0 0,-4-6 0 16,0 0-25-16,0 3-6 0,0-3-1 0,0 0 0 16,0 0-164-16,0 0-34 0,0 0-6 0,0 0-290 15,0 0-58-15</inkml:trace>
  <inkml:trace contextRef="#ctx0" brushRef="#br1" timeOffset="-176402.87">26300 9471 403 0,'0'0'36'0,"0"0"-36"16,3 3 0-16,1 4 0 0,-4 2 293 0,3 0 52 0,-3 1 11 0,4 5 1 15,-1-5-206-15,1 9-42 0,-4 0-8 0,3-1-1 16,1 7-48-16,-1 1-10 0,1-8-2 0,-4 7 0 15,3-3-22-15,-3 3-5 0,4 1-1 0,-4-1 0 16,0-3-4-16,0-4-8 0,0 7 11 0,0-6-11 16,0-3 0-16,0 3 0 0,0 0-12 0,0-4 3 15,0-5-4-15,0-1-1 0,0 1 0 0,0-4 0 32,0-6-102-32,0 0-21 0,0 0-4 0,0 0-419 0,0 0-84 0</inkml:trace>
  <inkml:trace contextRef="#ctx0" brushRef="#br1" timeOffset="-176176.97">26614 9446 2548 0,'0'0'113'0,"0"0"23"0,0 0-108 0,7 0-28 16,0 0 0-16,3 0 0 0,1-3 16 0,-1 3-1 15,1 0-1-15,-4 3 0 0,4-3-14 0,-1 10 0 16,-3 5 0-16,0-2 0 0,0 9 0 0,4 0 0 15,-7 9 0-15,3 0 0 0,-4 4 0 0,1 6 0 16,-4-4 0-16,0 7 0 0,0-6 0 0,0 9 0 16,3-3-13-16,-6 0 4 15,-1 0-64-15,4-10-13 0,0 10-2 0,-3-6-968 0</inkml:trace>
  <inkml:trace contextRef="#ctx0" brushRef="#br1" timeOffset="-172049.04">19593 10882 939 0,'0'0'41'0,"0"0"10"0,0 0-41 0,0 0-10 0,0 0 0 0,0 0 0 15,0 0 148-15,0 0 27 0,0 0 5 0,0 0 2 16,0 0-102-16,0 0-20 0,0 0-4 0,0 0 0 16,0-3-40-16,0 3-7 0,-3-6-1 0,3 6-8 15,0 0 8-15,0 0-8 0,3-6 0 0,-3 2 0 16,0 4 11-16,0 0-11 0,0-6 10 0,0 6-10 16,0 0 16-16,0 0-2 0,-3 0-1 0,3 0 0 15,0 0 7-15,0 0 2 0,0 0 0 0,0 0 0 16,0 0-22-16,-4 6 0 0,1 4 0 0,-1 6-8 15,-3-4 8-15,4 7 0 0,3-3-9 0,-7 9 9 16,-1-3 0-16,1 3 0 0,4 3 0 0,-1-3 0 0,-3-6 0 0,0 6 0 16,4 0 0-16,-4-3 0 0,3 3 0 0,1 0 0 15,-4-6 0-15,3-3 0 16,4 2 0-16,-4-5 0 0,1 3 0 0,-1-7 0 0,1 7 0 16,3-7 0-16,0-6 0 0,0-3 0 0,-7 7 0 0,7-7 0 15,0 0 0-15,0 0 0 0,0 0 0 0,0 0 0 16,0 0 0-16,0 0 0 0,0 0 19 0,0 0 1 15,0 0 1-15,0 0 0 0,10-7-21 0,-3-2-15 16,1-1 3-16,-5-2 0 0,1-4 2 16,3 1 1-16,0-4 0 0,-4-6 0 15,4 6-19-15,-3-3-4 0,-1 0-1 0,4-6 0 16,-3 3-8-16,-1-4-2 0,5 1 0 0,-5 3 0 0,1-3 26 0,-1 3 5 0,1 6 0 0,3-6 1 16,-4 12 11-16,1-5 11 0,-1 2-3 0,4 0 0 15,-3 4 23-15,-1-4 4 0,1 7 1 0,-1-1 0 16,5 4-16-16,-5-4-4 0,1 7 0 0,-4 3 0 15,3-6 6-15,-3 6 1 0,0 0 0 0,11 0 0 16,-11 0 1-16,10 0 0 0,-10 0 0 0,11 6 0 16,-1 4-12-16,-3-1-1 0,4 7-1 0,0-4 0 15,-1 7-1-15,-3 6 0 0,0 0 0 0,4-3 0 16,-4 10-9-16,4-4 0 0,-4-3 9 0,3-3-9 16,-3 3 8-16,4 3-8 0,-4-3 8 0,3-6-8 15,-2 0 0-15,-1 6 0 16,0-9 0-16,0 3 0 15,-4-10 0-15,1 10 0 16,3-10 0-16,-4 1 8 0,-3-10-8 0,4 9 0 0,-4-3 0 0,0-6 0 16,0 0 0-16,0 0 0 0,0 0 0 0,0 0-8 0,0 0-9 0,0 0-2 0,0 0 0 0,0 0 0 15,0 0-30-15,0 0-7 0,0 0 0 0,0 0-515 16,0 0-102-16</inkml:trace>
  <inkml:trace contextRef="#ctx0" brushRef="#br1" timeOffset="-171085.21">19558 11183 230 0,'0'0'10'0,"0"0"2"0,0 0-12 0,0 0 0 15,0 0 0-15,0 0 0 0,0 0 206 0,-4-6 38 16,1-3 8-16,3 9 2 0,-4 0-112 0,1-10-22 15,-4 4-5-15,7 6-1 0,-4 0-30 0,4 0-5 16,-7-9-2-16,7 9 0 0,0 0-38 0,0 0-8 16,0 0-2-16,0 0 0 0,-3 0-29 0,3 0 8 15,0 0-8-15,0 0 0 0,0 0 0 0,0 0 0 16,0 0-9-16,0 0 9 0,7-4-9 0,0 4 9 16,3-6-8-16,1 3 8 0,-4-3 0 0,4 6 0 15,-1-3 0-15,1 3 8 0,-1-7-8 0,5 7 0 0,-1 0 8 16,0 0-8-16,0-3 0 0,0 3 0 0,-3 0 0 0,3 0 0 31,-4 0-84-31,4 0-14 0,-3 0-3 0</inkml:trace>
  <inkml:trace contextRef="#ctx0" brushRef="#br1" timeOffset="-170583.06">19957 11177 345 0,'0'0'31'15,"0"0"-31"-15,0 0 0 0,0 0 0 16,0 0 230-16,0 0 40 0,0 0 8 0,0 0 2 16,0 0-200-16,0 0-40 0,10 0-8 0,-10 0-2 15,0 0-2-15,4-9 0 0,-4 2 0 0,3 4 0 16,1-3-28-16,-1-3 0 0,-3-1 0 0,0 1 0 16,0-1 12-16,4 1 0 0,-1 3 0 0,-3-4 0 0,7 1 0 0,0-1 0 15,1 7 0-15,-1-6 0 0,-4-4 2 0,8 4 0 16,-1 9 0-16,1-9 0 0,-4 5 10 0,0 4 1 15,7-6 1-15,-3 6 0 0,-1 0-26 0,-3 6 8 16,0-2-8-16,4 5 0 0,0 0 0 0,-4 7 0 16,0-7 0-16,-4 10 0 0,4-3-11 0,0 3-7 15,-3 6-2-15,-4-6 0 16,3 6-4-16,-6-6-2 0,3-1 0 0,0 7 0 0,-7-6 12 0,3 0 2 16,-3-3 1-16,0 3 0 0,0-10 11 0,0 10 14 0,0-10-3 0,3 1-1 15,-3 5 29-15,4-5 5 16,-8-1 2-16,8 1 0 0,-4-4-18 0,0-3-3 15,-4 3-1-15,4-3 0 0,3-3-6 0,4 0-2 16,0 0 0-16,-7 7 0 0,7-7 6 16,0 0 1-16,0 0 0 0,0 0 0 0,0 0-23 0,0 0 0 0,0 0 0 15,11 0 8-15,-4-7-8 0,7 4 0 0,-3 3 0 0,3-6 0 16,7-3 10-16,4 5-2 0,-4-2-8 0,4-3 12 16,-1 2-12-16,1 4 0 0,0-3-12 0,-4 3 12 15,0-3 0-15,0 6-8 0,0-4 8 0,1-2 0 16,-1 6 0-16,-4-3 0 0,4-3-8 0,1 6 8 15,-1 0-14-15,-4 0 1 0,1-10 0 0,0 10-578 16,-4-3-115-16</inkml:trace>
  <inkml:trace contextRef="#ctx0" brushRef="#br1" timeOffset="-168882.42">21011 10882 1954 0,'0'0'87'0,"0"0"17"0,0 0-83 0,0 0-21 0,0 0 0 0,0 0 0 16,0 0 10-16,0 0-2 16,0 0-8-16,0 0 12 0,0 0-12 0,-7 7 0 0,7-7 0 15,-7 3 0-15,0-3-20 0,4 6 2 0,-4-3 1 0,3 7 0 16,1-4 5-16,-1-3 0 0,4 3 1 0,-3 4 0 16,3-1 11-16,0 7 0 0,0-4 0 0,0 4-8 15,3 3 8-15,-3 0 0 0,4-1 0 0,-1 7-8 16,1-6 8-16,3 6 0 0,0 4 0 0,0-4 0 15,3 0 0-15,1-6 0 0,-4-1 0 0,7-2 0 16,0-3 0-16,-3-4 0 0,7 7 0 0,-4-7 0 16,7-3 0-16,-4-3 9 0,1-3-1 0,0 0-8 15,-1 0 17-15,1 0-3 0,3-9-1 0,0 0 0 16,0-7 7-16,1 3 0 0,-5-12 1 0,1 7 0 0,0-8 1 16,-4-2 0-16,-4 9 0 0,1-9 0 15,-4-3 7-15,-4 3 2 0,1-1 0 0,-8-5 0 0,1 6 2 0,-1-4 1 16,-6 4 0-16,-1 0 0 0,-3 3-6 15,-4-3 0-15,-3 2-1 0,4 5 0 16,-8-5-9 0,4 11-2-16,0-4 0 0,-1 10 0 15,5-7-8-15,-4 6-8 0,0 7 9 0,3-3-9 0,0 6-14 16,-3 0-9-16,7 0-1 0,-4 9-1 0,1 1-44 0,3-1-9 0,3 7-2 0,-3 0 0 16,3-4-108-16,1 4-21 0,3-7-5 0,0 1-509 0</inkml:trace>
  <inkml:trace contextRef="#ctx0" brushRef="#br1" timeOffset="-168167.52">21576 10794 403 0,'0'0'36'0,"0"0"-36"16,-7 0 0-16,7 0 0 0,-7 0 476 0,7 0 89 15,0 0 18-15,-7-3 3 0,7 3-466 0,0 0-92 16,0 0-20-16,0 0-8 0,-7 0 0 0,7 0 0 0,0 0 0 0,0 0 0 16,-7 3 0-16,0-3-14 0,3 10 2 0,-3-4 0 15,3 4-11-15,-3 5-1 16,4-2-1-16,-1 2 0 0,-3 1 14 0,4 3 11 16,-1 0-13-16,1 0 5 0,-1 9 8 0,1 3 0 0,-1-3 0 15,4 7-8-15,-3 3 8 0,3-1 0 16,0-2 8-16,3 2-8 0,1-2 0 0,-1-7 0 0,4 3 0 0,4-9 0 15,3 3 0-15,0-6 0 0,0 0 0 0,7-3-8 16,0-7 8-16,1 7 0 0,-5-13 0 0,4 3 8 16,4-6-8-16,0 0 0 0,-8-9 0 0,1 3 0 15,0-4 9-15,3-6-9 0,4 4 12 0,-4-4-12 16,-7-3 26-16,4-6-2 0,-1 6 0 0,1-9 0 16,-11 0-3-16,3-3-1 0,-2 2 0 0,-1-5 0 15,-4-4-6-15,1 4-2 0,-11-1 0 0,3 4 0 0,1-3-12 0,-5-1 0 16,-6 10 0-16,-3-3 0 15,-1-1 28-15,4 14 4 0,0-4 0 0,-4 3 0 16,-3 7-52-16,7-1-9 16,10 1-3-16,-3 6 0 0,-7 3-11 0,4 0-2 15,-1 3-1-15,0 3 0 0,-3 4-253 0,4-1-50 0,-18 10-11 0,6-10-1 0</inkml:trace>
  <inkml:trace contextRef="#ctx0" brushRef="#br1" timeOffset="-161969.67">22250 10747 403 0,'0'0'36'0,"0"0"-36"15,0 0 0-15,0 0 0 0,0 0 187 0,0 0 30 16,-7 0 7-16,0 0 0 0,7 0-148 0,0 0-31 16,-7-6-5-16,3 6-2 15,4 0-60-15,0 0-12 0,-4 0-2 0,-3-3-1 16,0-3-47-16,4 6-8 0,3 0-3 0,0 0 0 16,-7 0 51-16,7 0 9 0,0 0 3 0,0 0 0 0,0 0 67 0,0 0 13 0,-4-3 4 0,4 3 0 15,0 0 9-15,0 0 3 0,0 0 0 0,0 0 0 16,0 0-4-16,0 0 0 0,0 0 0 0,-7 0 0 15,7 0 14-15,0 0 2 0,0 0 1 0,0 0 0 16,-3-7-17-16,3 7-4 0,0 0-1 0,0 0 0 16,0 0-26-16,0 0-5 0,0 0 0 0,0 0-1 15,0 0-3-15,0 0-1 0,0 0 0 0,0 0 0 16,0 0-30-16,0 0-5 0,0 0-2 0,0 0 0 16,0 0 18-16,3 10 0 0,4-1 0 0,-7-3 0 15,0 4 0-15,0-1 0 0,4 7 0 0,-1-4 0 16,-10 4 12-16,4 0 7 0,3-4 1 0,0 7 0 15,0-3-20-15,-4 3 0 0,4-4 0 0,4-2 0 0,-1 3 0 0,1-7 0 16,-1 7 0-16,1-4 0 0,3-2 0 0,0 2 0 16,-7-2 0-16,3-7 0 0,-3-3 0 0,0 0-9 15,8 9 1-15,-5 1 0 16,-3-10 8-16,0 9 0 0,7-3 8 0,-3 4-8 16,-8-4 0-16,4-3 0 0,4 6 0 0,3 1 0 0,-4-4 0 0,-3-6 0 15,0 0 0-15,7 3 0 0,4 4 14 0,-4-4-2 16,-7-3 0-16,0 0 0 0,0 0-12 0,0 0-10 15,0 0 2-15,0 0-596 16,0 0-120-16</inkml:trace>
  <inkml:trace contextRef="#ctx0" brushRef="#br1" timeOffset="-161327.37">22733 10710 288 0,'0'0'25'0,"0"0"-25"16,0 0 0-16,0 0 0 0,0 0 209 0,0 0 37 15,0 0 7-15,0 0 2 0,0 0-169 0,0 0-34 16,0 0-6-16,0 0-2 0,-7 3-44 0,0 3 0 15,3-3-10-15,-3-3 2 0,7 0 8 0,-3 7 0 16,3-7 0-16,0 0 0 0,0 0 0 0,0 0 0 16,-7 3 0-16,7 3 0 0,0-6 22 0,0 0 6 15,-7 3 2-15,3 3 0 0,-3-2 3 0,7-4 1 0,0 0 0 0,0 0 0 16,-7 6-18-16,7-6-3 0,0 0-1 0,0 0 0 16,-3 9 6-16,3-9 1 0,0 0 0 0,0 0 0 15,0 0 12-15,0 0 2 0,0 7 1 0,0-7 0 16,0 0 6-16,0 9 2 0,0-6 0 0,0-3 0 15,-4 9-11-15,0 1-3 0,4-4 0 0,-3 4 0 16,-1-1-8-16,1 0-1 0,3 1-1 0,-4 5 0 16,1-5-9-16,3 6-1 0,0-4-8 0,0-2 12 15,-4 5-12-15,4 1 0 0,0-4 0 0,4 7 0 16,-1-3 0-16,-3 3 0 0,-3-10 8 0,3 10-8 16,3-3 0-16,-3-1 0 0,0-2 0 0,-3 3 0 15,3-7 0-15,0 0 0 0,3 1 0 0,-3-1 0 16,-3 1 0-16,3-10 0 0,3 9 0 0,-3-9 0 15,0 6 0-15,0-6 0 0,0 0-8 0,4 10 8 16,-4-10-133-16,0 0-20 0,0 0-4 0,0 0-632 16</inkml:trace>
  <inkml:trace contextRef="#ctx0" brushRef="#br1" timeOffset="-160804.93">22948 10650 403 0,'18'0'17'0,"-11"7"5"0,0-7-22 0,4 0 0 0,-4 0 0 0,3 0 0 16,1 0 330-16,3-7 62 0,-4 7 12 0,-3 0 2 15,4 0-278-15,0 0-56 0,-4 0-12 0,0 0-1 16,-7 0-36-16,0 0-7 0,7 0-2 0,-7 0 0 16,0 0-14-16,7 0 0 0,-7 0 0 0,0 0 0 15,0 0 0-15,0 0 0 0,3 7 0 0,-3-7 0 16,0 0 0-16,4 3 9 0,-1 6-1 0,-3 0 0 15,0 1 4-15,0-4 1 0,0 4 0 0,0-1 0 16,4 7 6-16,-4-4 1 0,0-2 0 0,0 5 0 16,0-5-6-16,0 5-1 0,0-2 0 0,0 3 0 0,0-1-13 15,0-2 0-15,0 2 0 0,4 4 0 16,-4-3 8-16,3-3-8 0,-3 5 0 0,0 4 0 0,0-9 0 0,0 3 0 16,0 2 0-16,-3-2 0 0,3 3 0 0,0-7 0 15,0 4 0-15,0 0 0 0,3-4 0 0,1-5 0 16,-4 2 0-16,3 0 0 0,-3-9 0 0,4 10 0 15,-4-10 0-15,0 0 0 0,3 6 0 16,-3-6-13-16,0 0 1 0,0 0 0 16,0 0-53-16,0 0-11 0,0 0-1 0,0 0-1 15,0 0-198-15,0 0-40 0,0 0-8 0,0 0-2 0</inkml:trace>
  <inkml:trace contextRef="#ctx0" brushRef="#br1" timeOffset="-160308.8">23481 10597 648 0,'0'0'28'0,"0"0"7"0,0 0-35 0,0 0 0 0,7 6 0 0,4-3 0 16,-11-3 169-16,0 0 27 0,10 7 6 0,-10-7 1 0,7 3-116 0,-7-3-23 16,0 0-5-16,0 0-1 0,0 0-26 0,0 0-4 15,0 0-2-15,0 0 0 0,7 6 11 0,-7-6 3 16,0 0 0-16,7 3 0 0,-7-3-8 0,0 0-2 15,0 0 0-15,4 10 0 0,-1-4 11 0,1 3 3 16,-1 7 0-16,-3-7 0 0,0 4 1 0,0 3 1 16,0-1 0-16,0-2 0 0,-3 6-27 0,3 3-6 15,-4-4-1-15,1 1 0 0,3 0-4 0,0 0 0 16,-4 6-8-16,1-6 12 0,-1 6-12 0,1-6 8 16,-1-1-8-16,1-2 0 0,3 3 0 0,-4-10 8 15,4 7-8-15,-3-3 0 0,-1 2 0 0,4-5 0 0,0-1 0 0,-3 0 0 16,3 1 0-16,0-1 0 0,-4 1 0 0,4-4 0 15,0-6 0-15,0 9 0 0,0-9 0 0,0 0 0 16,0 10-11-16,0-10-5 0,0 0 0 0,0 0-1 31,0 0-117-31,0 0-23 0,0 0-5 0,0 0-688 0</inkml:trace>
  <inkml:trace contextRef="#ctx0" brushRef="#br1" timeOffset="-159942.7">24158 10509 403 0,'0'0'36'0,"0"0"-36"15,0 0 0-15,0 0 0 0,0 0 415 0,0 0 76 16,0 0 15-16,0 0 3 0,4 6-387 0,3 4-78 16,-7-10-15-16,3 9-3 0,4 1-10 0,-3-4-3 15,-4-6 0-15,3 9 0 0,5-6-13 0,-5 7 0 16,1-1 0-16,-1 7 0 0,1-7 0 0,-4 10 0 16,0-3 0-16,3 9 0 0,1-3 0 0,-4 3 0 15,3 0 0-15,-3 3 0 0,0 0 0 0,0 7 0 16,0 3 0-16,0 2 0 0,0-2 0 15,0 6 0-15,0-6 0 0,0 5 0 0,-3 1 0 16,3 0 0-16,-4-6 0 0,4 3 0 16,0-10-80-16,-3 3-16 0,3-8-4 0,0 2-543 0,-4-9-109 0</inkml:trace>
  <inkml:trace contextRef="#ctx0" brushRef="#br1" timeOffset="-150271.11">24567 10738 1220 0,'0'0'54'0,"0"0"11"0,0 0-52 0,0 0-13 0,-3 0 0 0,3 0 0 16,-4-6 86-16,1 6 14 0,-4-3 4 0,3-4 0 15,1 4-67-15,-1-3-13 0,-3 3-2 0,4-3-1 16,-4-1-21-16,3 4 8 0,-3 3-8 0,3-6 0 16,1 3 30-16,-4-4 2 0,3 7 0 0,1-3 0 15,-1-3 3-15,1 3 1 0,-4-3 0 0,3 6 0 16,1-10 20-16,-1 10 4 0,1 0 0 0,3 0 1 16,-4-3-13-16,-3-3-4 0,4 6 0 0,-5-6 0 15,8 6-21-15,0 0-5 0,-3 0-1 0,3 0 0 16,-7 0-8-16,7 0-1 0,0 0-8 0,0 0 12 15,-4 0-12-15,-3 6-12 0,7-6 3 0,-3 9 0 0,-4-2 0 0,3 2 0 16,1 0 0-16,-1 4 0 0,4-7-4 0,-3 10-1 16,-1-4 0-16,1-2 0 0,3-1 14 0,0 7 0 15,0-7 0-15,0 7 0 0,0-4 8 0,3-2-8 16,4 6 0-16,-3-1 0 0,3-5 0 0,-4 2 0 16,1-2 0-16,3 5 0 0,0 1 0 0,0-3-12 15,0 2 12-15,4-5-12 0,-4 8 12 0,3-8-12 16,1-1 12-16,-1 7-12 0,1-7 12 0,-4-2 0 15,4-4-10-15,-1 3 10 0,4-6 0 0,-3 0 0 16,-1 0 10-16,1-6-10 0,3 6 15 0,-3-10-4 16,3 1-1-16,0 0 0 0,-3-7-1 0,-1 6 0 15,1-2 0-15,-1-4 0 0,-3 7-9 0,0-7 8 16,-3 4-8-16,3-4 8 0,-7 0 1 0,0 4 0 0,0-4 0 0,0-3 0 16,-4 3-1-16,1 4 0 15,-1-7 0-15,1-3 0 0,-4 10-8 0,0-7 12 0,0 3-12 0,0 0 12 16,3 4-4-16,-3-4-8 0,0 1 12 0,0 5-4 15,0 1-8-15,-4 6 0 0,4-4 0 0,0-2 0 16,0 9 0-16,-3 0 0 0,-1 0 0 0,4 0-11 16,-4 6-1-16,4-3 0 0,-3 4 0 0,3 2 0 31,0-6-12-31,3 13-2 0,-3-7-1 0,3 1 0 0,1 5-121 0,3-2-24 16,0 3-4-16,0-7-660 0</inkml:trace>
  <inkml:trace contextRef="#ctx0" brushRef="#br1" timeOffset="-149708.71">24987 10569 1083 0,'0'0'48'0,"0"0"10"0,0 0-46 0,0 0-12 0,0 0 0 0,0 0 0 15,0 0 131-15,-3-7 24 0,-1 7 5 0,1-3 0 16,-1-3-47-16,1 3-9 0,-1-3-3 0,4 6 0 15,0 0-50-15,0 0-11 0,-3-10-1 0,3 10-1 16,0 0 10-16,0 0 1 0,0 0 1 0,0 0 0 0,0 0-4 0,0 0-1 16,0 0 0-16,-4 10 0 0,1-1-33 0,3 10-12 15,-4-3 9-15,4 9-9 0,0-7 0 0,4 11 0 16,-4-1 0-16,0-3 0 0,-4 3 0 0,4-3 0 16,4 3 0-16,-4-2 0 0,0 2 0 0,3-9 0 15,1 3 0-15,-1-4 0 0,1-5-11 0,-4-4 3 16,3 7 0-16,-3-7 0 15,4 1-15-15,-4-10-2 0,0 6-1 0,0-6 0 16,0 0-98-16,0 0-20 0,0 0-4 0,0 0-764 0</inkml:trace>
  <inkml:trace contextRef="#ctx0" brushRef="#br1" timeOffset="-149288.77">25206 10635 576 0,'0'0'51'0,"7"-4"-41"0,0-2-10 0,-3 6 0 16,3-3 236-16,-4-3 44 0,1 3 10 0,-1-4 2 16,1 4-174-16,-1-3-34 0,-3 6-8 0,0 0 0 15,0 0-29-15,0 0-6 0,0 0-1 0,0 0 0 16,0 0 14-16,0 0 2 0,0 0 1 0,0 0 0 16,0 0-37-16,0 0-8 0,-7 9-2 0,4 1 0 15,-4-1-10-15,3 7 0 0,-3 3 0 0,4-1 0 16,3-2-15-16,0 3 2 0,-4 0 0 0,4 0 0 15,0-4 13-15,4 1 0 0,-4-4 0 0,3 4 0 16,1 0 0-16,-1-4 10 0,1-2-2 0,3-4 0 16,-4-3-8-16,-3-3 0 0,11 10-12 0,-4-4 12 15,-7-6 0-15,10 0 10 0,1 0 1 0,0-6 0 16,-1 2-11-16,4-2 0 0,-3 3 9 0,3-3-9 0,0-4 8 16,-3-2-8-16,-1-4 10 0,1 0-10 0,-1 4 14 15,-2-4-3-15,-1 1-1 0,0-4 0 0,0 6 6 0,-4-2 2 16,1-1 0-16,-4-3 0 0,0 7 8 0,-7-4 2 15,3 0 0-15,-3 4 0 0,0-4-10 0,-4 7-2 16,1-7 0-16,-1 6 0 0,-3 7-16 0,4-6 0 16,-1-1 0-16,0 4-9 15,-3 6-21-15,7-3-4 0,-3 3-1 0,-1 3 0 16,1-3-77-16,2 6-15 0,1-2-3 0,0 2-816 0</inkml:trace>
  <inkml:trace contextRef="#ctx0" brushRef="#br1" timeOffset="-148851.27">25686 10559 288 0,'0'0'12'0,"0"0"4"0,0 0-16 0,-4 0 0 0,-6 0 0 0,3-6 0 0,3 6 287 15,-3-3 54-15,0-3 11 0,0 2 3 0,7 4-213 0,-4-6-42 16,-3 6-9-16,7 0-2 0,0 0-33 0,-3-3-8 16,3 3 0-16,-7 0-1 0,7 0-11 0,0 0-3 15,0 0 0-15,0 0 0 0,0 0 2 0,0 0 0 16,0 0 0-16,0 0 0 0,-4 3-12 0,1 3-3 15,3-2 0-15,-4 5 0 0,4 0-20 0,0 7 8 16,0 3-8-16,4 0 0 0,-4 6 0 0,0-6 9 16,3 9-9-16,-3-6 0 0,0 0 9 0,4-3-9 15,-1 6 0-15,1-7 9 0,-4-2-9 0,3 3 0 16,-3-3 0-16,4-4 0 0,-4 4 0 0,3-7 0 16,-3 7 0-16,4-7 0 0,-4 4 0 0,3-7-9 15,-3 4 9-15,0-10-10 0,0 0-6 0,0 0-2 16,0 0 0-16,0 0 0 15,0 0-89-15,0 0-17 0,0 0-4 0,0 0-772 0</inkml:trace>
  <inkml:trace contextRef="#ctx0" brushRef="#br1" timeOffset="-148418.7">26010 10559 460 0,'0'0'41'0,"0"0"-33"0,0 0-8 0,0 0 0 16,0 0 353-16,0 0 69 0,0 0 14 0,0 0 2 15,0 0-278-15,0 0-55 0,0 0-11 0,0 0-2 0,0 0-33 16,0 0-7-16,0 0 0 0,0 0-1 0,-7 3-39 0,0-3-12 16,7 0 8-16,-7 10-8 0,4-4-8 0,-1 4-6 15,-3 5-1-15,4-2 0 0,-1 2 5 16,0 4 1-16,4-3 0 0,0 3 0 0,0-7 9 0,0 4 0 15,0 3 0-15,4-4 0 0,0 1 0 0,-1-3 0 16,4 5 0-16,-3-8 0 0,-1-1 0 0,4 4 0 16,-3-10-8-16,-4-3 8 0,7 9 0 0,-7-9 0 15,0 0 0-15,0 0 0 0,0 0 0 0,0 0 8 16,0 0-8-16,0 0 0 0,7 0 0 0,-7 0 0 16,0 0 0-16,3-9 0 0,1 0 12 0,-1-7-1 15,-3 6-1-15,0-8 0 0,-3-1-1 31,-1 3 0-31,1 4 0 16,-4-4 0-16,0-3-9 0,-4 3 10 0,4 4-10 0,-7-4 10 0,-4-3-10 0,4 4 12 0,0 2-12 16,0-2 12-16,0-1-22 0,0 6-4 0,0-2-1 0,3 2 0 15,0 4-15-15,4-3-3 0,0 9-1 0,-3-6 0 16,6 6-130-16,-3 0-25 0,4 6-6 0</inkml:trace>
  <inkml:trace contextRef="#ctx0" brushRef="#br1" timeOffset="-146547.62">26345 10437 288 0,'0'0'25'0,"0"0"-25"0,0 0 0 0,0 0 0 0,0 0 92 0,0 0 12 0,0 0 4 0,0 0 0 16,0 0 64-16,0 0 12 0,0 0 4 0,0 0 0 16,0 0-56-16,0 0-12 0,0 0-1 0,0 0-1 0,0 0-34 0,0 0-8 15,0 0 0-15,0 0-1 0,0 0-15 0,0 0-2 16,0 0-1-16,0 0 0 0,0 0-18 0,0 0-4 15,0 0-1-15,0 0 0 0,0 0 5 16,0 0 1-16,0 0 0 0,0 0 0 0,0 0-21 0,0 0-4 16,0 0-1-16,0 0 0 0,0 0-14 0,0 0 0 15,0 0 0-15,0 9 0 0,0 7 0 0,4-6-8 16,0 8 8-16,-1-2-10 0,-3 3 10 0,4 0 0 16,3-1 0-16,-7-2 0 0,3 9 0 0,1-3 0 15,-1 0 0-15,1 0 0 0,-4-3 0 0,0 3 9 16,3-3-9-16,1-1 0 0,-1 1 0 0,-3 0 0 15,0-3 0-15,0-4 0 0,4 4 0 0,-8 3 0 0,4-10 0 16,0 7 0-16,0-7 0 0,0 7-14 16,-3-7 2-16,3 1 1 15,-4-7-23-15,4-3-5 0,0 0-1 0,0 0 0 16,0 0-120-16,0 0-25 0,0 0-5 0</inkml:trace>
  <inkml:trace contextRef="#ctx0" brushRef="#br1" timeOffset="-146019.39">26702 10553 460 0,'0'0'41'0,"0"0"-33"0,0 0-8 0,0 0 0 0,0 0 384 0,0 0 76 15,0 0 14-15,0 0 3 0,0 0-351 0,0 0-70 16,0 0-15-16,0 0-2 0,0 0-22 0,-4 6-4 16,-3-3-1-16,0-3 0 0,0 10-12 0,7-10-8 15,-7 6 8-15,3 4-13 0,-3 5 13 0,4-5-12 16,-1 2 12-16,1 4-12 0,-1 0 12 0,1 2 0 16,3 1-10-16,0 0 10 0,0 0 0 0,0 0 0 15,0 3 0-15,0-4 0 0,3-5 0 0,1 3 0 16,-1 2 0-16,1-2 0 0,-1-7 0 0,8 10 0 15,-4-9 11-15,4 5-11 0,-1-2 0 0,1-4 8 16,-1 7-8-16,1-7 0 0,0 1 0 0,-1-1 0 16,-3 7 0-16,4-7 0 0,-4 1 0 0,3-10-8 15,-3 6 8-15,1-6-10 0,2 0 26 0,-3-6 6 0,4 3 1 0,-4-4 0 16,3-8 16-16,-3 5 3 0,1-9 1 0,2 1 0 16,-3 2-27-16,0-6-4 0,0-3-2 0,0 0 0 15,0-3-10-15,-3 2 10 0,-1 5-10 0,-3-11 10 16,0 4-10-16,-3 0 8 0,-1-7-8 0,1 7 8 15,-4 3-8-15,0-3 0 0,0-1 0 0,-4 4 0 16,1 0-8-16,-1 0 8 0,0 6 0 0,1 10 0 16,3 0-24-16,-4-1-1 0,1 1 0 0,-1 9 0 15,0-6-11 1,1 12-1-16,-1-6-1 0,1 6 0 0,3 3-102 0,-4 1-20 0,0-1-4 0,1 1-725 16</inkml:trace>
  <inkml:trace contextRef="#ctx0" brushRef="#br1" timeOffset="-145544.43">27111 10434 288 0,'0'0'12'0,"0"0"4"0,0 0-16 0,0 0 0 0,0 0 0 0,0 0 0 16,0 0 354-16,0 0 68 0,0 0 14 0,0 0 2 15,0 0-263-15,0 0-53 0,0 0-10 0,0 0-3 16,0 0-61-16,4 9-12 0,-4-6-2 0,0 13-1 16,7-6-33-16,-4 8 0 0,1 1 0 0,-4 6 0 15,0 3 0-15,3 4 0 0,1-1 0 0,-1 4 0 16,-3-1 0-16,0 1 0 0,-3-7 0 0,3 9 0 0,0-5 0 15,0-4 0-15,3-3 8 0,-3-3-8 16,-3 3 0-16,3-6 0 0,3-3 0 0,-3-4 0 0,4-5-16 0,-1 2 4 16,-3-3 0-16,0-6-684 15,0 0-137-15</inkml:trace>
  <inkml:trace contextRef="#ctx0" brushRef="#br1" timeOffset="-145216.89">27446 10456 1152 0,'0'0'102'0,"0"0"-82"15,0 0-20-15,0 0 0 0,0 0 273 0,0 9 51 0,4 7 9 0,-4 0 3 16,0-4-260-16,0 4-51 0,0 3-10 0,0-1-3 16,0 1 9-16,0 6 2 0,0 0 0 0,0 4 0 31,3-4-41-31,-3 0-8 0,4-3-2 0,-1 3 0 0,1-6 4 0,-1-1 1 0,4-2 0 0,0 0 0 15,0-7 23-15,1 1-9 0,2-1 9 0,1-6 0 16,-1-3 36-16,1 0 13 0,3-3 3 0,4-3 1 16,3-4-17-16,-4-2-3 0,1-4-1 31,-4-3 0-31,4-6 8 16,-4 0 0-16,-4 3 1 0,1-3 0 0,-4 0-33 0,-3 3-8 0,-1 0 0 0,-6-6 0 0,-4 3 0 0,-4 3 0 0,-3-3 0 0,-4 0 0 15,-6 6 0-15,-1-6 0 0,0 12 0 0,-3-2 0 16,-4 5-30-1,-7 1-5-15,4 9-1 0,-7 0 0 0,-1 9-143 0,-6 7-29 0,-4-4-5 0</inkml:trace>
  <inkml:trace contextRef="#ctx0" brushRef="#br1" timeOffset="-140832.16">19322 12193 288 0,'0'0'25'0,"0"0"-25"16,0 0 0-16,0 0 0 0,0 0 288 0,0 0 53 15,0 0 11-15,0 0 1 0,0 0-272 0,0 0-54 16,0 0-11-16,0 0-3 0,7-6-13 0,0 6 11 15,0-3-11-15,-7 3 10 0,0 0 7 0,7-7 2 16,0-2 0-16,0 9 0 0,0-9 5 0,0 5 2 0,4-2 0 16,-1-3 0-16,4 9-26 0,0-7 0 0,8 4 8 0,-1-3-8 15,3 3 0-15,5-3 12 0,2 3-12 0,8-4 12 16,0 4-4-16,7-3 0 0,0 6 0 0,7 0 0 16,0 6 6-16,10-3 1 15,4 7 0-15,4-4 0 0,10 6-15 0,4-2 0 16,-1 12 8-16,4-3-8 15,8 3 0-15,2 3 0 0,5 3 0 0,6-3-10 16,4 0 10-16,3 0 0 0,11-6 0 0,-3-6 0 0,3-7 0 0,7 3 0 0,11-9 0 0,3-6 11 16,0 3-11-16,4-7 12 0,3-5-12 0,7 5 12 15,7-9 0-15,4 4 0 0,-3-4 0 0,2 0 0 16,1 4 1-16,4 5 1 0,-1-2 0 0,0-4 0 16,1 6 14-16,-4 1 4 0,-4 3 0 0,4 3 0 15,0-4-12-15,-7 7-3 0,-8-3 0 0,1-3 0 16,3 6-4-16,-6 0-1 0,-1 0 0 0,-3-3 0 0,3-3-12 0,7 2 11 15,-3-8-11-15,0 2 10 0,-4 1-10 0,4-3 0 16,3-10 0-16,-11 9 0 0,-2-3 0 0,-5 4 0 16,1-4 0-16,-11 7 0 0,-7-1 0 0,-7 1 0 15,-4 3 0-15,-3-4 0 0,-7 1 0 0,-7 9 10 16,-7-10 1-16,-1 10 0 0,-6-6-11 0,0 6 0 16,-8-3 0-16,-3 3 0 0,-10 3 0 0,-4-3 0 15,-4 6 0-15,-6-6-11 0,-1 4 11 0,-3 2-10 16,-4-6 10-16,-7 0-10 15,-3 0-20-15,-4 0-4 0,-3-6-1 0,-4 2 0 16,0 4-202-16,-10-6-41 0,10-3-8 0,-14-4-2 0</inkml:trace>
  <inkml:trace contextRef="#ctx0" brushRef="#br1" timeOffset="-140113.35">29302 10713 2516 0,'0'0'56'0,"0"0"11"0,3-9 2 0,4 2 1 0,0 4-56 0,0-3-14 0,0-4 0 0,4 7 0 0,3-3 12 0,0-3 0 16,0 9 0-16,4-3 0 0,3-4-12 0,0 4 0 15,8-3 0-15,-1 6 0 0,4-6 0 0,3 2-10 16,4-2 2-16,3 3 0 16,4-3 8-16,0-4 0 0,3 10 0 0,0-9 0 15,1 6-31-15,-1-3-4 0,-3 6-1 0,0-10 0 16,-7 4-54-16,0 3-11 0,-1-4-3 0,-6 4-544 15,-4-6-110-15</inkml:trace>
  <inkml:trace contextRef="#ctx0" brushRef="#br1" timeOffset="-139896.95">29679 10105 2746 0,'0'0'122'0,"0"0"25"0,0 0-118 0,0 0-29 0,0 0 0 0,7 3 0 16,4 12 0-16,3 4 0 0,4 16-13 0,3 9 4 15,3 9 9-15,-2 3 0 0,2 13 0 0,-6 10 0 16,0 5-34-16,-4 4-5 0,-7 3-1 16,-4 3-741-16,1 0-149 0</inkml:trace>
  <inkml:trace contextRef="#ctx0" brushRef="#br1" timeOffset="-134328.23">21188 9016 421 0,'0'0'18'0,"0"0"5"0,0 0-23 0,0 0 0 0,0 0 0 0,0 0 0 15,0 0 179-15,0 0 31 0,0 0 6 0,0 0 2 16,-4 0-136-16,-3 0-27 0,4 0-6 0,3 0-1 16,0 0-19-16,0 0-4 0,0 0-1 0,0 0 0 15,-4-6 2-15,4 6 0 0,7-3 0 0,-3-3 0 16,-1-4-26-16,1 7 0 0,-4 3 0 0,0 0 0 16,0 0 0-16,3-6 0 0,-3 6 8 0,0 0-8 15,0 0 11-15,0 0-3 0,7-3-8 0,-7 3 12 16,0 0 4-16,0 0 1 0,0 0 0 0,0 0 0 0,0 0 24 15,0 0 5-15,0 0 1 0,0 0 0 0,0 0-15 16,0 0-4-16,0 0 0 0,0 0 0 0,0 0-16 0,0 0-3 16,0 0-1-16,0 0 0 0,0 0-8 0,0 0-9 15,0 0 9-15,0 0-13 0,0 0 13 0,0 0 0 16,0 0-10-16,0 0 10 0,0 0 0 0,0 0 0 16,0 0 0-16,0 0 0 0,7 3 26 0,-7-3 0 15,8 9 0-15,-5 1 0 0,-3-10-14 0,7 9-2 16,-3-3-1-16,-4 4 0 0,0-1 3 0,3 1 0 15,-3 5 0-15,0-5 0 0,-3-1-4 0,3 7-8 0,0-4 12 16,0 4-4-16,0-6 2 0,-4 5 0 0,4-2 0 16,4-4 0-16,-4 1-10 0,3 5 12 0,4-5-12 0,-3 5 12 15,-1-5-12-15,4 2 0 0,-3-5 0 0,3 2 8 16,-4 7 16-16,1-4 4 0,7-2 0 0,-4-1 0 16,0 4-6-16,0-1-1 0,-4-3 0 0,4 7 0 15,0-6-8-15,0-1-1 0,-3 10-1 0,-1-10 0 16,1 7-11-16,-4 0 0 0,0-4 9 0,0-2-9 15,0 8 8-15,4-2-8 0,-4 3 8 0,0-4-8 16,0-5 8-16,3 9-8 0,1-4 10 0,-1 4-10 16,-3 0 16-16,4-3-4 15,-1-4 0-15,1 4 0 0,-1 0-12 16,1-4-18-16,-1 7 4 0,-3-10 1 16,4 7 13-16,-1 0 0 0,-3-4 0 0,4 4 0 0,-4-7 15 0,0 10-4 0,3-9-1 0,-3 5 0 15,-3 4-10-15,3-3 0 0,-4-4 0 0,1 7 0 16,3-3 0-16,-4 3 0 0,1-4 0 0,-4 4 0 15,3 0 0-15,4-3 0 0,-3-7 0 0,-1 7 0 0,1-4 0 16,3-2 0-16,-4-1 0 0,4 7 0 0,4-7 0 0,-4 7 0 16,-4-7-12-16,4 4 12 0,0 2 0 0,4-5 0 15,-4 6 0-15,0-4 0 0,3-3 0 0,-3 7 0 16,4 0 0-16,-1-4 0 0,1-2 0 16,-4 5 0-16,3-5 0 15,-3 6 0-15,0-4 8 0,4 4-8 0,-4-7 8 0,3 7-8 0,-3-4 13 0,0-2-2 16,0 5-1-16,4 1 0 0,-4-3-10 0,0 2 12 15,0 1-12-15,3-3 12 0,1 2-2 0,-4-2 0 16,0 3 0-16,3 2 0 0,-3 1-10 0,0-3 8 0,4 3-8 16,-4-1 8-16,7-2-8 0,-3 3 0 0,-4 6 0 0,7-6 0 15,-4 0 28-15,1-1 3 0,3 1 1 0,-4 6 0 16,1-6-32-16,3-3-10 0,-4 9 0 16,4-6 0-16,-3 0 10 15,-1-1 14-15,1 1-3 0,-4-3-1 16,0 9-10-16,3-3 0 0,-3 3 0 15,0 0 0-15,-3 0 8 0,3 3 0 0,0 1 0 0,-4-1 0 0,4-3-8 0,-3 3 0 0,3 0 0 0,-4 4 0 16,4-4 0-16,0 0 0 0,-3 0 0 0,3 4 0 16,3-10 0-16,-3 3 0 0,0 0 0 0,0 3 0 15,0-3 0-15,4 0 8 0,-4-3-8 0,3 3 8 16,1 4-8-16,-4-11 0 0,3 7 0 0,1 1 0 16,0-8 0-16,-1 7 0 0,1-3 0 0,-4 0 0 15,3-3 0-15,-3 3 0 0,4-6 0 0,-4 3 0 16,0-4 8-16,0-2 0 0,0 2 0 0,0 1 0 15,0-3-8-15,0 2 0 0,0-5 0 0,0 9 0 0,0-10 0 0,0 7-9 16,0-7 9-16,0 1-13 0,0-1 13 0,0 0 0 16,0 1 0-16,0-10 0 0,-4 6 0 0,4-3 0 15,0-3 0-15,-3 6 0 0,3-6 10 16,-4 10-10-16,1-1 8 0,3-2-8 0,0-7 12 16,-8 3-4-16,5 3 0 0,-4 3 0 31,-4-6-8-31,1 4 12 0,-1 2-12 0,-6 1 12 0,2-1-12 0,-2 7 0 0,-1-13 0 0,0 6 8 15,1-3-8-15,-4 4 0 0,3-10 0 0,-3 9-11 0,0-9 19 0,0 0 3 16,-1 7 1-16,-2-4 0 0,3-3-4 0,-1-3 0 0,1-4 0 16,0 7 0-16,0 0 4 0,0-9 0 15,-1 9 0-15,5-10 0 0,-8 4-4 0,4 3 0 0,0-3 0 0,-4 3 0 16,4-4-8-16,0 4 0 0,0-3 0 0,-4-3 0 16,4 5 0-16,0-2 0 0,-1 0 0 0,5 3 0 15,-1-4 0-15,1 7 0 0,-1-3-8 0,4-3 8 16,0 3 0-16,3 3-11 0,1-6 11 0,-1 6-8 15,0 0 8-15,4-3 0 0,7 3 0 0,0 0 0 16,-7-7 0-16,7 7 11 16,0 0-11-16,0 0 12 0,-7 0-4 0,7 0 0 0,0 0 0 0,0 0 0 15,0 0 1-15,0 0 0 0,0 0 0 0,0 0 0 16,0 0-9-16,0 0 0 0,0 0 0 0,0 0 0 16,0-9 0-16,0 9 8 0,-3 0-8 0,3-10 0 15,0 4 8-15,0 6-8 0,0-3 8 0,0-3-8 16,-4-4 8-16,4 7-8 0,4-6 8 0,-4-1-8 0,0-5 9 15,0 5-9-15,3-5 10 0,-3-4-10 0,0-6 8 16,0 6-8-16,-3-9 0 0,3 3 0 0,0-4 0 0,-4 4 0 16,1-3 0-16,3 3 0 0,-4-10 8 0,1 7-8 15,-1-9 0-15,0 2 9 0,-3-2-9 0,4-4 0 16,-1 0 0-16,-3-3 0 0,4 0 0 0,-4-6 0 16,3 3-9-16,1 0 9 0,-4-3 0 0,3-4 0 15,1 1 0-15,3 6 0 0,0-12-9 0,0 5 9 16,0 1 0-16,3 0-9 0,-3-4 9 0,4 4 0 15,-1 6 0-15,-3-7-8 0,4 1 8 0,-4 0 0 16,-4 0 0-16,4-7 0 0,-3 7 0 0,3-1 0 0,-4 1 0 16,-3 6 0-16,0-6 0 0,0 9 0 0,0 0 0 15,-4 0 0-15,4 0 0 0,-3 6 0 0,3 1 0 0,-4-7 0 16,4 9 0-16,0 1 0 0,-4-10 0 0,4 6 0 16,0 1 0-16,0-4 0 0,4 3 0 0,3 4 0 15,-7-4 0-15,7 4 0 0,0-1-9 0,0 4 9 16,0-4 0-16,-4 7 0 0,8-3-9 0,-4 9 9 15,0-9 0-15,0 12 0 0,0-6-8 16,0 6 8-16,0 0 0 16,0 0 0-1,0 4 0-15,0 2 0 0,0 4 0 16,0-7 0-16,0 6 0 0,0 4 0 0,0 6 0 16,0 0 0-16,0 0 0 0,0 0 0 0,0 0 0 0,0 0 0 0,0 0 0 0,0 0 0 0,0 0 0 0,0 0-10 0,0 0 10 0,7 0-8 15,3 16 8-15,-3-16 0 0,0 0-9 0,0-6 9 16,0 2 0-16,-3 4 0 0,7 0 0 0,-4 4 0 15,3 2 0-15,-3-6 0 0,4 6 0 0,-1-3 0 0,4-3 0 0,1 7 0 16,2-4 0-16,1 3 0 0,0-6 0 0,-1 3 0 16,4 3 0-16,1-2 0 0,-5-4 0 0,4 6 0 15,4-3 0-15,0 3 0 0,-4-6 0 0,4 0 0 16,-4 6 0-16,3-6 0 0,-6 0 0 0,3-6 0 16,-7 6 0-16,4 0 0 0,0 0 0 0,-4 0 0 15,3 0 0-15,-6 0 0 0,3-6 0 0,-3 6 0 16,-4 0 0-16,0-3 0 0,-7 3-8 0,0 0-4 15,0 0-1-15,0 0 0 16,0 0-153-16,-7 9-30 0,0 1-7 0</inkml:trace>
  <inkml:trace contextRef="#ctx0" brushRef="#br1" timeOffset="-132576.6">21438 9180 421 0,'0'0'18'0,"0"0"5"0,0 0-23 0,0 0 0 0,0 0 0 0,0 0 0 16,0 0 126-16,0 0 21 0,0 0 4 0,0 0 1 15,-3 0-112-15,3 0-23 0,0-10-4 0,-4 7-1 32,1-3-53-32,-1 6-11 0,-10-10-3 0,14 10 0 0</inkml:trace>
  <inkml:trace contextRef="#ctx0" brushRef="#br1" timeOffset="-129594.08">21001 9064 1360 0,'0'0'60'0,"0"0"13"0,0 0-58 0,0 0-15 16,0 0 0-16,0 0 0 0,-4 0 75 0,4 0 12 16,0 0 2-16,0 0 1 0,0 0-47 0,0 0-10 15,0 0-1-15,0 0-1 0,0 0-31 0,0 0 0 0,0 0 0 16,0 0 0-16,0 0 0 0,0 0 0 0,0 0 0 0,0 0 0 15,0 0 0-15,7 0 0 0,0-4 0 0,0-5 9 16,1 3 12-16,2-4 3 0,1 10 0 0,3-9 0 16,-4 3-1-16,5 2 0 0,-1-2 0 0,0 6 0 15,3-3 1-15,1-3 1 0,0 3 0 0,-1-4 0 16,1-2 8-16,7 9 2 0,-4-9 0 0,3 5 0 16,1-2-17-16,0 0-3 0,0 3-1 0,-1-3 0 15,-3 2-6 1,4-2 0-16,-4 6-8 0,0 0 12 0,4 0-12 0,0 0 0 15,-4-3 0-15,4 3 0 0,-1-6 0 0,1 6 0 0,-4 0 0 16,4 0 0-16,-11 0 0 0,4 0 0 0,6 6 0 0,-2-6 0 16,-5 0 0-16,4 0 11 0,4 0-11 0,0 0 10 15,-1 3 0-15,-2-3 0 0,2 6 0 0,-2-6 0 16,2-6 0-16,1 6 0 0,-7-3 0 0,3 3 0 0,3-6-2 16,-2 6-8-16,-5 6 12 0,4-6-4 0,1 0-8 0,-1 0 0 15,3 0 0-15,-2 0 0 0,-5 0 8 0,4 0-8 16,4 0 0-16,-4 0 8 0,-3 0-8 0,-1 0-11 15,5 3 3-15,-1-3 0 0,-4 0 8 0,5 0 0 16,-1 0 0-16,4 0 0 0,-4 0 12 0,0 0 2 16,-4 6 0-16,1-6 0 0,0 0 5 0,-1-6 1 15,1 6 0-15,0 0 0 0,-4 6-20 0,0-6-17 16,4 4 3-16,-4-4 1 0,-4 0 13 0,1 0 0 16,3 0 0-16,-3 0 0 0,-1 0 0 0,1 0 0 15,3 0 0-15,0 0 0 0,0 0 0 0,0 0 0 0,-7 0 0 16,7 0 0-16,7-4 15 0,-6 4-4 0,-8-6-1 0,0 6 0 15,3 0-10-15,4-3 0 0,-3 3 0 0,0-6 0 16,-4 6 0-16,0 0 0 0,7 0 0 0,-4-3 0 16,1 3 0-16,0-7 0 0,-1 7 0 0,1 0 0 15,-4 0 0-15,3 0 0 0,-3 7 0 0,4-7 0 16,-4-7 0-16,-7 7 0 0,0 0 0 0,0 0 0 16,7 0 0-16,-7 0 0 0,0 0 0 0,0 0 0 15,0 0 8-15,0 0 0 0,0 0 0 0,0 0 0 16,0 0-8-16,11 0-11 0,-4 0 3 0,0 0 0 15,-7 0 8-15,10 7 0 0,-3-7 0 0,0 3 0 16,-7-3 0-16,7 0 0 0,-7 0 0 0,8 0 0 16,2 0 0-16,-3 0 0 0,-7 0 0 0,7 0 0 15,0 0 0-15,0 0 11 0,-7 0-3 0,7 0 0 16,0 0-8-16,1 0-12 0,2 0 2 0,-3 0 1 16,0 0 9-16,0 0 12 0,-7 0-2 0,11 0-1 0,-8 0-9 0,-3 0-12 15,0 0 2-15,0 0 1 0,7 0 9 0,-7 0 0 16,0 0 0-16,0 0 0 0,0 0 0 0,8 0 0 15,-8 0 0-15,0 0 0 0,0 0 0 0,0 0 8 16,0 0 0-16,0 0 0 0,7 0-8 0,-7 0-12 16,0 0 4-16,0 0 0 0,0 0 8 0,0 0 0 15,0 0 0-15,0 0 0 0,0 0 0 0,0 0-10 16,0 0 10-16,0 0 0 0,0 0 0 0,0 0-8 16,0 0 8-16,0 0 0 0,0 0 0 0,0 0 0 15,0 0-8-15,3 0 8 0,4 0 0 0,-7 0 0 16,0 0-8-16,0 0 8 0,0 0 0 0,7 6 0 0,-7-6 0 0,0 0 0 15,4 3 0-15,-4-3 9 0,0 0-1 0,0 0 0 16,0 0-8-16,0 0-9 0,0 0 9 0,0 0-13 16,0 0 13-16,0 0 0 0,0 0 0 15,0 0 0-15,0 0 10 0,0 0-10 16,0 0 8-16,0 0-8 0,0 0 8 0,0 0-8 0,0 0 8 0,0 0-8 16,0 0 0-16,0 0 0 0,0 0 8 0,0 0-8 15,0 0 0-15,0 0 0 0,0 0 0 0,0 0 0 16,0 0 0-16,0 0 8 0,0 0-8 0,0 0 8 15,0 0-8-15,0 0 0 0,0 0 0 0,0 0 0 16,0 0 0-16,0 0 0 0,0 0-9 0,0 0 9 16,0 0 0-16,0 0 0 0,0 0 0 0,0 0 0 15,0 0-9-15,0 0 9 0,0 0 0 0,0 0-9 16,0 0 9-16,0 0 0 0,0 0-9 0,0 0 9 16,7 6 0-16,-7-6 0 0,0 0 0 0,3 4 0 0,-3-4 0 0,7 6 0 15,0 3 0-15,-7-9 0 0,4 6 0 0,3-2 0 16,-7-4 0-16,4 9 0 0,3-3 0 0,0 4 0 15,0-7 0-15,-7-3 0 0,3 9 0 0,1-3 12 16,-4-6-2-16,7 10 0 0,-4-1-10 0,-3-9-11 16,0 16 3-16,4-7 0 0,-4-9 8 0,7 10 0 15,-4-1 0-15,1 1 0 0,-4-10 0 16,3 9 0-16,-3-9 0 0,0 16 0 0,4-7 9 0,-4 1-9 16,0-10 12-16,0 9-12 0,0 0 11 0,0 1-11 15,0-10 10-15,0 9-10 0,0-9 11 0,0 10-11 16,-4 5 12-16,1-5-12 0,3-10 8 0,0 9-8 0,-4 0 0 0,1 1 0 15,3-10 0-15,0 9 0 0,0-9 8 0,0 0-8 16,-4 7 0-16,4-7 0 0,0 0 8 0,-3 9-8 16,3-9 0-16,0 0 0 0,0 0 0 0,0 0 0 15,0 9 0-15,0-9 0 0,0 0 8 0,0 7-8 16,0-7 0-16,-4 9 8 0,4-9-8 0,0 0 0 16,0 0 11-16,0 0-11 0,0 9 10 0,-3-5-10 15,3-4 0-15,0 6 8 0,0 3-8 0,0-9 0 16,0 0 0-16,0 10 0 0,-4-1 0 0,4-3 0 15,0-6 0-15,0 0 0 0,0 0 8 0,0 0-8 16,0 10 0-16,0-7 0 0,4 3 0 0,-4-6 0 16,0 0 0-16,0 0 8 0,0 0-8 0,0 0 0 15,0 0 0-15,0 0 0 0,0 0-9 0,0 3 9 16,0-3 0-16,0 0 15 0,0 0-2 0,-4 7 0 0,4 2-13 16,0-9 0-16,0 0 0 0,0 9 0 0,0-2 0 0,0-7 0 15,0 0 0-15,0 3 0 16,0 6-16-16,4 1 3 0,-4-4 1 0,0-6 0 0,0 3 12 15,0 3 16-15,0 4-3 0,0-1-1 16,0 1-12-16,-4-1 0 0,4 0 0 16,0-2 0-16,0-7 0 0,-3 9 0 0,3 0 8 0,0 1-8 0,-4-4 0 0,4-3 0 15,0-3 0-15,-3 10 0 0,3-4 0 0,-4 3 0 16,4-9 0-16,0 10 0 0,0-10 0 0,-3 9 0 16,-1 1 0-16,4-1 0 0,-3 0 22 0,-1 1-2 15,4 2 0-15,0 1 0 0,-3-7-20 0,3 4 0 16,0-10 0-16,0 9 0 0,0 0-11 0,0-9-6 15,0 10-2-15,-4-1 0 0,4 7 19 0,0-7 0 0,-4 1 0 16,4-1 0-16,0 0 0 0,0 1 0 0,0-10 0 0,0 9 0 16,0 1 0-16,0-4 0 0,0-6 0 0,4 9 0 15,0 1 16-15,-1-1 1 0,-3-3 0 0,0 4 0 16,0-1-17-16,4 1 0 0,-4-7 0 16,3 9 0-16,-3-2 0 0,0-1 0 0,4 1 0 15,-4-1 0-15,3 0 0 16,1 1 0-16,-1-1 0 0,1-3 0 0,-1 4 0 15,1-1 0-15,-1 1 0 0,1-1 0 0,3 1 0 0,-4-1 0 0,4 0 0 0,-3-2 0 16,3-4 0-16,-3 3 0 0,-4-6 0 0,3 9 0 16,-3-9 0-16,4 0 10 0,-4 0-2 0,3 10 0 15,-3-1-8-15,0-9 8 0,0 0-8 0,0 0 8 16,4 10-8-16,-4-10 0 0,0 0 0 0,0 0 8 16,0 6-8-16,0-6 0 0,0 0 0 0,0 9-11 0,0-9 11 15,-4 10 0-15,4-1 0 0,0 1 0 0,-3-1 0 0,-1-3 0 16,1 4 0-16,-1-7 8 0,1 3-8 0,3-6 0 15,-4 9 0-15,4 1 0 0,-4-4 0 0,4-6 0 16,0 10 0-16,-3-7 0 0,3-3 0 0,-4 9 0 16,4-9 0-16,0 6 0 0,-3 4 0 0,3-10 0 15,-4 9 0-15,4-9 0 0,0 0 0 0,-3 6 0 16,3-2 0-16,0-4 0 0,-4 6 0 0,4-6 0 16,0 0 0-16,-3 3 0 0,3-3 0 0,0 9 0 15,0-9 0-15,0 0 0 0,-4 7 0 0,4-7 0 16,0 0 0-16,-3 9 0 0,3-9 0 0,0 0 0 15,0 0 0-15,0 3 0 0,0-3 0 0,0 0 0 16,0 0 0-16,3 13 0 0,-3-13 0 0,0 9 0 0,0-9 0 0,4 3 0 16,-4 7 0-16,0-10 0 0,3 9 0 0,-3-9 0 15,0 6 0-15,0-6 0 0,0 10 0 0,0-4 0 16,0-6 8-16,0 3-8 0,0 7 10 0,0-10-10 16,0 9 0-16,0-9 0 0,4 6 0 0,-4-6 0 15,0 3 0-15,3 7 0 0,-3-4 0 0,0-6 0 16,0 9 0-16,0-2-8 0,4-4 8 0,-4 6 0 15,0-9 0-15,0 10 0 0,3-4 0 0,-3-3 0 16,0-3 0-16,4 10 0 0,-1-4 0 0,-3-6 0 16,0 0 0-16,4 9 0 0,0-3 8 0,-1-2-8 15,-3-4 0-15,4 9 0 0,-4-9 0 0,7 6 0 16,-7-6 8-16,0 0-8 0,7 3 0 0,-7-3 9 16,3 7-9-16,-3-7 0 0,0 0 0 0,0 0 0 15,4 3 0-15,-1-3 0 0,1 6 0 0,-4-6 0 16,0 0 0-16,0 0 8 0,0 0-8 0,0 10 12 0,0-10-12 15,7 0 0-15,-7 0 0 0,0 0 0 0,0 0 0 0,0 0 0 16,0 0 0-16,0 0 0 0,0 0 0 0,3 9 0 16,-3-9 0-16,4 6 0 0,-4-6 0 0,0 0 0 15,7 3 9-15,-7-3-9 0,4 7 0 0,-4-7 0 16,3 3 0-16,-3-3 0 0,7 6 0 0,0-3 0 16,-7-3 0-16,4 6-8 0,-4-6 8 0,7 4 0 15,-7-4 8-15,7 6-8 0,0-6 0 0,0 6 0 16,-7-6 0-16,7 3-8 0,4-3 8 0,-11 0 0 15,7 0 0-15,0 10 0 0,-7-10 0 0,0 0 0 0,10 0 0 16,-10 0 0-16,7 0 0 0,-7 0 0 0,0 0 0 0,0 0 0 16,0 0 0-16,0 0 0 0,0 0 0 0,0 0 0 15,0 0 0-15,11 6 0 0,-11-6 0 0,0 0 0 16,0 0 0-16,7 3 0 0,-7-3 0 0,11 6 0 16,-11-6 0-16,10 3 0 0,-10-3 0 0,11 0 0 15,-4 7 0-15,-7-7 0 0,14 3 0 0,0-3 0 16,-3 0 0-16,-1 0 11 0,1 0-3 0,-11 0 0 15,10 0-8-15,1-3 0 0,-1 3 0 0,-10 0 0 16,11-7 0-16,-11 7 0 0,0 0 0 0,11 0 0 16,-11 0 0-16,0 0 0 0,7 0 0 0,-7 0 0 15,0 0 0-15,0 0 0 0,0 0 0 0,0 0 0 16,0 0 0-16,0 0 0 0,0 0 0 0,0 0 0 16,0 0 0-16,0 0 0 0,0 0 0 0,0 0 0 15,0 0 0-15,0 0 0 0,0 0 0 0,0 0 0 16,0 0 0-16,0 0 0 0,0 0 0 0,0 0 0 0,0 0 0 0,0 0 0 15,0 0 0-15,0 0 0 0,0 0 0 0,0 0 0 16,0 0 0-16,0 0 0 0,0 0 0 0,0 0 0 16,0 0 0-16,7 0 0 0,-7 0 0 0,0 0 0 15,0 0 0-15,0 0 0 0,0 0 0 0,0 0 0 16,0 0 0-16,0 0 0 0,0 0 0 0,0 0 0 16,0 0 0-16,0 0 0 0,0 0 0 0,0 0 0 15,0 0 0-15,0 0 0 0,0 0 0 0,0 0 0 16,0 0 0-16,0 0 0 0,0 0 0 0,0 0 0 15,0 0 0-15,0 0 0 0,0 0 0 0,0 0 0 16,0 0 0-16,0 0 0 0,0 0 0 0,0 0 0 0,0 0 0 0,0 0 0 16,0 0 0-16,0 0 0 15,0 0 0-15,0 0 0 0,0 0 0 0,0 0 0 0,0 0 0 16,0 0 0-16,0 0 0 0,0 0 0 0,0 0 0 0,10 7 0 16,-10-7 0-16,0 0 0 0,0 0 0 15,7 3 0-15,-7-3-14 0,7 6-5 0,-7-6-1 16,4 10 0-1,3-4-117-15,0-3-24 16,-7-3-5-16,4 9-894 0</inkml:trace>
  <inkml:trace contextRef="#ctx0" brushRef="#br1" timeOffset="-128882.9">23925 10553 918 0,'0'0'40'0,"7"6"9"0,1-6-39 0,2 0-10 16,1 0 0-16,-1 0 0 0,1-6 95 0,3 6 17 15,0 0 3-15,0 0 1 0,-3-3-77 0,-1-3-15 16,1 6-4-16,-1 0 0 0,1-4-20 0,0-2 0 0,-4 6 0 0,3 0 0 16,-3 0-12-16,-7 0-6 0,4 0-2 0,-4 0-585 15</inkml:trace>
  <inkml:trace contextRef="#ctx0" brushRef="#br1" timeOffset="-128215.33">23738 10650 1796 0,'0'0'80'0,"0"0"16"0,0 0-77 0,0 0-19 0,0 0 0 0,0 0 0 0,0 0 52 0,0 0 6 16,0 0 2-16,0 0 0 0,0 0-36 0,0 0-8 16,0 0 0-16,0 0-1 0,0 0-15 0,0 0-15 15,0 10 3-15,0-1 1 0,-3 0 1 0,-1 1 0 16,1 6 0-16,-4 2 0 0,3 1 10 0,1 3 0 16,-4 0 0-16,7 3 0 0,-4 0 18 0,4-3-1 15,-3 10 0-15,3-4 0 0,0 0 31 0,0 7 5 16,3 2 2-16,-3-2 0 0,4 2-23 0,-1 4-4 15,1-3 0-15,-4-4-1 0,3 1-14 0,1-4-2 16,-1 3-1-16,1-8 0 0,-4 2-10 0,0 0 0 16,3 3 0-16,-3-2 8 0,0-1-8 0,0 0 0 15,4-3 0-15,-1 0 0 0,-3 0 0 0,0-3 0 0,0-3 0 0,0-3 0 16,-3 9 8-16,3-13-8 0,-4 10 0 16,1-9 8-16,-1-4 11 0,1 7 1 15,-1-7 1 1,1 1 0-16,-4-1-7 0,0 1-2 0,0-1 0 0,0 0 0 15,-1-2 0-15,-2-4 0 0,-1 9 0 16,1-9 0-16,-1 7-3 0,-3-10-1 0,0 6 0 0,-4-3 0 0,1-3-8 0,-5 7 0 0,1-4 0 16,-3-3 0-16,-1 0 28 0,-3 6 3 0,-1-3 1 0,1 3 0 15,-4-2-32-15,1 2 0 0,-1 3 0 16,-3 1 0-16,-1-4 0 0,1 3 0 0,0 1 0 0,0-1 0 16,-1 1 0-16,-3-1 0 0,1-3 0 0,-5 7 0 15,-2-7 0-15,2 3 0 0,4-5 0 0,1 2 0 16,-5 0 0-16,-3-3 0 0,1 4 0 0,-1-4 0 15,-4 3 0-15,-3-3 0 0,-10 3 0 0,3-3 0 16,7 4 0-16,-4-7 0 0,-2 3 0 0,2 3-10 0,1 0 18 0,3-2 4 16,0 5 1-16,-7-3 0 0,0-3-13 0,3 7 9 15,12-10-9-15,-5 6 8 0,1-3-8 16,6-3 0-16,5 6 0 0,-1-2 0 0,0 2 0 0,7-6 0 16,1 0 0-16,-1 6 0 0,7-6 0 0,-3 3 0 15,3-3 0-15,4 0-11 0,0 0 3 0,3 0 0 16,1 0 0-16,2 0 0 15,5 0-77-15,-1 0-15 16,4 7-4-16,0-7-639 0,0-7-128 0</inkml:trace>
  <inkml:trace contextRef="#ctx0" brushRef="#br1" timeOffset="-126502.52">20930 12507 403 0,'0'0'36'0,"0"0"-36"0,0 0 0 0,0 0 0 16,0 0 316-16,0 0 57 0,0 0 11 0,0 0 3 16,0 0-299-16,0 0-59 0,0 0-12 0,0 0-2 15,0 0 28-15,0 0 5 0,0 0 2 0,0 0 0 16,0-10-30-16,0 4-7 0,-3 3-1 0,-1-3 0 15,1-4 7-15,-4 10 1 0,0-3 0 0,0-3 0 16,-4 3 9-16,0-4 3 0,-3 7 0 0,0 0 0 16,0 0-32-16,-4 0 0 0,1 7 0 0,3-4 0 0,-8 3-12 0,5-3-6 15,3 7-1-15,-4-1 0 0,8 7 3 16,-5-7 0-16,5 0 0 0,3 7 0 0,0-6 4 0,0 5 2 16,0-2 0-16,3-7 0 0,1-3 10 0,3 7 0 15,0-4 0-15,0 3 0 0,3 1 0 0,4-4-8 16,0-3 0-16,4 6 0 0,3-2 8 0,0-4 11 15,0 3-3-15,7 4 0 0,0-4-8 0,4-3 0 16,0 6 0-16,0 1 0 0,-4-1-9 0,3 1 9 16,-2 5 0-16,-1-5 0 0,-4 5-10 0,1-2 10 15,-7 3-8-15,3-1 8 0,-7-2-14 0,3-4 2 16,-6 7 1-16,-1-7 0 0,1 1 11 0,-8-1-8 16,4 1 8-16,-3-1-8 0,-4-3 21 0,-4 4 5 15,-3-1 1-15,0 0 0 0,-4 1 14 0,1-1 3 0,-8 1 1 16,4-4 0-16,-4 3-4 0,0-9-1 0,1 10 0 0,-4-10 0 15,6 0-7-15,1 0-1 0,0 0-1 0,3-3 0 16,1-4-23-16,-1-2 0 0,8 3 0 0,-5-4 0 31,1 7-136-15,4-3-32-16,-1-4-7 0</inkml:trace>
  <inkml:trace contextRef="#ctx0" brushRef="#br1" timeOffset="-125722.79">22158 12685 1908 0,'-11'0'84'0,"11"0"18"0,0 0-82 0,0 0-20 0,0 0 0 0,0 0 0 16,0 0 64-16,0 0 8 0,0 0 1 0,0 0 1 15,0 0-54-15,0 0-12 0,0 0-8 0,0 0 12 16,0 0-12-16,0 0 0 0,0 0 0 0,0 0 0 16,0 0 0-16,0 0 0 0,0 0 0 0,0 0 8 15,0 0 4-15,0 0 1 0,0 0 0 0,0 0 0 16,0 0-5-16,0 0-8 0,0 0 11 0,0 0-11 0,-7-3 11 0,7 3-11 16,0 0 10-16,0 0-10 0,0 0 0 0,0 0 0 15,0 0 0-15,0 0 0 0,0 0 0 0,0 0-13 16,0 0 2-16,0 0 1 0,0 0 10 0,0 0 0 15,0 0 0-15,0 0 0 16,0 0 0-16,0 0 0 0,0 0 0 0,0 0 8 0,0 0 0 0,0 0 1 16,0 0 0-16,0 0 0 0,-3-6 3 0,3 6 0 15,0 0 0-15,0 0 0 0,0 0-2 0,0 0 0 16,0 0 0-16,0 0 0 0,0 0-10 0,0 0 0 16,0 0-10-16,0 0 10 0,0 0-10 0,0 0 10 15,0 0-10-15,0 0 10 0,0 0 0 0,0 0 0 16,0 0 0-16,0 0 0 0,0 0 0 0,0 0 0 15,0 0 0-15,0 0 0 0,-7 0 0 0,7 0 0 16,0 0 0-16,0 0 0 0,0 0 0 0,0 0 0 0,0 0 0 0,0 0 0 16,0 0 0-16,0 0 0 0,0 0-10 0,0 0 10 15,0 0-13-15,0 0 5 0,0 0 8 0,0 0-13 16,0 0 5-16,0 0 8 0,0 0-13 0,0 0 5 16,0 0-2-16,0 0 0 0,0 0 0 0,0 0 0 31,0 0-14-31,0 0-4 0,0 0 0 0,0 0 0 15,0 0-32-15,0 0-8 0,0 0 0 0,0 0-1 0,0 0-126 0,0 0-25 0</inkml:trace>
  <inkml:trace contextRef="#ctx0" brushRef="#br1" timeOffset="-124099.33">22542 12598 288 0,'0'0'25'0,"0"0"-25"0,0 0 0 0,0 0 0 16,0 0 299-16,0 0 54 0,0 0 11 0,0 0 3 15,0 0-204-15,0 0-41 0,0 0-8 0,0 0-2 16,0-10-54-16,0 7-11 0,0 3-3 0,4-6 0 16,-4 6-16-16,0-10-3 0,-4 7-1 0,1-3 0 15,-1-3-37-15,-3 2-8 0,4 4-2 0,3-3 0 16,0 6 13-16,-7-3 10 0,0-4-13 0,0 7 5 16,3-3 8-16,-3-3 0 0,-7 6 8 0,0 0-8 15,0 0 20-15,0 0 0 0,-7 0 0 0,-1 0 0 16,-2 6-4-16,-1-3-2 0,4 7 0 15,0-1 0-15,-11-2-14 16,7 8-8 0,4-2 8-16,0-4-13 0,-4 7 13 0,4 3-9 0,-4-4 9 0,8 4-8 15,-1 0 8-15,0 0 0 0,1 0 0 0,3-4 8 0,3 4-8 0,0 0 0 0,4-3 0 0,-3 2 0 0,3-8 0 0,3 5 0 16,4-5 0-16,-3-1 0 0,-4 1-15 0,10-1-4 16,4 1-1-16,0-4 0 0,-7-6 2 0,7 3 0 15,4 3 0-15,7-6 0 0,-1 3 18 0,-3-3-8 16,4-3 8-16,0 3 0 0,3-6 0 0,0 6 0 15,-7-3 0-15,4-3 0 0,-1 2 0 0,-3-2 9 16,1 3-9-16,-8-3 8 0,0 6-8 0,0 0 12 0,-4-3-12 0,-3 3 12 16,0 0-12-16,0 0 12 15,0 0-12-15,0 0 12 0,0 0-2 0,0 0 0 0,0 0 0 0,-3 3 0 16,-4 6 5-16,-4 1 1 0,-3-1 0 0,0 0 0 16,0 4-5-16,0-4-1 0,3 4 0 0,-3-4 0 15,3 1 0-15,1 5 0 0,3-5 0 0,-4 5 0 16,1-5-10-16,2-1 0 0,1 1 0 0,4 5 8 15,-4-2-8-15,3-4 0 0,4 1 0 0,0-4 0 16,4 3 0-16,-4 1 0 0,3-1 0 0,8 1 0 16,0-4 0-16,3-3 0 0,-4 6 0 0,4-2 0 15,8-7 11-15,-1 6-3 0,0-6-8 0,0 0 12 16,0-6-12-16,4 6 9 0,0-7-9 0,3 4 8 16,-4-3-8-16,5-3 0 0,-1-1 0 0,0 1 0 15,-3-1-31 1,-4 4-1-16,4-3-1 0,-1 6 0 15,-2-7-281-15,-1 1-56 0</inkml:trace>
  <inkml:trace contextRef="#ctx0" brushRef="#br1" timeOffset="-123135">23992 11839 288 0,'0'0'25'0,"0"0"-25"0,0 0 0 0,0 0 0 16,0 0 57-16,0 0 7 0,0 0 0 0,0 0 1 15,0 0 103-15,0 0 21 0,0 0 4 0,0 0 1 16,0 0-58-16,0 0-11 0,0 0-2 0,0 0-1 15,0 0-42-15,0 0-9 0,0 0-2 0,0 0 0 16,0 0-22-16,0 0-5 0,0 0-1 0,0 0 0 16,0 0-41-16,0 0-16 0,11 6 1 0,0-6 0 15,3 3 15-15,0 3 0 0,0-6 0 0,4 4 0 16,-1 2 0-16,4-6 8 0,4 6 0 0,0-3-8 16,7-3 16-16,-1 10-4 0,8-10-1 0,3 0 0 15,4 0 33-15,7 6 8 0,0-3 0 0,0-3 1 16,0 0-29-16,3 0-7 0,1 0-1 0,10 0 0 15,0-3 9-15,7 3 2 0,4-6 0 0,-1 2 0 0,1-2 13 0,3-3 2 16,7-1 1-16,4-5 0 0,7 5-11 16,-1-2-1-16,-2-4-1 0,6 0 0 0,-3-2-10 15,3-1-1-15,-3 3-1 0,0-3 0 0,-4 0-10 0,0 1-8 16,-3-1 12-16,-4 3-12 0,0-3 0 0,-10 4 0 16,-1 5 0-16,-2 1 0 0,-1-1 0 0,0 1 0 15,-4 0 0-15,-3-1 0 16,-3 1 0-16,-4 3 12 0,-4-4-4 15,-3 7-8-15,-7-3 9 0,0 6-9 0,-7-7 0 0,-1 7 9 0,-6-3-9 0,-4 3 0 16,-3 0 0-16,-4 0 0 0,-7 0 0 0,-3 0 0 16,0 0 0-16,-1 0 0 0,-6 0 0 0,3 0 0 15,-7 0 0-15,0 0 0 0,0 0 0 0,0 0 0 0,0 0 0 0,0 0 0 32,-11 10-103-32,-3-10-16 0,-4 9-3 0,1-3-1 15,-8-2-125-15,0 2-24 0,-28-3-6 0,11-3-483 0</inkml:trace>
  <inkml:trace contextRef="#ctx0" brushRef="#br1" timeOffset="-121983.2">25411 12347 1778 0,'0'0'79'0,"0"0"16"0,0 0-76 0,0 0-19 15,0 0 0-15,0 0 0 0,0 0 73 0,0 0 11 16,0 0 3-16,0 0 0 0,0 0-28 0,0 0-6 16,0 0-1-16,0 0 0 0,0 0-20 0,0 0-4 15,0 0 0-15,3 9-1 0,1 7-27 0,-4 3 0 16,0-4 0-16,0 7 0 0,0 3-9 0,0 4 9 15,0 5 0-15,0 1 0 0,0-1 0 0,-4-6 0 16,1 10 0-16,3-4 0 0,0-5 0 0,0 5-8 16,0-9 8-16,3-6 0 0,1 0 0 0,-1 0-8 15,1-4 8-15,-4-5 0 0,0-1-9 0,0-9 9 16,0 0 0-16,0 0-9 0,0 0 1 0,0 0 0 16,0 0 0-16,0 0 0 0,0 0-4 0,0 0-1 15,0 0 0-15,-4-9 0 0,4-1 1 0,-3-5 1 0,-4 2 0 16,7-3 0-16,-4-2-2 0,4-7-1 0,-3 6 0 0,3-6 0 15,-4-4 14-15,4 4 0 0,-4 3 0 0,4-9-9 16,-3 3 9-16,3 6 0 0,0 0 0 0,0 3-8 16,-4 0 8-16,4 4 9 0,4 5-1 0,-4 1-8 15,0-1 20-15,3 1-2 0,-3 0-1 0,4 2 0 16,0 4-17-16,-4 3 8 0,3-6-8 0,-3 6 0 16,0 0 0-16,0 0 0 0,0 0 0 0,0 0-9 15,7 0 9-15,0 6 0 0,4-3-9 0,-4 10 9 16,0-1 0-16,3 4 0 0,1-3 0 0,3 2 0 15,-3 4 9-15,-1 0 0 0,1-3 0 0,-4-1 0 16,4-2-9-16,-4-4 0 0,0 1 0 0,0-4 0 16,3 3 0-16,-10-9 0 0,11 7 0 0,-1-4 0 15,1-3 0-15,0 0 0 0,-1 0 0 0,4-10 0 0,0 10 8 16,1-9 0-16,-1 3 0 0,-4-7 0 0,4 4-8 16,0-7 0-16,1 0 0 0,2 4 0 0,-3-7 0 0,0-3-9 15,1 3 9-15,2 0-13 0,-3 1 3 0,0-1 1 16,0 0 0-16,4-6 0 0,-4 9-3 0,0-3 0 15,-3 0 0-15,0 10 0 0,-1-7 12 16,4 7-13-16,-7 0 5 0,0-1 8 0,0 4 0 16,-3 3 0-16,-1 3 0 0,-3 0 12 0,0 0 2 0,8 0 1 15,-1 0 0-15,0 3 0 0,0 9-15 0,0-2 8 16,0 2-8-16,0 4 0 0,0 3 8 0,3 0-8 16,1 6 0-16,0 9 9 0,-1 1-9 0,1-4 0 15,-4 4 0-15,0-1 0 16,0 4-76-16,0-4-12 0,-3 1-1 0,-1 2-523 0,-3-8-105 0</inkml:trace>
  <inkml:trace contextRef="#ctx0" brushRef="#br1" timeOffset="-109833.84">18895 14165 345 0,'0'0'15'0,"0"0"4"0,0 0-19 0,0 0 0 0,0 0 0 0,0 0 0 15,0 0 134-15,0 0 23 0,0 0 5 0,0 0 1 16,0 0-124-16,0 0-25 0,0 0-5 0,0 0-1 15,0 0-8-15,-7 4-14 0,7-4 3 0,0 0 1 16,0 0 10-16,0 0 0 0,-4 0 0 0,4 0-8 16,0 0 24-16,0 0 4 0,-7 0 2 0,7 0 0 15,0 0 30-15,0 0 5 0,0 0 2 0,0 0 0 16,-7 0-12-16,7 0-3 0,0 0 0 0,0 0 0 0,-7 6-16 0,7-6-4 16,0 0-1-16,0 0 0 0,0 0-15 0,0 0-8 15,0 0 8-15,0 0-8 0,0 0 26 0,0 0 1 16,0 0 0-16,0 0 0 0,0 0 1 0,0 0 1 15,0 0 0-15,0 0 0 0,0 0 3 0,0 0 0 16,0 0 0-16,0 0 0 0,0 0-14 0,0 0-2 16,0 0-1-16,0 0 0 0,0 0-15 0,0 0 11 15,0 0-11-15,0 0 10 0,11 6 2 0,-4-3 0 16,0 4 0-16,0-4 0 0,0 3 17 0,3-3 4 16,1-3 1-16,0 6 0 0,-1-2-9 0,4-4-1 15,-3 0-1-15,6 6 0 0,-2-6 0 0,2 0 0 0,-3 3 0 0,8-3 0 16,-1 0 1-16,3 0 1 0,1-3 0 15,0 3 0-15,-1 0-14 0,1 0-3 0,3-6-8 0,-3 6 12 16,0 0-12-16,-1 0 11 0,-2-4-11 0,-1 4 10 16,4-6-10-16,-4 6 0 0,-4-3 0 0,4 3 8 15,-6 0 1-15,2 0 0 0,1 0 0 0,-4-6 0 16,-3 6-9-16,3 0 0 0,-4 0 9 0,1 0-9 16,-1 0 31-16,-6 0 1 0,7 0 1 0,-4 0 0 15,-4 0-33-15,-3 0 0 0,0 0 0 0,0 0 0 16,7 0 0-16,-7 0 0 0,0 0 0 0,0 0 0 15,0 0 13-15,0 0-4 0,0 0-1 0,0 0 0 16,0 0-8-16,0 0 0 0,0 0 0 0,0 0 0 16,0 0 0-16,0 0 0 0,0 0 0 0,0 0 8 15,0 0-8-15,0 0 0 0,0 0 0 0,0 0 0 16,0 0 0-16,0 0 0 0,0 0 0 0,0 0 0 16,0 0-14-16,0 0 5 0,0 0 1 0,0 0 0 15,0 0-86-15,0 0-17 0,0 0-3 16,0 0-1-16,-7 0-201 0,4 0-40 15,-4-19-8-15,-4 3-1 0</inkml:trace>
  <inkml:trace contextRef="#ctx0" brushRef="#br1" timeOffset="-109307.46">19202 13736 288 0,'0'0'12'0,"0"0"4"0,0 0-16 0,0 0 0 0,0 0 0 0,0 0 0 16,-7-6 292-16,7 6 56 0,0 0 12 0,0 0 1 15,0 0-245-15,0 0-48 0,0 0-11 0,0 0-1 0,0 0-31 16,0 0-5-16,0 0-2 0,0 0 0 0,0 0 7 0,0 0 2 16,0 0 0-16,0 0 0 0,0 0-11 0,0 0-3 15,0 0 0-15,0 9 0 0,0 0-1 0,0 7-1 16,3-6 0-16,-3 8 0 0,4 1 14 0,-1-3 3 15,1 3 1-15,-4 6 0 0,3-6-7 0,-3 9-2 16,4-3 0-16,-4 0 0 0,3 3-8 0,-3 0-1 16,0-3-1-16,0 4 0 0,0 5-10 0,0-6 12 15,0 1-12-15,0 5 12 0,0-9 3 0,-3 3 1 16,3 1 0-16,0 2 0 0,-4-12 20 0,4 6 5 16,0-6 1-16,0-7 0 0,0 4-27 0,0-7-6 15,0 1-1-15,0-1 0 0,0 1-8 16,0-4 0-16,0-6 0 0,0 0-11 0,0 0 11 0,0 0 0 15,0 0 0-15,4 9 0 0,-4-9-14 0,0 0-1 16,0 0 0-16,0 0 0 16,0 0-21-16,0 10-4 0,0-10 0 0,0 6-1 15,0-6-59-15,0 9-12 0,0-9-3 0,3 3-495 0,-3-3-99 0</inkml:trace>
  <inkml:trace contextRef="#ctx0" brushRef="#br1" timeOffset="-91964.26">20422 13952 403 0,'0'0'36'0,"0"0"-36"0,0 0 0 0,0 0 0 0,0 0 86 0,0 0 10 16,0 0 3-16,0 0 0 0,0 0 49 0,0 0 9 15,-3 0 3-15,3 0 0 0,-7 0-109 0,0-3-22 16,0 3-4-16,7 0-1 0,-4-6-14 0,-3 0-10 16,4 2 12-16,-1 4-12 0,0-6 34 0,4 6 0 15,-3 0 0-15,3 0 0 0,-4-9-19 0,1 6-4 16,3 3-1-16,0 0 0 0,0 0 7 0,-4-7 2 16,1 7 0-16,3 0 0 0,-4-9-1 0,4 9 0 15,0-3 0-15,0-3 0 0,0-4 6 0,4 10 0 16,-1-6 1-16,-3 6 0 0,4-10-17 0,-1 7-8 15,4-6 0-15,-3 3 8 0,3-4 5 0,0 1 1 16,0-1 0-16,4 4 0 0,-1-3 10 0,1-1 3 16,-1 1 0-16,1 0 0 0,0-1-5 0,-1 4-1 0,4-4 0 15,0 10 0-15,1-9-21 0,-5 9 9 0,4-3-9 0,0-3 0 16,4 6 8-16,0 0-8 0,-4 0 0 0,0 0 0 16,4 6 12-16,-4-3-12 0,0 3 12 0,0-3-12 15,0 7 0-15,0-4 0 0,0 4 0 0,0-1 0 16,-3 0 0-16,-1 1 0 0,1-1 8 0,-4 1-8 15,4 2 10-15,-4 1-2 0,-4-4 0 0,1 0 0 16,3 7 1-16,-4 0 0 0,-3-4 0 0,0 4 0 16,0-3 3-16,-3 2 0 0,-1 4 0 0,1 0 0 15,-1 6-1-15,-3-6 0 0,-3 6 0 0,3 0 0 16,-4-3-2-16,0 9 0 0,1-3 0 0,-4 1 0 16,0-1-9-16,-1-3 0 0,-2 3 0 0,3 7 8 15,-4-10-8-15,0 3 0 0,-3 0 0 0,4-3-11 16,-1 0 11-16,0-6 8 0,-3 6-8 0,4-6 11 15,-1 0-1-15,4-3 0 0,0-4 0 0,-4 4 0 0,4-7-1 16,0 1 0-16,0-1 0 0,0 0 0 0,3 1-9 0,0-4 10 16,4-3-10-16,0 4 10 0,0-7-1 0,7 0 0 15,-3 0 0-15,3 0 0 0,0 0 5 0,0 0 1 16,0 0 0-16,0 0 0 0,0 0 3 0,0 0 1 16,0 0 0-16,0 0 0 0,0 0-4 0,0 0-1 15,0 0 0-15,0 0 0 0,0-7-14 0,3-2 0 16,-3 9 0-16,7-3 0 0,0-4 0 0,0-2 0 15,4 9 0-15,0-9-10 0,3 9 10 0,3-3 0 16,1 3 0-16,3-7 8 0,4 7-8 0,3 0 11 16,4 0-11-16,0 0 12 0,-1 0 14 0,5 0 3 0,2 0 1 0,5 0 0 15,-4 0-16-15,-4 0-3 0,4 0-1 0,-8 0 0 16,1 0-10-16,0 7 0 0,-4-4-12 0,0-3 12 16,-7 6-9-16,4-3 9 0,-4-3 0 0,1 0 0 15,-5 6 0-15,-3-6 0 0,0 0 0 0,-3 0 0 16,0 0 0-16,-4 3-12 0,0-6 12 0,-7 3-10 31,0 0-93-31,3-6-18 0,1 3-4 0,-4-13-951 0</inkml:trace>
  <inkml:trace contextRef="#ctx0" brushRef="#br1" timeOffset="-90026.68">21198 13570 288 0,'0'0'12'0,"0"0"4"0,0 0-16 0,0 0 0 15,0 0 0-15,0 0 0 0,0 0 204 0,0 0 37 16,0 0 8-16,0 0 2 0,0 0-182 0,0 0-36 15,0 0-7-15,0 0-2 0,0 0-6 0,0 0-2 16,-3-3 0-16,-1-4 0 16,1-2-41-16,3 9-9 0,-4-3-2 0,4 3 0 15,-3-7-81-15,3 7-17 0,0 0-3 0,-4-9-1 16,4 9 67-16,0 0 14 0,-7-6 2 0,7 6 1 0,0 0 128 0,0 0 26 0,0 0 4 0,0 0 2 16,0 0 9-16,0 0 1 0,0 0 1 0,0 0 0 15,0 0-18-15,0 0-4 0,0 0-1 0,0 0 0 16,0 0-38-16,0 0-7 0,0 0-1 0,0 0-1 15,0 0-19-15,0 0-4 0,0 0-1 0,0 0 0 16,0 0 14-16,0 0 3 0,0 0 1 0,0 0 0 16,0 0-12-16,0 0-2 0,0 0-1 0,0 0 0 15,0 0-13-15,0 0-2 0,0 0-1 0,0 0 0 16,0 0-2-16,0 0-8 0,0 0 12 0,4-3-4 16,-1-4-8-16,4 7 0 0,0 0 0 0,0 0 0 15,4-3 0-15,-4 3 15 0,7 0-1 0,-3 0 0 16,-1 0-14-16,1 0-18 0,-1 0 4 0,5 0 1 15,-5 0 13-15,1 0 0 0,-1 0 0 0,1 0 0 0,0 0 0 16,-1 0 0-16,1 3 0 0,-1-3 0 0,-3 0 0 0,4 0 10 16,-11 0-10-16,7 0 12 0,-7 0-3 0,0 0 0 15,11 7 0-15,-11-7 0 0,0 0 0 0,0 0 0 16,0 0 0-16,0 0 0 0,0 0-9 0,3 3 12 16,-3-3-12-16,0 0 12 0,7 6-1 0,-7-6 0 15,4 9 0-15,-1 1 0 0,-3-1 5 0,0 1 0 16,0-1 1-16,-3 0 0 0,3 7-5 0,-4 0-2 15,1-4 0-15,-1 4 0 0,1 0-10 0,3-4 8 16,-7 4-8-16,3-3 8 0,-3 2-8 0,3 4 0 16,-3 0 0-16,4-3 0 0,-4 2 0 0,3 1 12 15,1 3-12-15,-8-3 12 0,8 0-12 0,-4 0 0 0,-1-1-12 16,1 1 12-16,4-3 0 0,-4 3 0 0,3-1 0 0,1-2 8 16,-1 0-8-16,1-4 0 0,3-2 0 0,-4-1 0 15,4-3 0-15,-3 4 13 0,3-10-1 0,0 9-1 16,0-9-11-16,0 0-11 0,0 0 3 0,0 0 0 15,0 0 8-15,0 0 0 0,0 0 0 0,0 0 0 16,0 0-20-16,0 0-3 0,0 0 0 0,0 0 0 16,0 0 1-16,0 0 0 0,0 0 0 0,0 0 0 31,0 0-67-31,0 0-14 0,0 0-2 0,0 0-1 0,0 0-157 0,0 0-31 16,-7-15-6-16,0 5-2 0</inkml:trace>
  <inkml:trace contextRef="#ctx0" brushRef="#br1" timeOffset="-89645.82">21096 13821 288 0,'0'0'25'0,"0"0"-25"16,-3 6 0-16,3-6 0 0,0 0 187 0,0 0 32 16,0 0 6-16,0 0 2 0,-7 9-100 0,7-9-20 15,0 0-4-15,0 0-1 0,0 0-10 0,0 0-1 16,0 0-1-16,0 0 0 0,0 0-26 0,0 0-6 16,10-3-1-16,-3-3 0 0,4 0 11 0,-4 2 1 15,0 4 1-15,0-6 0 0,4 3-50 0,-4-3-11 16,-7 6-1-16,0 0-8 0,7 0 0 0,0-3 0 0,3 3 0 0,-6 0 0 15,-4 0 8-15,10 0-8 0,1 0 0 16,0 0 0-16,-4 0 0 0,3 0-11 0,1 3 0 0,-1-3 0 16,1 6 11-16,-4-6 0 0,4 3 0 0,-11-3 0 15,10 0 0-15,-10 0 0 0,11 0 0 0,-1 0 8 32,-10 0-196-32,0 0-38 0,18 0-8 0,-18 0-2 0</inkml:trace>
  <inkml:trace contextRef="#ctx0" brushRef="#br1" timeOffset="-88894.41">21569 13748 288 0,'0'0'12'0,"0"0"4"0,0 0-16 0,0 0 0 16,0 0 0-16,0 0 0 0,0 0 149 0,0 0 27 15,0 0 6-15,0 0 1 0,0 0-140 0,0 0-28 16,0 0-6-16,0 0-1 0,0 0 8 0,0 0 2 16,0 0 0-16,7 7 0 0,0-4 64 0,-7-3 13 15,0 0 2-15,0 0 1 0,7 0 30 0,-7 0 5 16,0 0 2-16,0 0 0 0,7 0-43 0,0 0-9 16,-7 0-2-16,7-3 0 0,-7 3-38 0,7 0-8 0,0 0-2 0,0 0 0 15,-7 0-24-15,7-7-9 0,0 7 0 0,4 7 9 16,-4-7-9-16,4 3 0 0,-4-3 0 0,0 0 0 15,10 0 0-15,-6 6 0 16,-4-6 0-16,0 0 0 0,7 3 0 0,-3-3-9 16,-8 7 9-16,8-7 0 0,-4 0 0 0,4 0 0 0,3 0 0 0,-7-7 0 15,-7 7 0-15,0 0 0 0,10 0-13 0,-10 0 4 32,0 0-21-32,0 0-4 0,11 0-1 0,-4-3 0 0,-7 3-95 0,0 0-19 15,0 0-4-15</inkml:trace>
  <inkml:trace contextRef="#ctx0" brushRef="#br1" timeOffset="-88453.01">22137 13557 460 0,'-11'3'41'0,"11"-3"-33"0,0 0-8 0,0 0 0 0,0 0 402 0,0 0 78 16,0 10 16-16,4-1 4 0,-4-9-378 0,3 6-75 15,-3-6-15-15,0 10-4 0,7-1-19 0,-3 1-9 0,-1-1 8 0,1 0-8 16,3 1 0-16,-3-4 0 0,-8-3 0 0,4 3 0 15,-4 4 0-15,1-1 0 0,3 7 0 0,0-7 0 16,-7 1 0-16,3-1 0 0,4 7 0 0,0-7 0 16,0 4 0-16,-3 3 0 0,-1-7 0 0,1 7 0 15,3-4 0-15,0-2 10 0,-4 5-10 0,4 1 10 16,0-4-10-16,0-2 0 0,-3 6 0 16,3-7 0-16,0 0-17 15,3 1 4-15,-3-1 1 0,0-9 0 16,-3 6-21-16,-1 4-4 0,4-10-1 0,0 0 0 15,0 0 4-15,0 6 1 0,0-6 0 0,0 0 0 0,0 0 13 0,0 0 2 0,0 0 1 0,0 0 0 16,0 0-165-16,0 0-33 0,0 0-6 16,0 0-2-16</inkml:trace>
  <inkml:trace contextRef="#ctx0" brushRef="#br1" timeOffset="-88058.57">22405 13535 2570 0,'0'0'56'0,"0"0"12"0,0 0 3 0,0 0 1 0,0 0-57 0,0 0-15 16,0 0 0-16,0 0 0 0,0 0 0 0,0 0-8 16,-11 0 8-16,4 6-13 15,0-6-38-15,0 7-7 0,0-4-2 0,-3 6 0 16,-5-2-4-16,5 2 0 0,10 0-1 0,-11 1 0 0,1-1 46 0,-1 1 10 0,8 5 9 0,3-2-13 15,-4-4 29-15,4 7 7 0,-4-7 1 0,4 7 0 16,11-7 11-16,-4 1 2 0,-7-1 1 0,4 1 0 16,10-4-10-16,0 3-1 0,-4-6-1 0,5 7 0 15,-1-4-26-15,3-3 0 0,5 4 0 0,-1-1 0 16,-4-3 0-16,4 3 0 0,-3-3 0 16,3 4 0-16,-7-4 0 0,4 3 0 0,-4-3 0 15,-3 3 0-15,3-6 0 0,-4 4 0 0,-10-4 0 0,4 6 0 16,3 3 0-16,-7-9 0 0,0 0 0 0,0 0 0 15,0 10-22-15,-4-4 3 0,-3-3 1 0,-3 6 0 32,-4 1-34-32,3-4-8 0,-3-3 0 0,0 10-1 0,-7-10-58 0,3 6-11 15,0 1-2-15,-3-4-407 0,0-3-81 0</inkml:trace>
  <inkml:trace contextRef="#ctx0" brushRef="#br1" timeOffset="-87828.82">22423 13410 2530 0,'0'0'112'0,"0"0"24"0,0 0-109 0,0 0-27 16,7 6 0-16,3-6 0 0,-3 3 21 0,0 3-1 15,4-6 0-15,3 7 0 0,0-7 10 0,4 3 2 16,-4-3 0-16,0 0 0 15,4 0-104-15,-1 0-21 0,1 0-4 0,-4 0-1013 0</inkml:trace>
  <inkml:trace contextRef="#ctx0" brushRef="#br1" timeOffset="-84068.73">23347 14122 345 0,'0'0'15'0,"0"0"4"0,0 0-19 0,0 0 0 0,0 0 0 0,0 0 0 16,0 0 264-16,0 0 50 0,0 0 10 0,0 0 1 15,0 0-217-15,0 0-44 0,0 0-9 0,0 0-2 16,0 0-29-16,0 0-7 0,0 0-1 0,0 0 0 16,0 0 4-16,0 0 0 0,0 0 0 0,0 0 0 15,0 0 19-15,0 0 4 0,0 0 1 0,0 0 0 16,-4 0-4-16,4 0 0 0,-7 0 0 0,4 6 0 15,-4-3-18-15,0 3-4 0,0-3-1 0,-4 4 0 16,4-4-9-16,-4 6-8 0,1 1 12 0,-1 2-12 16,-3 1 14-16,3-4-4 0,-3 7-1 0,4-4 0 0,-4 4-9 0,0 3 0 15,-1-3 0-15,1-1 0 16,0-2 0-16,-3 6 0 0,2-4 0 0,5 4 0 0,-4-10 0 0,3 7 0 16,-6-6 0-16,9 5 0 0,1-2 0 15,-3-4 0-15,-1-3 0 0,8-2 0 0,-1 2-24 0,4-6 4 16,-7 3 0-16,4-3 0 15,-4 6-37-15,7-6-7 0,0 0-2 0,0 0 0 16,-4 0-5-16,4 0-1 0,0 0 0 0,0 0 0 16,0 0-60-16,0 0-12 0,0 0-2 0,0 0-1 0</inkml:trace>
  <inkml:trace contextRef="#ctx0" brushRef="#br1" timeOffset="-83742.87">22994 14078 518 0,'0'0'23'0,"0"0"5"0,0 0-28 0,0 0 0 0,0 0 0 0,0 0 0 16,0 0 365-16,0 0 68 0,-7 0 14 0,7 0 2 15,0 0-357-15,0 9-71 0,-4-3-21 0,4-6 9 16,4 10-9-16,0-7 0 0,-1 3 0 0,4 4 0 15,0-1 28-15,4 0 1 0,3-2 0 0,0 2 0 16,0 0-29-16,4 1 0 0,-4 6 0 0,0-7 0 16,4 0 8-16,-4 1 3 0,0-1 0 0,0 7 0 15,0-4-11-15,0-2 8 0,0 6-8 0,0-7 8 0,0 0-8 0,-3 1 0 16,0-1 0-16,-4 1 0 16,0-1-41-16,0 0-1 0,0 4 0 0,-4-10 0 15,1 13-176-15,-1-7-35 0,1 10-7 0,-4-19-2 0</inkml:trace>
  <inkml:trace contextRef="#ctx0" brushRef="#br1" timeOffset="-81184.86">24253 13905 288 0,'0'0'12'0,"0"0"4"0,0 0-16 0,0 0 0 0,0 0 0 0,0 0 0 16,0 0 214-16,-3-6 40 0,-4-3 8 0,3 2 2 31,1 4-241-31,-1-3-48 0,1-4-10 0,3 7-1 16,0 3-4-16,-4-9 0 0,1 3 0 0,-1-4 0 0,1 7 58 0,-1-3 11 0,1-4 3 0,-1 10 0 15,1-6 41-15,-1-3 9 0,4 9 2 0,-3-3 0 16,-1-4-52-16,0 4-11 0,-3-3-1 0,0-3-1 16</inkml:trace>
  <inkml:trace contextRef="#ctx0" brushRef="#br1" timeOffset="-80698.14">24126 13614 403 0,'0'0'36'0,"0"0"-36"16,0 0 0-16,0 0 0 0,0 0 284 15,0 0 51-15,0 0 9 0,0 0 3 0,0 0-187 0,0 0-38 16,0 0-7-16,0 0-2 0,0 0-53 0,0 0-10 15,0 0-2-15,0 0-1 0,0 0-19 0,0 0-3 16,0 0-1-16,0 0 0 0,0 0 9 0,0 0 2 16,0 0 0-16,0 0 0 0,0 0-1 0,0 0 0 0,0 0 0 0,0 0 0 15,0 0-18-15,0 0-4 0,0 0-1 0,0 0 0 16,0 6-11-16,0 3 0 0,0 4 0 0,4-4 0 16,-4 7 0-16,4 3 12 0,-4-4-12 0,0 10 12 15,3-3 11-15,-6 4 2 0,3 2 1 0,0-3 0 16,0 9-14-16,0-5-4 0,-4 8 0 0,0-2 0 15,1-1-8-15,-4 1 0 0,3 2 0 0,-3-2 0 16,4-1 10-16,-4-6 0 0,3 10 0 0,-3-10 0 16,0 4-10-16,0-4 0 0,0-3 0 0,3-3 8 15,1 3-8-15,-1-6 12 0,1-3-12 0,-1-7 12 16,1 10-12-16,3-10 0 0,0-3 0 0,0-6 0 16,0 0 0-16,0 0 0 0,0 0 8 0,0 0-8 15,0 0 0-15,0 0 0 0,0 0 0 0,0 0 8 16,0 0-8-16,0 0 0 0,0 0 0 0,0 0 0 0,0 0-18 0,0 0 1 15,0 0 0-15,0 0 0 16,0 0-32-16,0 0-7 0,0 0 0 0,0 0-1 16,0 0-166-16,0 0-33 0</inkml:trace>
  <inkml:trace contextRef="#ctx0" brushRef="#br1" timeOffset="-80388.51">24522 14219 115 0,'0'0'0'0,"0"0"10"0,0 0-10 0,0 0 0 0,0 0 0 0,0 0 0 16,0 0 588-16,0 0 116 0,0 0 24 0,0 0 4 16,0 0-543-16,0 0-108 0,0 0-21 0,0 0-5 15,0 0-78 1,0 0-15-16,-4 3-3 0,4-3-1 0,-3 6-19 0,-1 4-4 0,0-4-1 0,4-6 0 16,-3 9-184-16,3-9-37 0,0 0-7 15,0 0-2-15</inkml:trace>
  <inkml:trace contextRef="#ctx0" brushRef="#br1" timeOffset="-77122.06">24945 13842 518 0,'0'0'46'0,"0"0"-37"0,0 0-9 0,0 0 0 15,0 0 354-15,0 0 69 0,0 0 13 0,0-6 4 16,0-3-370-16,0 9-70 0,0 0-21 0,0 0-1 16,0 0-6-16,0 0-2 0,0 0 0 0,0 0 0 0,0 0 60 0,0 0 12 15,0 0 2-15,0 0 1 16,0 0 10-16,0 0 1 0,0 0 1 0,0 0 0 0,0 0-30 0,0 0-7 16,0 0 0-16,0 0-1 0,0 0-11 0,-4 9-8 15,1 1 12-15,-1-1-12 0,1 0 8 0,3 7-8 16,-4 3 0-16,1 0 0 0,-1-4 8 0,4 14-8 15,-7-4 0-15,4 3 0 0,-1 0 0 0,-3 7 0 16,0 2 0-16,0 4-9 0,0-3 20 0,-4-1 4 16,1 7 1-16,3-9 0 0,-4 2 0 0,0-2 1 15,4-1 0-15,0-5 0 0,0-4-17 0,4-7 0 16,-4 1 0-16,3-9 0 0,1 5-10 0,-1-8-6 16,4-7 0-16,0 0-1 15,0 0-14-15,0 0-2 0,0 0-1 0,0 0-665 0,0-7-133 0</inkml:trace>
  <inkml:trace contextRef="#ctx0" brushRef="#br1" timeOffset="-76765.59">25153 13846 403 0,'0'0'36'0,"4"-10"-36"15,-1 7 0-15,1-9 0 0,3 8 0 0,-4-2 0 0,-3 6 0 0,0 0 0 16,0 0 35-16,0 0 13 0,0 0 2 0,0 0 1 16,0 0 180-16,0 0 36 0,0 0 7 0,-3 6 2 15,3 10-104-15,-4-3-21 0,1-4-4 0,-1 10-1 16,4-3-94-16,-3 2-18 0,-4 1-4 0,3 6-1 16,-3 0-13-16,3-3-4 0,-3 10 0 0,0-10 0 15,4 12 4-15,-4-6 1 0,-4 4 0 0,4-4 0 0,-4 0-7 0,4 7-2 16,0-7 0-16,-3-3 0 0,3 3 0 0,3-9-8 15,-3 6 12-15,4 0-4 0,-4-6-8 0,3 0 0 16,1-4 0-16,-5-2 0 0,5 3 0 0,3-7 0 16,-4 0 0-16,4-9 0 0,0 10-13 0,0-10 5 15,0 0 8-15,0 0-13 16,0 0-26-16,0 0-5 0,0 0 0 0,0 0-1 16,0 0-109-16,7-10-22 0,-3 1-4 0,0-7-597 0</inkml:trace>
  <inkml:trace contextRef="#ctx0" brushRef="#br1" timeOffset="-76404.04">25587 13701 1954 0,'0'0'87'0,"0"0"17"16,0 0-83-16,0 0-21 0,0 0 0 0,0 0 0 16,0 0 97-16,0 0 15 0,0 0 4 0,0 0 0 15,0 0-58-15,0 0-11 0,0 0-3 0,-7 4 0 16,3 2-28-16,1 3-7 0,-4 1-1 0,0-1 0 16,0 0-8-16,3 10 0 0,1 3 0 0,-1 0 0 0,-3 3 0 0,4 3 0 15,3-2 10-15,0 8-10 16,-4-6 13-16,0 10-4 0,1-4-1 0,3 10 0 0,-4-6 2 0,4 3 0 15,-3-4 0-15,-1 7 0 0,1-6-10 0,-1-4 0 16,-3 4 0-16,4-4 0 0,-1-5 0 0,1 2 0 16,3-9 0-16,-4 3 0 0,4-6-11 0,-3-3 3 15,3-7 0-15,-4 7 0 16,1-13-96-16,3-3-20 0,0 0-3 0,0 0-1 0</inkml:trace>
  <inkml:trace contextRef="#ctx0" brushRef="#br1" timeOffset="-73802.69">26148 13827 403 0,'0'0'36'0,"0"0"-36"0,0 0 0 0,0 0 0 16,-4 0 249-16,4 0 43 0,0 0 9 0,0 0 2 15,-3-6-249-15,3 6-54 0,0 0 0 0,0 0-8 16,0-4 8-16,0 4-8 0,0 0 8 0,0 0-8 16,0 0 60-16,0 0 12 0,0 0 2 0,0 0 1 15,0 0-6-15,0 0-1 0,-4-6 0 0,4 6 0 16,0 0-10-16,0 0-2 0,0 0-1 0,-3 0 0 15,-4-3-17-15,3 3-3 0,4 0-1 0,-7 0 0 0,4 0-26 0,3 0 8 16,-7 3-8-16,3-3 0 0,-3 6 0 0,3-6 8 16,4 0-8-16,-3 10 0 0,-4-1 0 0,3 1 0 15,-3-1 0-15,0 0 0 0,4 7-9 0,-4-6 9 16,0 5 0-16,0-2 0 0,-1 2 0 0,-2 1 0 16,3-3 0-16,0 5 0 0,-4-2 0 0,1 3 0 15,3 0 0-15,0-4 0 0,-4 4 0 16,4 0 0-16,3 0 8 15,1 3-8 1,-1-3 0-16,1-7 0 16,3 4 0-16,0 0 0 0,0-4 0 0,3 4 0 0,1-7 0 0,-1 1 0 0,1-1 0 0,-1 0 9 15,4 1-9-15,1-1 8 0,-5-2 6 0,8-4 1 0,-4 3 0 0,3 0 0 0,1-3-27 0,-1 4-4 0,1-4-2 16,3-3 0-16,-3 0 18 0,-1 0-8 0,4-3 8 0,1-4 0 16,-1 7 0-16,0-3 16 0,3-9-2 15,-3 9 0-15,1-7 22 0,-1 1 5 0,0-7 1 0,-4 0 0 16,1 7 9-16,0-4 1 0,-4-2 1 0,3-4 0 15,-3 3-2-15,-3-3-1 0,3 1 0 0,-4-1 0 16,-3 3-27-16,4-3-6 0,-4 0-1 0,0 1 0 16,0-7-7-16,-4-1-1 0,1 8-8 0,-1-11 12 15,1 11-12-15,-4-7 9 0,-4-1-9 0,4 8 8 16,-3-7-8-16,-1 12 0 0,0-3-10 0,-3-2 10 16,4 2 0-16,-1 6 16 0,0 1-1 0,1 0-1 15,-1 5 4-15,1-2 1 0,3 6 0 0,-4 0 0 16,4-3-19-16,0-3 0 0,0 6 0 0,0 6 0 15,-4-3-25-15,4-3-12 0,-3 10-3 0,3-4 0 16,0-3-3-16,-1 6-1 0,-2-2 0 0,6-4 0 16,1 6-176-16,-1-2-36 0,4-7-8 0,-7 9 0 0</inkml:trace>
  <inkml:trace contextRef="#ctx0" brushRef="#br1" timeOffset="-72117.87">26712 13676 345 0,'0'0'31'0,"0"0"-31"16,0 0 0-16,0 0 0 0,0 0 277 0,0 0 50 16,0 0 9-16,0 0 3 0,0 0-247 0,0 0-48 15,0 0-11-15,0 0-1 0,0 0-32 0,0 0 0 16,0 0 0-16,0 0 0 0,0 0 0 0,0 0 0 15,0 0 0-15,0 0 0 0,0 0 0 0,0 0 8 0,0 0-8 16,0 0 0-16,0 0 35 0,0 0 4 0,0 0 1 0,0 0 0 16,0 0-4-16,0 0 0 0,0 0 0 0,0 0 0 15,0 0-6-15,0 0-2 0,0 0 0 0,0 0 0 16,0 0-19-16,0 0-9 0,0 0 8 0,0 0-8 16,0 0 8-16,0 0-8 0,0 0 8 0,0 0-8 15,0 0 0-15,0 0 0 0,0 0 8 0,0 0-8 16,0 0 0-16,0 0 0 0,0 0 0 0,0 0 0 15,0 0 0-15,0 0 0 0,4 10 0 0,-4-1 0 16,0-3 0-16,-4 4 0 0,4-1 0 0,-3 7 0 16,3-4 0-16,-4 4 13 0,1 3-1 0,-4 0-1 15,7-4 1-15,-4 10 0 0,-3-3 0 0,4-3 0 0,-1 6 0 16,1 0 0-16,-5 1 0 0,5-5 0 0,-1-2 8 0,1 6 1 16,-1 0 1-16,1 1 0 0,-1-5-10 15,1-5-1-15,-1 3-1 0,1 0 0 0,3 0-10 0,-4-4 12 16,4 1-12-16,0-7 12 0,0 1-3 15,-3-1 0-15,-1 1 0 0,4-1 0 0,0 0-9 0,0-9 0 16,0 0 0-16,-3 7 0 0,3 2 12 0,0-9-4 16,0 0 0-16,0 0 0 0,-4 3-8 0,4-3 0 15,0 0-12-15,0 0 12 0,0 0-9 0,0 0 9 16,0 0 0-16,0 0 0 0,0 0-15 0,0 0 4 16,0 0 1-16,0 0 0 15,0 0-28-15,0 0-6 0,0 0 0 0,0 0-1 16,0 0-82-16,0 0-16 0,0 0-3 0,0 0-677 0</inkml:trace>
  <inkml:trace contextRef="#ctx0" brushRef="#br1" timeOffset="-71647.47">27210 13576 864 0,'0'0'76'0,"0"0"-60"15,0 0-16-15,0 0 0 0,0 0 271 0,0 0 51 16,0 0 10-16,0 0 3 0,0 0-260 0,0 0-52 15,0 0-11-15,0 0-1 0,0 0 24 0,0 0 5 16,0 0 0-16,0 0 1 0,0 0-27 0,-7 3-6 16,0-3 0-16,7 0-8 0,-7 9 12 0,-4-2-12 15,7-1 12-15,-3 3-12 0,0 4 12 0,0-4-12 16,4 7 12-16,-1 3-12 0,4 0 14 0,-7 6-4 16,0 0-1-16,0 3 0 0,0 0 7 0,0 7 0 15,-4-1 1-15,4 1 0 0,-3-4 9 0,3 10 2 0,-4-3 0 0,1-1 0 16,-1-2-19-16,0-1-9 15,4 1 10-15,0-7-10 0,-3 0 11 0,3-3-11 0,3 3 12 0,-3-9-12 16,4-3 8-16,-5 3-8 0,8-10 0 0,-3 1 0 16,-1-1 0-16,4-9 0 0,0 0 0 0,0 0 0 15,0 0 0-15,0 0-16 0,0 0 4 0,0 0 0 32,0 0-119-32,0 0-23 0,7-9-5 0,-3-1-1 0</inkml:trace>
  <inkml:trace contextRef="#ctx0" brushRef="#br1" timeOffset="-71169.23">27626 13551 518 0,'0'0'46'0,"0"0"-37"16,0 0-9-16,0 0 0 0,0 0 490 0,0 0 96 0,0 0 19 15,0 0 4 1,0 0-510-16,0 0-99 0,0 0-27 0,0 9-1 0,-3 1 9 0,3 5 3 0,-4 4 0 0,0 0 0 16,1 0 16-16,-1 6 0 0,-3 0 0 0,4 3 9 15,-1 0-1-15,1 4-8 16,-1-4 12-16,1 0-4 0,-1 0-8 0,1 4 10 0,-4-4-10 0,3 0 10 16,1 0 0-16,-5-2 0 0,1 2 0 0,4-3 0 15,-4-6 8-15,3 6 2 0,-3-6 0 0,4-1 0 16,-4-2-20-16,3-3 0 0,1 2 0 0,-1 1 0 15,1-7 0-15,-1-5 0 0,4 2 0 0,0 3 0 16,-3-6-22-16,3-3-8 0,0 0-2 0,0 0 0 16,0 0 0-16,0 0 0 0,0 0 0 0,0 0 0 15,0 0-48-15,0 0-9 0,0 0-3 0,0 0-589 16,0 0-119-16</inkml:trace>
  <inkml:trace contextRef="#ctx0" brushRef="#br1" timeOffset="-70730.59">28063 13507 403 0,'0'0'36'0,"0"0"-36"0,0 0 0 0,0 0 0 16,0 0 403-16,0 0 73 0,0 0 16 0,0 0 2 15,0 0-352-15,0 0-70 0,4 6-15 0,-4-6-2 16,-4 3-36-16,4 7-7 0,-3-4-2 0,3 3 0 16,0 7 2-16,-4-3 0 0,4-4 0 0,-3 13 0 15,3-3 12-15,0 3 4 0,-4 3 0 0,4 3 0 16,0 3 12-16,-3 1 4 0,-1-1 0 0,4 1 0 15,-3 2-26-15,3 1-5 0,-4-7-1 0,1 3 0 16,-1-3 0 0,1 1 0-16,-1-1 0 15,1 3 0-15,-1-9-3 0,1 3-1 0,-4 0 0 16,7-3 0-16,-4-6-8 0,0 3 0 0,1-4 0 0,-1-5 0 0,4-7 0 0,0-3 0 0,0 0 0 0,0 0 0 16,0 0 0-16,0 0-17 0,0 0 4 0,0 0 1 31,0 0-32-31,0 0-7 0,0 0-1 0,0 0 0 0,7-3-76 0,1-3-16 0,-1-7-4 0,0-3-860 15</inkml:trace>
  <inkml:trace contextRef="#ctx0" brushRef="#br1" timeOffset="-70347.46">28582 13488 2037 0,'0'0'44'0,"0"0"10"0,0 0 2 0,0 0 2 0,0 0-46 0,0 0-12 0,7-9 0 0,-7 9 0 16,0 0 0-16,0 0 0 0,0 0 0 0,0 0 0 15,0 0 17-15,0 0 8 0,0 0 2 0,0 0 0 16,0 0 12-16,0 9 2 0,-3 7 1 0,-1-4 0 16,4 4-4-16,-3 3-1 0,-1 0 0 0,0 6 0 15,1 0-6-15,-1-3-2 0,1 3 0 0,-1 3 0 16,4 3-10-16,-3-2-3 0,3-1 0 15,0 0 0-15,-4-3-6 0,4 0-2 0,-3-6 0 16,3 6 0-16,0-6 20 0,-4 0 3 0,4 0 1 0,0-1 0 16,-3-2-32-16,-1 0 0 0,1-4 0 0,-1 4 0 15,1-7 0-15,-1 1 0 0,4-1 0 0,-3 1 0 16,-1-4 0-16,4-6 0 0,0 0 0 0,0 0 0 16,0 0-20-16,0 0-9 0,0 0-3 0,0 0 0 15,0 0 10-15,0 0 2 0,0 0 0 0,0 0 0 16,0 0-20-16,0 0-3 0,0 0-1 0,0 0 0 15,0 0-221-15,-3-16-45 0,-1-9-9 0,4 6-1 0</inkml:trace>
  <inkml:trace contextRef="#ctx0" brushRef="#br1" timeOffset="-69759.09">29009 13397 403 0,'0'0'36'0,"0"0"-36"0,0 0 0 0,0 0 0 16,0 0 345-16,0 0 63 0,0 0 12 0,7 0 2 15,-7 0-306-15,0 0-62 0,0 0-12 0,0 0-2 16,0 0 10-16,0 0 2 0,0 0 1 0,0 0 0 16,0 0-2-16,7 10-1 0,-7-1 0 0,4 0 0 15,-4 7-12-15,-4-3-2 0,4 2-1 0,-3 1 0 16,3 3-19-16,-4 0-4 0,0 6-1 0,1-3 0 16,-1 3 17-16,1 3 3 0,3-3 1 0,-4 10 0 15,1-7-10-15,-1 9-2 0,1-2 0 0,-1-7 0 16,4 7-9-16,-3-1-3 0,-1 1 0 0,1-7 0 0,-1 0 10 0,1-3 2 15,-1 3 0-15,1-3 0 0,-1 4-7 0,0-11-1 16,1 1 0-16,3-3 0 0,-4 0-12 0,1-4 9 16,3-6-9-16,0 4 8 0,0-10 0 0,-4 9 0 15,4-9 0-15,0 0 0 0,0 0-8 0,0 0 0 16,0 0 0-16,0 0 0 0,0 0 0 0,0 0 0 16,0 0 0-16,0 0 0 0,0 0-8 0,0 0-4 15,-3 7-1-15,3-7 0 0,0 0 4 0,0 0 1 16,0 0 0-16,0 0 0 0,0 0-9 0,0 0-2 15,0 0 0-15,0 0 0 0,0 0 9 0,0 0 2 16,0 0 0-16,0 0 0 0,0 0-13 0,0 0-3 16,0 0 0-16,0 0 0 0,0 0 3 0,0 0 0 15,0 0 0-15,0 0 0 16,0 0-8-16,0 0-2 0,0 0 0 0,0 0 0 16,-4-7-22-16,4 7-5 0,0 0-1 0,0 0 0 15,-3-9-85-15,3 9-16 0,0 0-4 0,3-10-702 0</inkml:trace>
  <inkml:trace contextRef="#ctx0" brushRef="#br1" timeOffset="-65718.82">17208 13535 345 0,'0'0'31'15,"0"0"-31"-15,0 0 0 0,0 0 0 16,0 0 268-16,0 0 48 0,0 0 10 0,0 0 2 0,0 0-228 16,0 0-44-16,0 0-10 0,-7-3-2 0,0 3-6 0,0-6-2 15,0 6 0-15,0 0 0 0,0 0-4 0,-3 0-2 16,3 6 0-16,-4-6 0 0,4 9-7 0,-4-2-2 15,4-4 0-15,-3 6 0 0,-1 7-21 0,-3-4 0 16,7 14 0-16,-7-8 0 0,3 7 0 0,1 4 0 16,-4 5-9-16,3 1 9 0,0 2 0 0,1 4 0 15,-1 0 0-15,-3 3 0 0,3 6 0 0,-3-3 15 16,4 3-3-16,-1-3 0 0,-3-3-12 0,0 0 0 16,7-6 0-16,-4-1 0 0,1-2 0 0,3-10-8 15,0 0 8-15,0-6-13 0,3-7 22 0,1 4 5 16,-1-7 1-16,1-2 0 0,3-7 17 0,0 0 4 15,0 0 1-15,0 0 0 0,0-7 0 0,3-8 0 0,1-4 0 16,-1-3 0-16,1-9-37 0,3 2-20 0,0-5 3 0,0 6 0 31,0-7-31-31,0 1-7 16,-4 2-1-16,8-9 0 0,-7 4 36 0,6 2 6 0,-6-9 2 16,3 7 0-16,0-1 22 0,-4-3 5 0,4 4 1 0,-3 9 0 0,-1-4 28 0,4 10 7 15,-3-3 1-15,-1 10 0 0,1 2-16 0,0 4-2 0,-1-7-1 0,-3 13 0 16,0 3-2-16,0 0-1 0,0 0 0 0,0 0 0 15,0 0-43-15,11 9-9 0,-4 4-2 0,3 6 0 16,1 6 39-16,-1-7 7 0,1 17 2 0,0-7 0 16,3 7-24-16,-4-7-12 0,4 6 2 0,-3 1 0 15,3-1 10-15,0 1 0 0,-3-4 0 0,3 4-8 16,-3-1 8-16,-1-6 0 0,1 1-9 0,-4 2 9 16,0-9-8-16,3 3 8 0,-3-6-10 0,0 0 10 15,1 3-11-15,-5-10 11 0,4-2-12 0,-3 5 12 16,-1-12-33-1,-3 4 0-15,0-7 0 0,0 0 0 0,0 0-59 0,0 0-12 0,0 0-3 0,0 0-501 16,0 0-101-16</inkml:trace>
  <inkml:trace contextRef="#ctx0" brushRef="#br1" timeOffset="-65569.56">17085 14222 403 0,'-7'-13'36'0,"3"4"-36"16,-6 3 0-16,3-4 0 0,0 1 265 0,0-7 47 16,0 7 8-16,0-1 3 0,3 1-142 0,1 9-28 15,-1-9-5-15,0-1-2 0,4 10-57 0,0 0-11 16,0 0-2-16,0 0-1 0,0 0-59 0,0 0-16 0,0 0 0 0,0 0 0 15,0 0-13-15,0 0-8 0,8 10-2 0,2-10 0 16,4 9 4-16,-3-3 1 0,3-3 0 0,0-3-647 16,4 7-130-16</inkml:trace>
  <inkml:trace contextRef="#ctx0" brushRef="#br1" timeOffset="-65420.83">17515 14031 2642 0,'-17'18'117'16,"10"-8"24"-16,-4 9-113 0,4-1-28 0,4 8 0 0,-1 2 0 15,-3-3 23-15,7 0-2 0,0-3 0 0,3 9-817 16,1-2-163-16</inkml:trace>
  <inkml:trace contextRef="#ctx0" brushRef="#br1" timeOffset="-64512.57">17261 15360 2628 0,'-3'-6'58'0,"-4"6"12"0,3 0 2 0,4 0 1 0,0 0-58 0,0 0-15 15,0 0 0-15,0 0 0 16,0 0-20-16,0 0-8 0,0 0 0 0,0 0-1 15,0 0-38-15,0 16-7 0,0-4-2 0,0 10 0 16,-3 0 8-16,-1 3 0 0,-3 10 1 0,4-1 0 0,-4 4 46 0,0-1 9 16,-1 4 1-16,1-3 1 0,0 9 18 0,4-3 4 15,-4 0 1-15,0 0 0 0,0-10 11 0,3 1 3 16,1-7 0-16,-1-9 0 0,1 6-9 0,-1-13-2 0,4 4 0 16,0-7 0-16,-3-2-29 0,3-7-7 15,0 0 0-15,0 0-1 16,0 0-81-16,0-13-16 0,0 0-3 0,-4-5-1 15,4-7 43-15,-4 6 9 0,1-9 2 0,3-4 0 0,0 4 122 0,-4-7 25 0,4-2 5 0,0 2 0 16,-3-9 7-16,3 7 1 0,3-7 0 0,-3 0 0 16,0 0-38-16,4-3-7 0,-1 3-2 0,5 7 0 15,-5-4-13-15,4 9-2 0,0 1-1 0,0 12 0 16,4-6-13-16,-1 6-4 0,-3 10 0 0,4-4 0 16,0 7-4-16,-4-3 0 0,3 9-8 0,1 3 12 15,-1 3-12-15,5 13 0 0,-5 0 0 0,4 6-10 0,0 9 10 16,0 4 0-16,1 3 0 0,-5-1 0 0,1 4 0 0,-1 0 0 15,4-6 0-15,1 6 0 0,-5 0 0 0,1 0 0 16,-1-10 0-16,4 10 0 0,-7-6 0 16,4-4 0-16,-4 1 0 15,0-7 0-15,-3 0 0 0,3-3 8 16,-7 3 0-16,0-9 0 0,0-3-8 0,0-7-8 16,0 7 8-16,-4-13-12 0,4-3-151 0,-3 6-30 0,-8-6-7 0,0-6-655 0</inkml:trace>
  <inkml:trace contextRef="#ctx0" brushRef="#br1" timeOffset="-64406.32">17346 15765 1486 0,'-10'-10'66'0,"10"10"14"0,-8-3-64 0,5-3-16 16,-4 3 0-16,0-3 0 0,3-1 170 0,4 7 31 0,0 0 7 0,0 0 0 15,0 0-135-15,0 0-27 0,0 0-6 0,0 0 0 16,4-3-52-16,6 3-11 0,1-6-1 0</inkml:trace>
  <inkml:trace contextRef="#ctx0" brushRef="#br1" timeOffset="-63989.9">17773 15868 2361 0,'-18'3'210'0,"4"4"-168"0,0-4-34 0,3 3-8 15,4-6 97-15,0-6 18 0,4-4 3 0,3 1 1 16,3-10-232-16,4 3-47 0,-3-5-8 0,3-1-3 15,0 0-75-15,0 3-15 0,-3 3-3 0,3 0-1 0,-4 4 237 0,1 2 48 16,-1-2 10-16,1 9 2 0,-4 3 101 0,3-6 21 16,4-4 4-16,-7 10 1 0,7 0-68 0,1 0-14 15,2 0-2-15,-3 0-1 0,4 6-50 0,-1 4-9 16,1-1-3-16,3 1 0 0,-3 8-12 0,-1-2 0 16,-3 0-12-16,0 3 12 0,0-1-27 0,-7 1 2 15,4 0 0-15,-8 6 0 0,-3-6 9 0,0 9 1 16,-10 7 1-16,-1-7 0 0,-3 6 33 0,0-5 6 15,-4 5 2-15,-3 1 0 0,-1-1 23 16,1-6 5-16,0 7 1 0,0-10 0 0,0-3 10 16,3-3 2-16,4-4 1 0,0 1 0 15,6-13-29-15,5 7-7 0,3-4-1 0,0-3 0 0,7-3-32 0,0 0 0 0,0 0 0 0,0 0 0 32,17-3-25-32,1 3-12 0,3-6-3 0,4 2 0 0,0-2 23 0,6 6 4 0,5-9 1 0,-1 6 0 31,4-4-168-31,3-2-32 0</inkml:trace>
  <inkml:trace contextRef="#ctx0" brushRef="#br1" timeOffset="-63044.98">18994 15818 864 0,'-15'6'76'0,"5"-3"-60"15,-1-3-16-15,1 0 0 0,-1 0 274 0,4-3 52 16,0-3 10-16,3 6 3 0,-3 0-252 0,7 0-51 0,-3-3-9 0,3 3-3 16,0 0-1-16,0 0-1 0,-7-6 0 0,7 6 0 15,0 0 2-15,0 0 0 0,0 0 0 0,0 0 0 16,0 0-12-16,0 0-1 0,0 0-1 0,0 0 0 15,0 0-10-15,7 9 0 0,3 0 0 0,1-2 0 16,7-4 21-16,-1 6 9 0,1-2 2 0,7-7 0 16,3 9-5-16,4-9-1 15,-1 0 0-15,1 0 0 0,7 0-6 0,-7 0 0 0,3 0-1 0,-3-3 0 16,-1-3-19-16,1 6 10 0,0-7-10 16,-4 4 8-16,0 3-8 0,1 0 0 0,-1 0 0 0,-3 0 0 15,-1 0 18-15,-3 0-2 0,1 0 0 0,-5 0 0 16,4 0-16-16,-6 0 0 0,-1 3 0 0,-4-3 0 15,4 0 0-15,0 0 0 0,-3 0 0 0,0-3 0 0,-4 3-12 16,0-6-7-16,-7 6-1 0,7 0 0 16,-7 0-30-16,10-3-6 0,-6-4-2 0,-4 7 0 15,7-9-122-15,-4 0-25 0,-3-1-5 0</inkml:trace>
  <inkml:trace contextRef="#ctx0" brushRef="#br1" timeOffset="-62755.61">19272 15620 748 0,'0'0'67'0,"-10"0"-54"0,3 0-13 0,0 0 0 16,7 0 365-16,0 0 71 0,0 0 13 0,0 0 3 15,0 0-344-15,0 0-70 0,0 0-14 0,0 0-2 16,0 0-10-16,0 16-3 0,-4-6 0 0,4 8 0 15,0 1-9-15,-4 9 0 0,1 7 0 0,-1 3 0 16,4 2-16-16,-3 7 2 0,-1-3 0 0,1 3 0 16,-1 3 24-16,1-2 5 0,3-5 1 0,3 1 0 15,-3 0-27-15,4-6-5 0,-4-10 0 0,0 3-1 16,3-2 5-16,1-11 0 0,-1-2 1 0,1-3 0 16,-1-4-189-1,1 4-39-15</inkml:trace>
  <inkml:trace contextRef="#ctx0" brushRef="#br1" timeOffset="-61224.21">20775 15834 403 0,'-11'3'17'0,"8"-3"5"15,-8 6-22-15,8-3 0 0,-8-3 0 0,4 7 0 0,0-7 372 0,-3 0 69 0,3 0 15 0,-1 0 2 16,1 0-313-16,0-7-62 0,4 7-13 0,-4-3-2 16,0 3-40-16,3 0-7 0,-3 0-1 0,7 0-1 15,0 0 10-15,0 0 3 0,-3-6 0 0,-4 3 0 16,3-4-15-16,4 7-2 0,-3-3-1 0,3 3 0 16,-4-6 0-16,4-3 0 0,-4-1 0 0,4 1 0 15,0 3-14-15,4-7 0 0,0 4 0 0,3-7 0 16,-4 7 0-16,4-7-10 0,4 3 2 0,-1-2 0 15,4-4 8-15,1 3 0 0,-1-3 0 0,3 0-8 16,1 4 8-16,0 2 0 0,-1-2 0 0,1-4-8 16,-4 13 8-16,4-7 0 0,-4 4 0 0,0 2-8 0,0 7 0 15,0 0 0-15,-3 0 0 0,3 7 0 16,0 5-6-16,-4-2-1 0,5 11 0 0,-5 1 0 0,1 3 1 0,-1 4 0 16,1 5 0-16,-1 4 0 0,-3-4-1 0,-3 4 0 15,0 3 0-15,-1-4 0 0,-3-2 7 0,-3-1 8 16,-1 1-13-16,0-4 5 0,1 4 8 0,-4-1 0 15,-4-6 0-15,1 1 8 0,-4-4-8 0,0 3 11 16,-4 3-11-16,0-9 12 0,-3 10 0 0,-4-4 1 16,1-9 0-16,-8 6 0 0,4-6 2 0,-4 6 0 15,4-7 0-15,-4 1 0 0,0 0 2 0,1-10 1 16,2 7 0-16,1-6 0 0,0-7 10 0,7 3 1 16,-1-3 1-16,1-3 0 0,4-3-12 15,-1 3-2-15,4-9-1 0,7 2 0 0,-4-2-4 0,4-1-1 16,4 1 0-16,3 0 0 0,-4 2-22 0,8 4-5 15,-1-6-1-15,8-1 0 0,-1-5 9 16,5 5 9-16,2 1-13 0,4 0 5 0,8-1 8 16,-5 1-12-16,4 2 12 0,4-2-12 0,4 0 12 0,-5 2 0 0,1 4 0 0,3 3 0 15,1 0 0-15,-5 0 0 0,-2 3 0 0,-1 4 0 16,0-7 0-16,-3 0 0 0,-1 6 0 0,1-3-8 16,-7 3 8-16,-1-3 0 0,1-3 0 0,0 7 0 15,-1-7-24-15,-3 3 1 0,0-3 0 0,-3 0 0 16,0 0-140-16,3 0-28 0</inkml:trace>
  <inkml:trace contextRef="#ctx0" brushRef="#br1" timeOffset="-58512.26">21209 15238 676 0,'0'0'30'0,"0"0"6"0,0 0-28 0,0 0-8 16,0 0 0-16,0 0 0 0,0 0 119 0,0 0 22 16,0 0 5-16,0 0 1 0,0 0-79 0,0 0-16 15,0 0-4-15,0 0 0 0,0 0 8 0,0 0 2 16,0 0 0-16,0 0 0 0,0 0 0 0,0 0 0 15,0 0 0-15,0 0 0 0,0 0-29 0,0 0-5 16,0 0-2-16,0 0 0 0,0 0 16 0,0 0 3 16,0 0 1-16,0 0 0 0,0 0-24 0,0 0-5 15,0 0-1-15,0 0 0 0,0 0 4 0,0 0 0 0,0 0 0 0,0 0 0 16,0 0 14-16,0 0 3 16,0 0 1-16,0 0 0 0,0 0-17 0,0 0-3 0,0 0-1 0,0 0 0 15,0 0-3-15,0 0-1 0,0 0 0 0,0 0 0 16,0 0 4-16,0 0 1 0,0 0 0 0,0 0 0 15,0 0-14-15,0 0 0 0,0 0 0 0,0 0 0 16,0 0 0-16,0 0 0 0,0 0 0 0,0 0 0 16,0 0 0-16,0 0-10 0,0 0 10 0,0 0-8 15,0 0 8-15,0 0 0 0,0 0 0 0,0 0-8 32,0 0-16-32,0 0-4 0,0 0 0 0,0 0-652 0,0 0-130 0</inkml:trace>
  <inkml:trace contextRef="#ctx0" brushRef="#br1" timeOffset="-56374.75">21174 15291 345 0,'0'0'31'0,"0"0"-31"0,0 0 0 0,0 0 0 15,0 0 197-15,0 0 34 0,0 0 6 0,0 0 2 16,0-3-83-16,0 3-17 0,0 0-3 0,0 0-1 16,-4-6-75-16,4 6-14 0,0 0-3 0,0 0-1 15,0 0-24-15,0 0-5 0,0 0-1 0,0 0 0 16,0 0 1-16,0 0 0 0,0 0 0 0,0 0 0 15,-3-3 17-15,3 3 3 0,0 0 1 0,0 0 0 16,0 0-8-16,0 0-2 0,0 0 0 0,0 0 0 16,0 0 13-16,0 0 3 0,0 0 0 0,0 0 0 0,0 0-8 15,0 0 0-15,0 0-1 0,0 0 0 0,0 0-6 0,0 0-1 16,0 0 0-16,0 0 0 0,0 0-24 0,-4 3 0 16,4-3 0-16,-3 9 0 0,3 1 0 0,-4 5 0 15,4-2 0-15,-3 3 8 0,-1 2-8 0,1 1 0 16,-1 3 0-16,4-3 0 0,-4 0-9 0,4 0-4 15,-3 6-1-15,-1-7 0 0,4 1 22 0,-3 0 5 16,-1-3 1-16,1 3 0 0,3-1-14 0,0-8 0 16,-4 5 0-16,4-5 0 0,-3-1 0 0,3 1 0 15,0-1 0-15,0-9 0 0,0 10 0 0,0-10 0 16,3 0 0-16,-3 0 0 16,0 0-27-16,0 0-1 0,0 0-1 0,0 0 0 15,0 0-24-15,0 0-5 0,4-4-1 0,6-5-609 0,-3-7-123 0</inkml:trace>
  <inkml:trace contextRef="#ctx0" brushRef="#br1" timeOffset="-56030.08">21410 15247 864 0,'0'0'76'0,"0"0"-60"0,0 0-16 0,0 0 0 16,0 0 324-16,0 0 61 0,0 0 13 0,0 0 2 15,-3 0-300-15,-4 0-60 0,-1 7-12 0,1-7-2 16,0 3-26-16,-3 3 0 0,3-3 0 0,-4 3-11 15,1 4 11-15,2-1-8 0,1-2 8 0,-3 2-8 16,6 0 8-16,-3 1 0 0,0-1 8 0,0 1-8 16,4 5 10-16,-4-5-2 0,3 2-8 0,-3 4 12 0,7 0 9 0,0-4 2 15,-4-3 0-15,4 7 0 16,0-6-23-16,4 5 0 0,-4-5-10 0,7-1 10 0,-3 7 0 0,3-4 0 16,-4-2 0-16,8-1 0 0,-8 7 0 0,8-1 0 15,-4-2 8-15,-4 3-8 0,4-7 0 0,-3 7 0 16,0-4 0-16,-1 4 0 0,1-3 0 0,-4-4 0 15,0 7 0-15,0-7 0 16,0 0-20-16,0 1-9 0,-4-1-3 0,1 4 0 16,-1-10 32-16,4 6 0 0,0-9 0 15,0 0 0-15,0 0-26 0,0 0-2 0,0 0-1 0,-7 0 0 16,0-9-161-16,3 6-32 16,1-13-6-16,-1 7-2 0</inkml:trace>
  <inkml:trace contextRef="#ctx0" brushRef="#br1" timeOffset="-55833.92">21350 15210 403 0,'0'0'17'0,"0"0"5"0,0 0-22 0,0 0 0 0,0 0 0 0,0 0 0 15,0 0 474-15,0 0 90 0,0 0 19 0,0 0 3 16,0 0-471-16,0 0-95 0,0 0-20 0,0 0 0 16,11 0 0-16,-4 0 0 0,-7 0 0 0,10 0 9 15,1 3-9-15,0 3-14 0,-1-6 3 0,-3 6 1 16,0-2 10-16,4-4-8 0,-4 9 8 0,3-3-8 15,1-3-12-15,0 4-1 0,-1-4-1 0,4-3 0 16,0 0-95-16,0 0-19 0,1-3-4 0</inkml:trace>
  <inkml:trace contextRef="#ctx0" brushRef="#br1" timeOffset="-55554.83">21512 15558 1105 0,'0'0'48'0,"0"0"12"0,0 0-48 0,7-6-12 15,0-7 0-15,1 4 0 0,2-7 28 0,-3 6 3 16,4 1 1-16,-8 0 0 0,8-1 68 0,-8 4 13 16,1-3 3-16,-1 5 1 0,1-2 15 0,3 0 2 15,0 3 1-15,0 3 0 0,-7 0-87 0,11 0-16 16,-1 0-4-16,1 0-1 0,-4 0-27 0,0 0 0 15,7 0 0-15,0 0 0 0,0 3-19 0,-3 3 1 16,3-6 0-16,0 0 0 16,7 6-35-16,-7-6-7 0,-3 0-2 0,3-6 0 15,0 6-133-15,4-6-26 0,10-4-6 0,-14-2-1 0</inkml:trace>
  <inkml:trace contextRef="#ctx0" brushRef="#br1" timeOffset="-54266.46">22264 11525 1371 0,'0'0'60'0,"0"0"14"0,0 0-59 0,0 0-15 16,0 0 0-16,0 0 0 0,0 0 60 0,0 0 8 16,0 0 3-16,0 0 0 0,0 0-51 0,0 0-11 15,0 0-1-15,0 0-8 0,0 0 13 0,0 0-4 16,0 0-1-16,0 0 0 0,0 0 48 0,0 0 10 16,0 0 2-16,0 0 0 0,0 0-32 0,14 0-7 15,4 0-1-15,-4 0 0 0,7 6-6 0,-4-6-2 16,5 0 0-16,2 0 0 0,8-6-6 0,-4 6-2 15,1-3 0-15,2-3 0 0,1 6-3 0,3 0-1 0,-3-7 0 16,10 4 0-16,1-3 12 0,-1 6 3 0,-3-9 0 0,0 9 0 16,-1-10-11-16,1 7-3 0,0-3 0 0,0-4 0 15,0 1 11-15,-4 3 3 0,-3 3 0 0,3-4 0 16,-3 4 8-16,-4-3 1 0,4 3 1 0,-4-3 0 16,-3 2-33-16,-1-2 0 0,-6 6 0 0,-4 0 0 15,0 0-8-15,0 0 8 0,-10 0-13 0,-4 0 5 16,0 0 8-16,0 0-12 0,0 0 12 0,0 0-12 15,0 0 22-15,0 0 4 0,0 0 1 0,0 0 0 16,0 0-28-16,-4 10-6 0,4-10-1 0,-7 6 0 16,7-6 9-16,-10 3 2 0,3 3 0 15,7-6 0 1,0 0-15-16,-7 3-2 0,7-3-1 0,0 0 0 0,0 0-19 0,0 0-4 0,0 0-1 0,0 0 0 16,-4 7-101-16,4-7-21 0,0 0-4 0,0 0-578 15</inkml:trace>
  <inkml:trace contextRef="#ctx0" brushRef="#br1" timeOffset="-53773.37">22285 11660 1998 0,'0'0'44'0,"0"0"8"0,0 0 3 0,0-3 1 0,0 3-44 0,0 0-12 0,0 0 0 0,0 0 0 31,0 0-43-31,0 0-10 0,0 0-3 0,0 0 0 15,0 0 13-15,0 0 3 0,0 0 0 0,11-6 0 0,-1 6 73 0,-10 0 15 0,0 0 4 0,14 0 0 16,0 0 9-16,0 0 3 0,-14 0 0 0,15 6 0 16,2-6-11-16,1 3-1 0,0-3-1 0,-1 6 0 15,1-3-27-15,3-3-4 0,4 0-2 0,3 0 0 16,-3 0 6-16,10 0 2 0,0-3 0 0,7-3 0 16,1 3-4-16,-4-3-1 0,-1 2 0 0,1-2 0 15,4 6-10-15,-5-3-3 0,-6-3 0 0,3 6 0 0,1-7 4 16,-1 4 0-16,-3 3 0 0,-1-6 0 0,5 3-12 0,-1-3 0 15,0 6 9-15,-3-10-9 0,0 7 0 16,-1 3 0-16,-6-6 0 0,3 3 0 0,-6-4 0 0,-1 7 0 16,-4 0 0-16,1 0 8 0,-4 0-20 0,-3 0-3 15,-4 0-1-15,3 0 0 16,-10 0-200-16,0 0-40 0,0 0-8 0,0 0-1 0</inkml:trace>
  <inkml:trace contextRef="#ctx0" brushRef="#br1" timeOffset="-49837.1">22264 15147 403 0,'0'0'36'0,"0"0"-36"0,0 0 0 0,0 0 0 16,0 0 224-16,0 0 37 0,0 0 8 0,7 0 2 16,-4-6-204-16,-3 6-41 0,0 0-8 0,0 0-2 15,0 0 44-15,0 0 9 0,0 0 2 0,0 0 0 16,0 0 27-16,0 0 6 0,-3-3 0 0,-4 3 1 15,0-7-26-15,7 7-6 0,0 0-1 0,0 0 0 16,-7 0-22-16,7 0-5 0,0 0-1 0,0 0 0 16,0 0-35-16,0 0-9 0,0 0 0 0,0 0 0 15,0 0 0-15,0 0 0 0,0 0 0 0,0 0 0 16,0 0 0-16,0 0 0 0,0 0 0 0,0 0-11 16,0 0 11-16,0 0 0 0,0 0 8 0,-7 7-8 0,0-4 0 0,7-3 0 15,3 6-10-15,1 3 10 0,-8 7 0 0,1-3 0 16,3-4 0-16,0 10 0 0,0 6 0 0,-4-6 17 15,1-4-3-15,3 11-1 0,0-5-13 0,0 5 0 16,-8-1 0-16,1 0 0 0,7-3 0 0,-3 3-8 16,-4-6 8-16,0-1-10 0,0 1 10 0,3-3 0 15,1 3 0-15,-1-10 0 0,-3 1 8 0,4 5-8 16,3-5 8-16,0-10-8 0,-4 6 0 0,4-6 0 16,0 0 0-16,0 0 0 0,0 0 0 0,0 0 0 15,0 0 0-15,0 0 8 0,0 0-8 0,0 0 0 0,0 0 8 0,0 0-8 31,0 0-31-31,0 0-10 0,0 0-3 0,0 0 0 16,0 0-142-16,0 0-29 0,7-10-5 0</inkml:trace>
  <inkml:trace contextRef="#ctx0" brushRef="#br1" timeOffset="-49428.57">22458 15310 864 0,'0'0'76'0,"0"0"-60"0,0 0-16 0,0 0 0 16,0 0 312-16,7-3 60 0,-4-3 12 0,4-4 3 16,-3 1-313-16,3-1-62 0,-7 4-12 0,0 6 0 15,0 0 0-15,0 0 15 0,0 0-3 0,0 0 0 0,-3-3 14 0,3 3 2 16,0 0 1-16,0 0 0 0,0 0 5 0,0 0 1 16,0 0 0-16,0 0 0 0,0 0-25 0,0 0-10 15,0 0 8-15,0 0-8 0,0 9 0 0,0 1 0 16,-4-4 0-16,4 4 0 0,0 2 0 0,4-3 0 15,-4 1 0-15,3 6 0 0,-3-1 0 0,0-2 0 16,7 9 0-16,-3-3 0 0,-1-1 0 0,1 1 8 16,3 0-8-16,-4 0 12 0,1-4-12 0,3 4 0 15,-7 0 0-15,3-3 8 0,4 3-8 0,-7-4 0 16,-3-2 0-16,3 2 0 0,0 1 0 0,0-3 0 16,-4-4 0-16,1 1 0 0,-4 5 0 0,3-5 0 15,4-1 0-15,-3-3 0 0,-8-3 0 0,8 7 0 16,3-10 0-16,-7 0-11 0,0 6 11 0,-1-6-12 15,1 3 12-15,0-3-12 0,0 0 4 0,0-3 0 0,-3-3 0 0,3 6 0 32,3-10-84-32,1 1-17 0,-8-4-3 0,4-2-557 0,7-4-111 0</inkml:trace>
  <inkml:trace contextRef="#ctx0" brushRef="#br1" timeOffset="-49243.19">22497 15185 230 0,'0'0'10'0,"0"0"2"0,0 0-12 0,0 0 0 0,0 0 0 0,0 0 0 16,0 0 516-16,0 0 100 0,0 0 20 0,0 0 4 15,0 0-513-15,0 0-103 0,0 0-24 0,10 0 0 16,1 0 0-16,-1 6 0 0,-3-6 0 0,4 0 0 16,3 0 8-16,-3 0 2 0,3 3 0 0,0-3 0 0,0 0-10 15,4 0 0-15,-4 0 0 0,3 0 0 16,-2 0-68-16,2 0-15 0,4 0-3 0</inkml:trace>
  <inkml:trace contextRef="#ctx0" brushRef="#br1" timeOffset="-48655.36">23650 15718 633 0,'0'0'28'0,"0"0"6"0,0 0-34 0,0 0 0 16,0 0 0-16,0 0 0 0,0 0 350 0,0 0 63 16,0 0 13-16,0 0 2 0,0 0-307 0,-7 0-61 15,-3 3-13-15,3 3-3 0,-4-3-24 0,0 10-4 16,-3-1-2-16,0 4 0 0,-4-3 11 0,1 2 3 16,-1 4 0-16,-3 0 0 0,3-3-16 0,-3 9-4 15,-3-3 0-15,2 0 0 0,1-1-8 0,0 5 0 16,0 2 0-16,-4-3 0 0,0 3-14 0,4 0-5 15,-3-3-1-15,2 4 0 0,5-4 20 0,-1 3 16 16,1-3-4-16,2-6 0 0,1 6-12 0,0-6 0 16,7-4 0-16,-3-2 0 0,3-7 0 15,3 4-18-15,0-10 4 0,4 0 1 0,-3 9-5 0,3-9-1 0,0 0 0 0,0 0 0 32,0 0-147-32,0 0-30 0,3-9-5 0</inkml:trace>
  <inkml:trace contextRef="#ctx0" brushRef="#br1" timeOffset="-48265.24">23269 15699 2343 0,'0'0'104'0,"0"0"21"0,0 0-100 0,0 0-25 16,0 0 0-16,0 0 0 0,4 3 47 0,3 3 4 15,-7-6 1-15,7 3 0 0,-7-3-40 0,7 7-12 16,-7-7 0-16,0 0 0 0,3 3 0 0,1 6 0 16,-1-2 0-16,-3 2 0 0,0-9 11 0,4 9-11 15,0 1 10-15,3-1-10 0,-4 1 20 0,8 5-3 16,-4-5 0-16,7 8 0 0,-4-2 15 0,5 0 4 15,-1 3 0-15,3-1 0 0,1 1-20 0,0 0-3 16,3 0-1-16,0 3 0 0,0-3-12 0,0-1 9 16,-3 1-9-16,0 0 8 0,-1 0-8 0,-3-3 0 0,4-1 9 0,-7-2-9 15,3 2 0-15,-7-5 0 0,3-1 0 0,-3 1 0 32,0-1-28-32,-3-3-1 0,-4-6 0 0,0 0 0 15,0 0-186-15,0 0-37 0</inkml:trace>
  <inkml:trace contextRef="#ctx0" brushRef="#br1" timeOffset="-46301.02">24444 15407 230 0,'0'0'20'0,"0"0"-20"0,0 0 0 0,0 0 0 0,0 0 285 0,0 0 53 16,0 0 10-16,0 0 3 0,0 0-154 0,0 0-30 15,0 0-7-15,0 0 0 0,0 0-96 0,0 0-18 16,0 0-4-16,0 0-1 0,0 0-9 0,0 0-1 15,0 0-1-15,0 0 0 0,0 0 13 0,0 0 2 16,0 0 1-16,0 0 0 0,0 0-26 0,0 0-6 16,0 0-1-16,0 0 0 0,-4 7 5 0,1 2 1 15,3 0 0-15,0 4 0 0,0 12 10 0,0-6 3 16,0 12 0-16,0 1 0 0,-4 2-20 0,1 10-3 16,-1 9-1-16,1 1 0 0,-1-7-8 0,-3 12 0 0,4-6 0 0,-4 4 8 15,0-4 0-15,0-3 0 0,3-3 0 0,-3-3 0 16,3 0 5-16,-3-9 1 0,4-4 0 0,-1 0 0 15,1-9-14-15,-1 3 0 0,1-6 0 0,3-3 0 16,-4 0 0-16,1-7 0 0,3 0 0 0,0-9 0 16,0 0 0-16,0 0-15 0,0 0 3 0,0 0 1 31,0 0-132-31,-7-6-26 0,3-3-6 0</inkml:trace>
  <inkml:trace contextRef="#ctx0" brushRef="#br1" timeOffset="-45068.9">24779 16110 2977 0,'0'0'65'0,"0"0"14"0,-3 0 2 0,3 0 3 0,-4 0-67 0,4 0-17 0,0 0 0 0,0 0 0 16,0 0 0-16,-3-7 10 0,3 7-10 0,-8 0 8 15,8 0-8-15,0 0 0 0,-3 0 0 0,3 0-11 16,0 0 11-16,0 0 0 0,-4-3 0 0,4 3 0 15,0 0-34-15,0 0-5 0,0 0-1 0,0 0 0 16,0 0-85-16,0 0-18 16,0 0-3-16,0 0-966 0</inkml:trace>
  <inkml:trace contextRef="#ctx0" brushRef="#br1" timeOffset="-42944.53">25079 15470 460 0,'0'0'41'0,"0"0"-33"0,0 0-8 0,0 0 0 15,0 0 368-15,0 0 72 0,0 0 15 0,0 0 2 16,0 0-358-16,0 0-72 0,0 0-15 0,0 0-2 16,0 0-10-16,0 0 0 0,0 0 0 0,0 0 0 15,0 0 18-15,0 0 2 0,0 0 0 0,0 0 0 16,0 0 0-16,0 0 1 0,0 0 0 0,0 0 0 16,0 0 8-16,0 0 2 0,0 0 0 0,0 0 0 15,0 0 5-15,0 0 2 0,0 0 0 0,0 0 0 16,0 0-18-16,0 0-3 0,0 0-1 0,0 0 0 15,0 0-16-15,-4 9 0 0,4 1-13 0,-3 5 5 0,-1 4 8 0,-3-3 0 16,4 3 0-16,-1 6-8 0,1-3 8 0,-4 3 0 16,3 0 0-16,-3 3 8 0,4-3-8 0,-1-3 0 15,1 3 0-15,-5 4 0 0,5-7 0 0,-1-4 0 16,1 1 0-16,3 0 0 0,-4-3 0 0,1-4 0 16,3 4 0-16,0 0 0 0,-4-7 0 0,4 0 0 15,0 1 0-15,0-10-8 0,0 0 8 0,0 0-10 16,0 0 10-16,0 0-10 15,0 0-27-15,0 0-6 0,0 0-1 0,0 0 0 16,0 0-16-16,0 0-4 0,0 0-1 0,0 0 0 16,0 0-104-16,0 0-21 0,4-16-4 0,3-3-1 0</inkml:trace>
  <inkml:trace contextRef="#ctx0" brushRef="#br1" timeOffset="-42497.03">25344 15539 2563 0,'0'0'56'0,"0"0"12"0,0 0 3 0,0 0 1 0,7-6-58 0,0 3-14 0,-4-4 0 0,4-2 0 16,-3-1-24-16,-1 10-8 0,-3 0-2 0,0 0 0 16,0 0 34-16,0 0 0 0,0 0 10 0,0 0-2 15,0 0 9-15,-7 7 3 0,0-4 0 0,-3 6 0 16,6 7-20-16,-3-3 0 0,0 2 0 0,0 4 0 15,0 0 0-15,0 3 0 0,3 0 0 0,-3-3 0 0,4 6 0 0,-4-7 0 16,3 8 0-16,4-8-9 0,-3 7 9 16,3-6 0-16,0 0 0 0,3 0-8 15,1-3 8-15,-4 2 0 0,7 1-9 0,-4-3 9 0,4 0 0 0,-3-4-11 16,3 7 11-16,0-10-8 0,0-2 0 0,0 2 0 16,4-3 0-16,-4-3 0 0,3-3 8 0,1 0 8 15,3-9-8-15,-3 0 11 0,3-1-11 0,-4 1 12 16,1-7-12-16,-1-3 12 0,5 4 10 0,-8-4 2 15,3 0 1-15,-3-6 0 0,0 6 17 0,-3-6 3 16,-4 6 1-16,0-3 0 0,-4-3-5 0,1 0-1 16,-1 6 0-16,-3-6 0 0,0 6 0 0,-3 0-1 0,-1 1 0 15,4-1 0-15,-4-3-24 0,1 13-5 16,3-4-1-16,0-3 0 0,3 7-9 0,1 6-16 0,-1-4 4 0,0 1 1 31,1 6-29-31,3 0-7 0,-7-3-1 0,0 6 0 16,3 3-92-16,4-6-20 0,-7 0-3 0,7 0-587 0,0 0-118 0</inkml:trace>
  <inkml:trace contextRef="#ctx0" brushRef="#br1" timeOffset="-35706.69">25770 15382 288 0,'0'0'25'0,"0"0"-25"15,0 0 0-15,7-3 0 0,1-3 136 0,2 3 21 16,-3-7 5-16,-3 4 1 0,3-3-131 0,0 9-32 16,-4-10 0-16,-3 10 0 0,0 0 58 0,0 0 5 15,0 0 1-15,0 0 0 0,0 0 67 0,0 0 13 0,0 0 4 16,0 0 0-16,0 0-61 0,0 0-12 16,0 0-3-16,0 0 0 0,0 0-32 0,0 0-6 0,0 0-2 15,0 0 0-15,0 0-11 0,0 0-2 0,0 0-1 16,0 0 0-16,0 0-6 0,0 0 0 15,0 0-1-15,0 0 0 0,0 0 9 0,0 0 3 0,0 0 0 16,0 0 0-16,0 0 5 0,0 0 0 0,0 0 1 0,0 0 0 16,0 0-7-16,0 0-2 0,0 0 0 0,0 0 0 15,0 0-1-15,-3 10-1 0,-4-4 0 0,3-3 0 16,4-3 6-16,-3 9 2 0,-1 7 0 0,4-7 0 16,-7 7-10-16,4-3-1 0,-1 2-1 0,4 4 0 15,-7 0-14-15,3 0 9 0,1 3-9 0,-4-3 8 16,0 3-8-16,3-1 0 0,-6 1 0 0,3 3 0 15,0-6 15-15,0 10-3 0,-8-8 0 0,8 1 0 0,-3 4 7 16,3-8 1-16,0 1 0 0,3 0 0 16,-3 3-20-16,4-10 0 0,3 4 0 0,-4-6 0 15,4-1 0-15,0 0 0 0,0-2 0 16,0-7 0-16,0 0 0 0,0 0 0 0,0 0 0 0,0 0 0 16,0 0 0-16,0 0 0 0,0 0 0 0,0 0 0 0,0 0 0 0,0 0 0 15,0 0 0-15,0 0 0 16,0 0-22-16,0 0-8 0,0 0-2 0,0 0 0 15,0 0 0-15,0 0 0 0,0 0 0 0,0 0 0 32,0 0-201-32,0 0-41 0,4-7-8 0,-1-2-539 0</inkml:trace>
  <inkml:trace contextRef="#ctx0" brushRef="#br1" timeOffset="-35056.32">25996 15542 345 0,'0'0'31'0,"0"0"-31"0,0 0 0 0,0 0 0 16,0 0 383-16,0 0 70 0,0 0 15 0,0 0 2 15,0-3-405-15,0-6-81 0,0 9-16 0,0 0-3 16,0 0 27-16,0 0 8 0,0 0 0 0,0-7 0 0,0 7 43 0,0 0 15 16,0 0 3-16,0 0 1 0,0 0-6 0,0 0-2 15,0 0 0-15,0 0 0 0,0 0 3 0,0 0 1 16,0 0 0-16,0 0 0 0,0 0-30 0,0 0-7 16,0 0-1-16,0 0 0 0,0 0 10 0,0 0 2 15,0 0 0-15,-3 10 0 0,-4-4-32 0,3 3-10 16,1 1 0-16,-1-1 0 0,1 7 21 0,-1-4 4 15,0-2 1-15,1 5 0 0,-1 4-16 0,-3-3 9 16,4-3-9-16,-1 8 8 0,-3-2 0 0,4 0 0 16,-1 0 0-16,1 0 0 0,-1 0-8 0,1-4 0 15,3 4 0-15,0-3 0 0,0-4 0 0,3 4 0 16,4-7 0-16,-3 7 0 0,-1-7 0 0,4 1 0 16,0-1-8-16,4-2 8 0,0 2 0 0,-1-6 0 0,1 3 10 0,-1-3-10 15,4-3 10-15,-3 0-10 0,0 0 8 0,-1 0-8 16,1 0 10-16,-4-9-10 0,3 6 12 15,1-6-12-15,0-4 32 0,-4 4 0 0,3-4 0 16,-3-3 0-16,0-2-16 0,4 2-3 0,-4 3-1 16,0-5 0-16,-7 2 1 0,3-3 0 15,1-6 0-15,-4 6 0 0,0-6 3 0,0 6 0 0,-4-6 0 16,1 3 0-16,-1-3 2 0,1 6 1 0,-1-6 0 0,-3 10 0 16,0 2-7-16,4-3-2 0,-4 4 0 0,0-4 0 15,0 7-10-15,-4 2 0 0,4-2 9 0,-4 6-9 16,1-3 0-16,-1 6-8 0,1-4 0 0,3-2 0 15,-4 6 8-15,0 0 0 0,4 0 0 0,0 0 0 16,0 0-24-16,7 0-7 0,-7 0-1 0,7 0 0 16,0 0-38-16,0 0-8 0,0 0-2 0,0 0 0 15,0 0-108-15,0 0-23 0,0 0-4 0</inkml:trace>
  <inkml:trace contextRef="#ctx0" brushRef="#br1" timeOffset="-34602.28">26539 15329 403 0,'0'0'17'0,"0"0"5"0,0 0-22 0,0 0 0 0,0 0 0 0,4 6 0 15,-4-6 426-15,0 0 81 0,0 0 16 0,0 0 3 16,7 10-328-16,-7-10-66 0,0 0-12 0,0 0-4 16,0 0-64-16,0 0-12 0,0 0-4 0,0 0 0 15,0 0-6-15,0 9-2 0,0-3 0 0,0-3 0 16,0 7-9-16,0-4-3 0,0 3 0 0,0 1 0 16,-3 6 0-16,3-4 0 0,-4 4 0 0,4 3 0 15,0 6-16-15,-4 0 0 0,4 3 0 0,-3 0 0 16,3 7 0-16,-4-7 0 0,1 10 0 0,3-4 0 15,-4 1 0-15,4-1 0 0,0-6 0 0,-3 10 0 16,-1-4 0-16,1-5 0 0,-4 5 0 0,3-6 0 16,1-3 0-16,-1 4 0 0,-3-4 0 0,4-6 0 15,3-4 0-15,-4-5 0 0,1-1-10 0,3 0 10 16,0-2-28-16,0-7-2 0,0 0 0 0,0 0 0 16,0 0-26-16,0 0-6 0,0 0-1 0,0-10 0 15,0-5-101-15,7-1-21 16,-4 3-4-16,1-12-826 0</inkml:trace>
  <inkml:trace contextRef="#ctx0" brushRef="#br1" timeOffset="-34195.95">26822 15495 1324 0,'0'0'118'0,"0"0"-94"15,0 0-24-15,0 0 0 0,0 0 276 0,0 0 50 0,0 0 10 0,0 0 3 16,0 0-283-16,0 0-56 0,0 0-13 0,0 0-2 15,-4 3 24-15,-3 3 5 16,0 1 1-16,4-4 0 0,-8 6 3 0,7 7 1 0,-6-7 0 0,3 4 0 16,0 9 7-16,0-3 2 0,0-1 0 0,0 8 0 15,3-4-18-15,1 3-10 0,-1 3 12 0,0-3-12 16,4 0 12-16,4-3-12 0,-4 3 12 0,4 0-12 16,-1 0 8-16,4-3-8 0,-3-6 0 0,-1 3 0 15,4 6 0-15,0-13 0 0,0 4 0 0,0 3 0 16,4-10 0-16,-4 1 0 0,4-4 0 0,-1 3 0 15,1-9 0-15,-1 0 0 0,4 0 0 0,1-9 0 16,-1-1-10-16,3-5-6 0,-3 2 0 16,4-9-1-16,-4 3 17 15,0-2 0-15,0-1 0 0,-3 0 0 0,0-3 14 0,-1-4 0 0,-3 4 0 0,-3-3 0 16,-4-6 15-16,0 8 3 0,0-8 1 0,-7 6 0 0,3-1 3 0,-6 1 1 16,3 3 0-16,-4-3 0 0,0 3-5 0,4 6 0 15,-3 3-1-15,3 7 0 0,-4-4-31 16,4 7 0-16,-4-3 0 0,1 9 0 15,-1 0-20-15,1 3-6 0,-1 3-2 0,1 4 0 16,-1-4-94-16,4 3-19 0,3-6-4 0,4-3-661 16,-7 10-132-16</inkml:trace>
  <inkml:trace contextRef="#ctx0" brushRef="#br1" timeOffset="-33769.45">27372 15345 1796 0,'0'0'80'0,"0"0"16"0,0 0-77 0,0 0-19 0,-3 9 0 0,3-9 0 16,-4 6 132-16,4-6 22 0,0 0 5 0,0 0 1 16,0 10-87-16,0-10-17 0,0 0-3 0,0 9-1 15,0-9-32-15,0 9-6 0,0 1-2 0,4-1 0 16,-4-2 23-16,0 2 4 0,0 3 1 0,0 4 0 0,3-6-13 0,-3 8-3 16,4 1 0-16,-4 6 0 0,0-6 7 0,3 12 1 15,-3-2 0-15,0-1 0 0,0 10-20 0,0-4-4 16,0 1-8-16,-3-1 12 0,3 4-12 0,0-1 0 15,-4-2 0-15,4-1 0 0,-3 1 0 0,3-7 0 16,0-3 0-16,-4-3 0 0,4 3 0 16,0 0 0-16,0-6 0 0,0-3 0 15,4-4 0-15,-4-2-8 0,0-4 8 0,0 3-13 16,0-9-79-16,0 0-16 0,0 0-4 0,0 0 0 16,0 0-14-16,3-9-3 0,1-7-1 0,-1-3-871 0</inkml:trace>
  <inkml:trace contextRef="#ctx0" brushRef="#br1" timeOffset="-33169.76">27809 15451 403 0,'0'0'17'0,"0"0"5"0,0 0-22 0,0 0 0 0,0 0 0 0,0 0 0 16,0 0 429-16,0 0 82 0,0 0 16 0,0 0 3 15,0 0-402-15,0 0-80 0,0 0-16 0,0 0-3 16,0 0-7-16,0 0-2 0,0 0 0 0,0 10 0 16,0-10-2-16,0 0-1 0,0 0 0 0,4 6 0 15,-4-6 24-15,0 9 5 0,0-9 1 0,0 0 0 16,0 0-11-16,0 3-1 0,0-3-1 0,0 10 0 0,0-4 2 0,-4 3 1 15,1 1 0-15,-1 6 0 0,-3-7-25 0,0 4-12 16,4-7 10-16,-8 9-10 0,4-2 12 0,0 6-3 16,-3-4-1-16,2 4 0 0,-2-3 5 0,3 3 1 15,0 0 0-15,0-1 0 0,0 1-1 0,0 6 0 16,3-6 0-16,1 0 0 0,-1 3-13 0,0-3 8 16,1 0-8-16,3-1 0 0,0 1 15 0,3 0-3 15,-3 3-1-15,0-10 0 0,8 4-11 0,-5 3 0 16,8-3 0-16,-4-4 0 0,0-2 0 0,7-4 0 0,-4 3 0 0,8 1 0 15,-4-4 13-15,4-3-2 0,3 3-1 0,0-6 0 16,0-6-10-16,1 6 12 0,2-9-12 0,4-7 12 16,-3 3-12-16,3-2 12 0,1-7-12 0,2 0 12 15,-2 0 0-15,-1-3 0 0,4 0 0 16,-11-3 0-16,0 2 8 0,-4-2 3 0,-2 0 0 16,-1-6 0-16,-4 5-2 0,-6-5 0 0,-1-4 0 0,-3 4 0 15,0-7-9-15,-7 3-1 0,0 4-1 0,-7 6 0 16,0 2-10-16,-4 5 0 15,-10-5 0-15,3 11 0 0,-6 5 0 0,-1 1-16 0,0 9 4 0,4 0 1 16,-4 0-4-16,4 9-1 0,-7 1 0 0,3-4 0 31,4 3-36-31,0 7-7 0,-4-3-1 0,4 2-1 0,-1-2-94 0,5 3-18 0,2 2-4 0,5-8-1055 16</inkml:trace>
  <inkml:trace contextRef="#ctx0" brushRef="#br1" timeOffset="-1066.82">14407 14228 547 0,'0'0'24'0,"0"0"5"0,0 0-29 0,0 0 0 0,0 0 0 0,0 0 0 15,0 0 140-15,0 0 21 0,0 0 5 16,0 0 1-16,0 0-79 0,0 0-16 0,0 0-4 0,0 0 0 16,0 0-19-16,0 0-4 0,0 0-1 0,0 0 0 15,0 0-3-15,0 0-1 0,0 0 0 0,0 0 0 16,0 0-7-16,0 0-1 0,0 0-1 0,0 0 0 16,0 0-1-16,0 0 0 0,0 0 0 0,0 0 0 15,0 0-6-15,0 0 0 0,0 0-1 0,0 0 0 16,0 0-3-16,0 0-1 0,0 0 0 0,0 0 0 15,8 3 16-15,-8-3 3 0,10 7 1 0,1-7 0 16,-1 0-3-16,4 0 0 0,0 6 0 0,1-6 0 16,6 0-15-16,0 3-3 0,0-3-1 0,4 0 0 15,3 0 5-15,0 0 1 0,0 0 0 0,4 6 0 16,-4-6-9-16,8 0-2 0,-5 0 0 0,5 3 0 0,-1-3 10 0,0 0 2 16,1 0 0-16,2 0 0 0,-2 0-2 0,2-3 0 15,5-3 0-15,-4 6 0 0,-4 0-2 0,4-9-1 16,-4 9 0-16,4-7 0 0,-7 4-19 15,-1 3 0-15,1-6 0 0,-7 3 0 16,-1 3 10-16,1-6-10 0,-4 6 8 0,0 0-8 16,-3 0 44-16,-4-4 3 0,4-2 1 0,-4 6 0 0,0 0-33 15,-3 0-7-15,3-3 0 0,-4 3-8 0,-3 3 11 0,0-3-11 16,-7 0 10-16,7-3-10 0,-7 3 0 0,0 0 8 16,0 0-8-16,0 0 0 0,0 0 0 0,0 0 0 15,0 0 0-15,0 0 0 0,0 0 8 0,0 0-8 0,4 0 0 0,-4 0 0 16,0 0 0-16,0 0-15 15,0 0 2-15,0 0 0 16,0 0-32-16,0 0-7 0,0 0 0 0,0-6-1 16,0-4-131-16,0 1-25 0,0 3-6 0</inkml:trace>
  <inkml:trace contextRef="#ctx0" brushRef="#br1" timeOffset="-434.55">14877 13977 518 0,'0'0'46'0,"0"0"-37"0,0 0-9 0,0 0 0 0,0 0 195 0,0 0 37 16,0 0 7-16,0 0 1 0,10 0-135 0,-10 0-27 16,0 0-6-16,0 0 0 0,0 0-16 0,0 0-2 15,0 0-1-15,0 0 0 0,0 0 33 0,0 0 6 16,0 0 2-16,0 0 0 0,-3-6-12 0,3 6-2 16,0 0-1-16,-4-3 0 0,1-3-29 0,-4 6-6 15,0 0 0-15,-1 0-1 0,1 0-27 0,-3 6-6 0,-1-3-1 16,-3 6 0-16,-3 1-9 0,-1 6 0 0,0-7-10 0,1 10 10 15,-5-10 0-15,1 13 0 0,-3-9 0 0,-1 5 0 16,0 1 0-16,0 6 0 0,-3-6 0 0,4 6 10 16,-8-6-10-16,4 6 0 0,-1-6 0 0,1 6 0 15,0-6 0-15,0 0 0 0,3 0 0 0,0-4 0 16,4 1 0-16,4-4 0 0,-1-2 8 0,4 6-8 16,0-7 0-16,3 0 0 0,4 1 0 0,3-4 0 15,1-3 0-15,3-3 0 0,0 0 0 0,0 10 0 16,3-4 0-16,5 3 0 0,2 1 0 0,1-1 8 15,3 0 9-15,3-2 2 0,1 5 0 0,3-5 0 16,0 2 10-16,4 7 3 0,-4-7 0 0,4 4 0 16,-4-7-14-16,4 3-2 0,0 7-1 0,-4-7 0 15,3-6-6-15,1 7-1 0,-4-1 0 0,4-2 0 0,-4-4 4 16,0 3 0-16,4-6 0 0,-7 0 0 0,-1 0 0 16,1 0 0-16,-4 0 0 0,0 0 0 0,-3 6-12 0,-1-6 0 15,-3 0 0-15,0 0 0 0,0 0-10 0,1 0 10 16,-8 0 0-16,0 0-9 0,10 3-5 0,-3-3-1 15,-7 0 0 1,7 7 0-16,4-7-128 16,-1 0-25-16,1 0-6 0,-4 0-955 15</inkml:trace>
  <inkml:trace contextRef="#ctx0" brushRef="#br1" timeOffset="485.79">14563 15790 345 0,'0'0'31'0,"0"0"-31"0,0 0 0 0,0 0 0 16,0 0 264-16,0 0 46 0,0 0 10 0,0 0 1 15,0 0-173-15,0 0-36 0,0 0-6 0,0 0-2 16,0 0-38-16,0 0-8 0,0 0-2 0,0 0 0 16,0 0-7-16,0 0-1 0,0 0-1 0,0 0 0 15,0 0-29-15,0 0-6 0,3 3 0 0,4 3-1 16,4 4 34-16,-4-4 7 0,7-3 2 0,-3 3 0 16,6-6 7-16,1 3 2 0,0-3 0 0,3 0 0 15,0 0-22-15,4 0-4 0,3 0-1 0,0 0 0 0,0-3-11 0,7-3-2 16,-3 3-1-16,0-3 0 0,0 6-7 0,3-10-2 15,-3 10 0-15,7-6 0 0,-1 3 2 0,1 3 0 16,0-6 0-16,3-4 0 0,-3 7 9 0,3-6 1 16,4 2 1-16,-3-2 0 0,-1-7-13 15,-3 7-2-15,0-1-1 0,3 1 0 16,-3 0-10-16,-4 5 10 0,-3-8-10 0,0 9 10 16,-1-3-10-16,-6 2 0 0,-4-2 0 15,0 6 8-15,-3 0-8 0,-7-3 0 0,-1 3 0 0,-3 0 8 0,4 0-8 16,-8 3 12-16,-3-3-12 0,0 0 12 0,0 0-4 0,0 0-8 15,0 0 12-15,0 0-4 0,0 0-8 0,0 0 10 16,0 0-10-16,-7 6 10 0,0-2-10 0,0 2 0 0,0-6-10 0,0 3 10 16,0 3-20-16,0-6 1 0,0 0 1 0,7 0 0 31,0 0-21-31,-7 0-4 0,0 0-1 0,-4 0 0 16,4 0-112-16,-4-6-24 0,4 3-4 0,0-3-595 0,-3 2-119 0</inkml:trace>
  <inkml:trace contextRef="#ctx0" brushRef="#br1" timeOffset="1152.64">14866 15523 403 0,'0'0'36'0,"0"0"-36"16,0 0 0-16,0 0 0 0,0 0 283 0,0 0 49 15,0 0 11-15,0 0 1 0,0 0-190 0,-3 7-38 16,-5-4-8-16,8-3-2 0,0 0-30 0,-7 6-7 0,0-3-1 16,7-3 0-16,-7 0-6 0,0 6-2 0,7-6 0 0,-7 4 0 15,0 2-24-15,-3-3-6 0,-1 3-1 0,0 4 0 16,4-4-10-16,-3-3-3 0,-1 6 0 0,-3 1 0 16,3-1 1-16,-3 4 0 0,-3-1 0 0,-1 4 0 15,-3-3-17-15,3 8 0 0,-3-2 0 0,0 0 0 16,-4 6 0-16,4-3 0 0,-4 3 9 0,4 3-9 15,0-2 8-15,0 2-8 0,0-3 0 0,3 0 9 16,0-3-1-16,4 3 0 0,-3-6 0 0,6 0 0 16,1-4-8-16,2 1 12 0,1-3-12 0,4-4 12 15,-1 0-12-15,4 4 0 0,4-1 0 16,-1-2 8-16,1-1-8 0,-1 1 0 0,5-4 9 16,-1 3-9-16,3 1 12 0,4-1-3 0,-3 1 0 15,3-1 0-15,4 0 20 0,-4 4 4 0,7-4 1 16,0 1 0-16,4-1-10 0,-1 4-3 0,5-7 0 0,-1 3 0 15,0 7-13-15,0-7-8 0,4 1 8 0,0-7-8 0,-4 13 10 0,4-10-2 16,-4-3-8-16,0 6 12 0,0-9 4 0,-3 7 1 16,0-4 0-16,0 3 0 0,-1-6-5 0,-3 3 0 15,1-3-1-15,-1 7 0 0,-4-7-11 0,1 0 0 16,-4 3 9-16,0 3-9 0,0-6 0 0,-3 0 0 16,-4 0 0-16,0 3 0 0,-7-3 0 0,0 0 0 15,0 0 0-15,0 0 0 0,0 0-16 0,0 0-2 16,0 0 0-16,0 0 0 15,0 0-103-15,0 0-21 0,0 0-4 0,0 0-1090 0</inkml:trace>
  <inkml:trace contextRef="#ctx0" brushRef="#br0" timeOffset="30301.92">21177 13228 460 0,'0'0'41'0,"0"0"-33"0,0 0-8 0,0 0 0 16,7-10 145-16,0 4 27 0,-3-3 6 0,3-1 1 15,-4 1-121-15,5 0-24 0,-1-1-5 0,3-6-1 16,-3 7-19-16,0-7-9 0,0 7 8 0,4 0-8 16,-4-4 37-16,0-3 3 0,0 7 0 0,-3 0 0 0,-1 2 11 0,1-2 2 15,-1-1 1-15,-3 7 0 0,4-3 30 0,-4 6 7 16,3-9 1-16,-3 2 0 0,0 7-12 0,0 0-1 16,4-9-1-16,-8 6 0 0,4-3-34 0,-3 6-6 15,-1-4-2-15,-3-2 0 0,0 6-24 0,0 0-12 16,-4 6 10-16,-3-6-10 0,0 4 0 0,-3 5-12 15,-1 0 1-15,0 4 0 16,-6-4-12-16,2 4-2 0,1-4-1 0,-3 7 0 0,2 0 16 0,-2 2 10 16,3-5-12-16,-1 9 12 0,5-3-9 0,-1 0 9 15,0-7 0-15,4 13-9 0,0-6 9 0,0 6-8 0,0 0 8 16,0 3-8-16,0 1 8 0,0 5-12 16,3-6 12-16,1 7-12 0,-1-7 12 0,7 7-10 15,-3-7 10-15,4 6-10 0,-1 1 10 0,1 2 0 0,3-2-9 0,0 3 9 16,0 5 0-16,7-2 0 0,-4-3-9 0,4-1 9 15,0 7 0-15,1-9-8 0,2 9 8 0,1 0 0 16,-1-7-11-16,4 7 11 0,1 3-10 0,-1-6 10 16,0-3-16-16,3-4 4 0,-3-6 0 0,8 1 0 15,-1-4 0-15,3-7 1 0,1 1 0 0,3-3 0 16,1-7-1-16,2 1 0 0,1-1 0 0,3-9 0 16,1 0 12-16,-1 0 0 0,0 0-9 0,1-9 9 15,-5-1 0-15,5-5 0 0,-8 2-9 0,4-3 9 16,-8-2 0-16,4-7 17 0,4 6-3 0,-4-9-1 15,4 2 22-15,-4-2 4 0,-3 0 1 0,3-3 0 16,1 2 3-16,-8-5 1 0,-7 6 0 0,0-7 0 16,0 7-36-16,0-7-8 0,-7-2 0 0,-7 2 0 0,-7-9 12 0,4 7 0 15,-1-7 0-15,-7 6 0 0,-10-12-12 0,4 12 8 16,3-5-8-16,-8 5 8 16,-2-6 4-16,-4 10 0 0,-4 5 0 0,0 1 0 0,0-3 0 0,0 3 0 15,-3 9 0-15,-4-6 0 0,4 6-12 0,3 9 0 16,-3-5 0-16,3 5 0 0,1 7 0 0,2-3 0 15,1 6 0-15,0-3 0 16,3 3-112-16,-3 3-14 0,7 6-3 0,-4 1-803 0</inkml:trace>
  <inkml:trace contextRef="#ctx0" brushRef="#br0" timeOffset="31426.11">21502 14871 864 0,'0'0'76'0,"-11"-9"-60"0,4 9-16 0,0-7 0 0,0-2 268 0,-4 9 50 16,4-3 10-16,-3-3 3 0,3-4-266 0,-4 7-53 15,1-3-12-15,-1-4 0 0,0 10 0 0,1-9 0 16,-4 9 0-16,-4-6 0 0,4 3 0 0,-4-4 0 15,1 7 0-15,-4 0 0 0,3-3 0 0,-3 6 0 16,0-3 0-16,3 0 0 0,0 0 0 0,1 10 0 16,-4-4 0-16,-1 3 0 0,5 1 0 0,-1-1 0 15,0 10 0-15,1-10 0 0,3 13 0 0,-4-3-10 16,4 0 10-16,0 0-10 0,0 6 10 0,3-6 0 16,1 9-9-16,-1-3 9 0,0 3 0 0,1 0-9 15,-1-3 9-15,1 10 0 0,3-1-8 0,-4 4 8 0,4-3 0 16,0-1 0-16,0 4 0 0,3-4 0 0,-3 1 0 0,4-4 0 15,3 4 15-15,0-7 0 0,-4 6 0 0,4-5 0 16,0 5-15-16,4-9 9 0,-1 3-9 0,1-3 8 16,3 0-8-16,0-3 12 0,0-3-12 0,4 6 12 15,-1-9-4-15,1 3-8 0,3-3 12 0,0-4-4 16,4 4 2-16,3-7 0 0,0-6 0 0,4 4 0 16,-1 2 3-16,4-9 1 0,4 9 0 0,0-9 0 15,3 0-14-15,-3 7 0 0,3-7 0 16,1 0 0-16,-1 0 8 0,-3 0 4 0,-1-7 2 15,-2 4 0-15,-1-3-14 0,0-3 0 16,0-1 0-16,-3 4-10 0,0-4 30 16,3-2 7-16,-3-4 1 0,3 7 0 0,-11-10 14 0,8 3 3 0,0-2 1 0,-4 2 0 15,-7-6-18-15,4-3-3 0,3 0-1 0,-4 3 0 0,-2-3 8 0,-5-10 2 16,-3 7 0-16,-3-7 0 0,-1 1-34 0,-3-4 0 16,-14 1 0-16,4-4 0 15,-1-3-20-15,-3 6-12 0,-4-5-1 0,-3-1-1 0,-7 6 23 0,3-6 11 16,-3 6-10-16,3-2 10 0,-6 2 0 0,6 4 0 15,-3-1-8-15,3 13 8 0,0-3-22 0,-7 0-2 16,4 16 0-16,-7-10 0 16,0 9-115-16,-8 4-23 0,-3 6-5 0</inkml:trace>
  <inkml:trace contextRef="#ctx0" brushRef="#br1" timeOffset="47048.19">582 14711 230 0,'0'0'20'0,"0"0"-20"0,0 0 0 0,0 0 0 16,0 0 14-16,0 0-2 0</inkml:trace>
  <inkml:trace contextRef="#ctx0" brushRef="#br1" timeOffset="47763.38">568 14708 403 0,'0'0'36'0,"0"0"-36"0,0 0 0 0,0 0 0 0,0 0 78 0,0 0 9 15,0 0 1-15,0 0 1 0,0 0 31 0,0 0 5 16,0 0 2-16,0 0 0 0,0 0-61 0,0 0-12 15,0 0-2-15,0 0-1 0,0 0-23 0,0 0-5 16,0 0-1-16,0 0 0 0,0-6-10 0,0-4-1 16,0 10-1-1,0-6 0-15,0 6-10 0,0 0 0 0,0-3 0 0,0 3 8 0,0-6 8 0,0 6 2 16,0-4 0-16,0 4 0 0,0 0-3 0,0-6-1 0,0-3 0 16,0 9 0-16,0-10-14 0,4 7 0 0,3-9 0 0,-4 9 0 15,4-7 0-15,-3 1 0 0,-1 2 8 0,4-2-8 16,-3 0 0-16,6-1 0 0,-6 4 0 0,6 3 0 15,1-7 9-15,0 4 6 0,-1 3 1 0,-6-3 0 16,6 3 16-16,4-4 4 0,-3 4 1 0,3-3 0 16,4 6-29-16,-1 0-8 0,5 0 0 0,-8 9 0 15,7-9 0-15,-7 7 0 0,-3-4 0 0,3 6 0 16,-4 1 0-16,4-1 0 0,-3 4 0 0,0-1 0 16,-1 4 0-16,-6-4 0 0,6 4 0 0,-10 3 0 15,4 0 16-15,3 3 0 0,-7 0-1 0,0-4 0 16,0 7 17-16,-7 4 4 0,7-4 1 0,-4 9 0 15,1-6-6-15,-8 10-2 0,1 3 0 0,6-4 0 16,-14 1-16-16,8 6-3 0,-4 0-1 0,0-3 0 16,3-1-9-16,-3 1 12 0,0-3-12 0,-7 6 12 0,-1-7-12 15,8-2 0-15,-7-1 0 0,7 4 8 0,-7-4-8 16,3 1 0-16,-3-1 0 0,-4 4 0 0,4-3-13 0,-7 2 1 16,3 1 1-16,4-4 0 0,-4 1 2 0,1 2 0 15,3-11 0-15,-4-1 0 0,7-3 9 0,-3-7 0 16,0 4 0-16,7-10 0 0,-7 1 0 0,7-4 14 15,3 4-2-15,0-10 0 0,4 0 3 0,-3 0 0 16,-1 0 0-16,11 0 0 0,-10-7 2 0,10 4 1 16,-4-3 0-16,-3-4 0 0,7 1-18 0,0 0 0 15,7-1 0-15,-3 1 0 0,-4 3 0 0,10 2-9 16,-6-5 9-16,6 0-12 0,1 2 12 0,3-2-10 16,4 6 10-16,-4-3-10 0,3-1 10 0,4 4 0 0,1-3 0 0,-5-4 0 15,4 7 0-15,1-3 0 0,2-3 0 0,-3-1 0 16,4 4 13-16,0 3 5 0,-7-3 1 0,3 2 0 15,3-2-19-15,-2 6 0 0,-5 0 0 0,4 0 0 16,4 6 0-16,-4-2 0 0,4-4 0 0,3 6 0 16,4 3 0-16,-7-2-16 0,-1-4 5 0,1 3 1 15,0-3 10-15,-1-3 0 0,-2 6 0 0,2-3 0 16,-10-3 10-16,7 0 1 0,-6 7 0 0,-1-7 0 16,3 0-21-16,-6 3-4 0,3-3-1 0,0 0 0 31,-10 0-17-31,6 0-4 0,1 0-1 0</inkml:trace>
  <inkml:trace contextRef="#ctx0" brushRef="#br1" timeOffset="50652.65">1743 13821 1555 0,'0'0'138'0,"0"0"-110"15,0 0-28-15,7 0 0 0,10 0 142 0,-2 0 23 16,-5 0 5-16,4 0 1 0,7-4-134 0,-3 4-26 16,3 0-11-16,0-6 8 0,4 3-8 0,0-3 10 15,-4-4-10-15,4 7 10 0,-8-3-25 0,4-3-5 16,1-1 0-16,-8 4-1 15,7 6-142-15,-7-10-28 0,0 7-5 0,-3-3-552 0</inkml:trace>
  <inkml:trace contextRef="#ctx0" brushRef="#br1" timeOffset="51174.31">1926 14238 1998 0,'0'0'88'0,"0"0"19"0,0 0-86 0,0 0-21 16,0 0 0-16,0 0 0 0,0 0 44 0,0 0 4 16,0 0 0-16,0 0 1 0,0 0-37 0,0 0-12 15,4 0 8-15,6 0-8 0,1 0 0 0,-1 0 0 0,1 0 0 0,3-7 0 16,-3 4-18-16,-1 3 2 0,4 0 1 16,-3-6 0-1,0 6-68-15,-4-3-13 0,3 3-4 0,1 0 0 16,-1 0 9-16,1 0 2 0,0 0 0 0,-8 3 0 15,8-6 41-15,-8 3 9 0,4 0 2 0,4 0-367 0,-8 0-74 0</inkml:trace>
  <inkml:trace contextRef="#ctx0" brushRef="#br1" timeOffset="51450.52">2360 13990 2282 0,'-10'9'101'0,"6"-2"21"0,0 2-98 0,4-3-24 0,-7-3 0 0,4 7 0 0,3-1 8 0,0-3-8 16,0 4 0-16,0-4 8 0,0-6 1 0,0 10 0 16,0-7 0-16,0-3 0 0,0 9-9 0,0 0 0 15,0-2-12-15,0-7 12 0,0 0-18 0,0 9 4 16,0-9 1-16,0 10 0 0,0-4 13 0,0 3 0 15,-7-6 0-15,7 7 0 0,-4-1 0 0,-3 1 0 16,4 5 0-16,-1-5-9 0,4-1 9 0,-7 1 0 16,7-1 0-16,7 7 0 15,-7-7-33-15,0-3-5 0,0-6-1 0,0 0-604 0,0 0-121 0</inkml:trace>
  <inkml:trace contextRef="#ctx0" brushRef="#br1" timeOffset="51733.46">2589 13952 460 0,'0'0'41'0,"0"0"-33"0,0 0-8 0,0 0 0 15,0 0 420-15,0 0 81 0,0 0 17 0,-3 0 3 16,-8 10-392-16,1-10-78 0,-1 6-16 0,4-3-3 16,0 6-32-16,-4 1 0 0,4-4 0 0,-3 10 0 15,-1-7-25-15,4 4 1 0,0 2 1 0,0 1 0 16,3-3 8-16,4 5 2 0,-7-2 0 0,14 3 0 15,-7 0 13-15,4-4 0 0,3 4 0 0,0-3-9 16,0-3 9-16,4 2 0 0,3-5 0 0,-4-1 0 16,1 7 0-16,3-7 12 0,-3-6-4 0,-1 4 0 15,-6 2-8-15,6 0 0 0,-6 1 0 0,3-4 8 16,-7-6-17-16,4 9-3 0,-4-9-1 0,0 4 0 16,0-4-47-16,-4 15-10 0,4-12-2 0,0 10-563 15,-11-10-113-15</inkml:trace>
  <inkml:trace contextRef="#ctx0" brushRef="#br1" timeOffset="51927">2505 13811 2581 0,'0'0'114'0,"0"0"24"0,0 0-110 0,0 0-28 0,0 0 0 0,7 6 0 15,3-6 0-15,-3 10 0 0,0-4 0 0,4-3 0 16,-4 3-12-16,4-2 12 0,-4 2-10 0,7-3-749 16,-4 3-149-16</inkml:trace>
  <inkml:trace contextRef="#ctx0" brushRef="#br1" timeOffset="53021.21">3006 15015 2372 0,'0'0'52'0,"0"0"12"0,-7 10 1 0,3-4 1 0,1-3-53 0,3-3-13 16,-8 6 0-16,5 4 0 0,3-10 28 0,-7 9 4 15,0-3 0-15,-4 4 0 0,1-1-20 0,-1 1-3 16,-3 5-1-16,3-2 0 16,-10 3-38-16,7-4-8 0,0 13-2 0,0-6 0 0,-7 6 20 0,-4 0 4 15,4-3 1-15,3 3 0 0,-3 3 2 0,-4 7 0 16,1-10 0-16,-1 10 0 0,4-7 13 0,0 6 0 16,-4-6 0-16,7 1 0 0,-3-1 0 0,-4 3 0 0,4-9 0 15,0 3 10 1,-4 0-59-16,8-6-12 0,6-3-3 0,-3-4-575 0,4-5-115 0</inkml:trace>
  <inkml:trace contextRef="#ctx0" brushRef="#br1" timeOffset="53218.72">2600 15069 2455 0,'0'0'54'0,"0"0"11"0,0 0 3 0,14 9 0 0,4 0-54 0,-4 7-14 0,7 0 0 0,4 3 0 16,3-7 16-16,4 13 0 0,-8-6 0 0,5 0 0 16,2 6-16-16,-6 0 0 0,3-6 0 0,4 9 0 15,-7-3-87-15,-1-6-23 0,1 6-5 0</inkml:trace>
  <inkml:trace contextRef="#ctx0" brushRef="#br1" timeOffset="53702.61">4325 13059 2786 0,'0'0'124'0,"-7"3"24"0,3-3-118 0,4 0-30 0,-10 0 0 0,6 6 0 16,-3-6 21-16,4 9-1 0,-8 1-1 0,1-1 0 15,-5 7-19-15,1-4 0 0,-3 13-11 0,-1 4 11 16,-7 2-13-16,1 7 4 0,-8 9 1 0,4 6 0 16,-8 0 8-16,1 16-12 0,3 3 12 0,4 7-12 15,-7 2 12-15,0 10 0 0,-1 7 0 0,8 2 0 16,-4 6-9-16,4 1 9 0,-7 0-10 0,10-1 10 16,-7 17 0-16,8-4 0 0,-1 3 13 0,4 4-4 0,-4 2 28 0,4 10 6 15,3-3 1-15,-3 0 0 0,7 9-29 0,0-3-6 16,3 3-1-16,1 1 0 0,6 2-8 0,4-9 0 15,0-6 0-15,7-7 0 0,4-3 0 0,3-12-11 16,4-13 3-16,-4 1 0 16,7-17-36-16,4-9-6 0,-1-9-2 0,1-3 0 15,3-23-60-15,4 1-13 0,3-13-3 0,1-6-613 16,2-13-123-16</inkml:trace>
  <inkml:trace contextRef="#ctx0" brushRef="#br1" timeOffset="59777.51">1901 13880 288 0,'0'0'25'0,"0"0"-25"0,-14 0 0 0,4 3 0 0,-1 4 254 0,8-7 46 16,-8 0 8-16,11 0 3 0,0 0-209 0,-10 0-42 15,-5-10-8-15,8 10-727 0</inkml:trace>
  <inkml:trace contextRef="#ctx0" brushRef="#br1" timeOffset="60659.67">1686 13783 288 0,'0'0'25'0,"0"0"-25"0,0 0 0 0,0 0 0 16,0 0 168-16,0 0 28 0,11 0 5 0,-8-3 2 15,4-3-105-15,-3-4-21 0,7 4-4 0,-8-4-1 16,4 1-60-16,4 6-12 0,-8-3 0 0,1 2 0 16,-4 4-48-16,0 0-1 0,0 0-1 0,0 0 0 15,7-9 50-15,-7 9 12 0,0 0 2 0,0 0 0 0,-7-6 50 0,7 6 9 16,-4 0 3-16,-10-6 0 0,7 6 25 0,0 0 6 15,7 0 1-15,-11 0 0 0,4 0-20 0,7 0-3 16,0 0-1-16,0 0 0 0,0 0-26 0,0 0-6 16,0 0 0-16,0 0-1 0,0 0-17 0,-3 6-3 15,-1 3-1-15,-3 1 0 0,7-4-30 0,0 3 0 16,-3 1-8-16,-4-1 8 0,3 10 0 0,-3-3 12 16,4 2 0-16,-1 1 0 0,-7-3-12 0,4 3 0 15,4 0 0-15,-1-4 0 0,-3 4 0 0,4-6 0 16,3 9 0-16,-7-10-10 0,7 7 10 0,0-3 0 0,0-7-9 15,7 7 9-15,-7-4 0 0,0-2 0 0,0-4 0 16,0 3 0-16,3 1 25 0,-3-10 0 0,0 0 0 0,0 0 0 16,0 0-16-16,0 0-9 0,0 0 10 0,0 0-10 15,0 0 23-15,0 0-2 0,0 0 0 0,0 0 0 16,0 0-6-16,0 0-2 0,0 0 0 0,0 0 0 16,0 0-13-16,0 0 0 0,0 0 0 0,11 6 0 15,-1-6 0-15,-6 3 0 0,7-3 0 16,-1 0 0-16,-6 0-8 0,6-3 8 15,4 3 0-15,-3 0 0 0,-11 0-11 0,11 0 11 0,-1 0-10 0,1 0 10 16,-8 3-16-16,8-3 2 0,-1 6 1 0,5-6 0 16,-5 3 13-16,1 4-9 0,-4-7 9 0,3 9-8 15,1-9 8-15,0 10 0 0,-1-10 0 0,1 6 0 16,-4-3 11-16,3 6-3 0,1-2 0 0,-1-4 0 16,-6 3 4-16,7-3 1 0,-1 3 0 0,-10 4 0 15,0-10 8-15,11 9 2 0,-11 1 0 0,3-4 0 16,-3 3-4-16,0-5-1 0,-3 5 0 0,3-3 0 0,-11 4-8 15,8-1-2-15,-15 0 0 0,4 7 0 0,0-6-8 0,0 8 0 16,-7-8 0-16,-1 9 8 0,8-4-8 0,-7 1 0 16,3 3 0-16,-3-7-11 0,0 4 11 0,7 3 0 15,0-4 0-15,-7-2 0 0,7 3 0 0,-1-7 0 16,5 7-10-16,-4-7 10 0,3 1 0 0,4-7-8 16,0 3 8-16,7-6 0 0,0 0-15 0,0 0 1 15,0 0 0-15,0 0 0 16,0 0-42-16,-7 6-8 0,7-6-1 0,0 0-1 15,0 0-150-15,0 0-31 0,0-12-5 0</inkml:trace>
  <inkml:trace contextRef="#ctx0" brushRef="#br1" timeOffset="61013.35">1358 13783 288 0,'0'0'25'0,"0"0"-25"16,0 0 0-16,0 0 0 0,0 0 561 0,0 0 107 16,0 0 22-16,0 0 4 0,-10 9-555 0,3 1-111 15,3-1-28-15,1 16 0 0,-5-6 0 0,5 9 0 16,-4 4 0-16,3 2 0 0,-3-3 0 0,4 13-14 16,-8 0 2-16,1 0 0 15,6 3-23-15,-7-3-4 0,8 0-1 0,3 0 0 16,-7-6-63-16,7 5-13 0,0-14-2 0,7 5-582 15,-4-9-116-15</inkml:trace>
  <inkml:trace contextRef="#ctx0" brushRef="#br1" timeOffset="65760.73">4992 14049 403 0,'0'0'36'0,"0"0"-36"16,0 0 0-16,0 0 0 0,0 0 224 0,0 0 37 16,0 0 8-16,0 0 2 0,0 0-147 0,0 0-28 15,0 0-7-15,0 0-1 0,0 0-79 0,0 0-9 16,0 0-16-16,0 0 4 15,0 0-50-15,0 0-10 0,0 0-3 0,0 0 0 16,-7 0 26-16,0 0 5 0,7 0 0 0,-4 0 1 0,-6 0 63 0,10 0 12 0,0 0 2 0,0 0 1 16,-4 0 46-16,-7-6 10 0,11 6 1 0,0 0 1 15,0 0-14-15,0 0-3 0,0 0-1 0,0 0 0 16,-10 0-23-16,10 0-5 0,-7 0-1 0,7 0 0 16,-4 0-26-16,4 0-6 0,-3 0-1 0,-8-3 0 15,4 3-13-15,7 0 8 0,-7 3-8 0,7-3 0 16,-10 0 20-16,2 0-1 0,1 0-1 0,0 0 0 15,4 0-18-15,-8 6 0 0,1-6 0 0,6 0 0 16,-6 0 0-16,-1 4-14 0,4-4 1 0,0 6 0 16,-4-6 13-16,4 0 16 0,0 6-3 0,0-3-1 15,4-3 4-15,-12 10 0 0,8-10 0 0,4 6 0 16,-8-3-16-16,4-3 0 0,0 6 0 0,7-3 0 16,-7 4 0-16,4 2-8 0,-4-6 8 0,3 4-13 15,0 2 5-15,1 0 8 0,-4 1-13 0,7-1 5 0,0-3 0 0,-7 4 0 16,3-1 0-16,4 1 0 0,-7-1 8 0,7 7-12 15,-3-7 12-15,-1 1-12 0,4-1 12 0,0-3 0 16,0-6 0-16,0 10 0 0,0-1 0 0,0 1 0 16,0-1 0-16,0-3 0 0,4 4 0 0,-1-1 0 15,-3-9 0-15,7 9 0 0,-3 1 0 0,3-1 0 16,-7-9 0-16,3 10 0 0,1-1 0 0,3 0 0 16,4 1 0-16,-11-4 0 0,3-3 0 0,-3-3 19 15,7 10-3-15,-3 2-1 0,-1-2-15 0,4-7 0 0,4 6 0 16,-11-3 0-16,7-2-11 0,-4 2 2 15,4 3 0-15,-7-9 0 0,8 0 9 0,-8 0 16 0,10 3-4 0,-10-3-1 16,0 0-11-16,0 0 0 0,0 0-12 0,4 7 12 16,-4-7 0-16,0 0 0 0,0 0 0 0,0 0 12 15,0 0 0-15,0 0 1 0,0 0 0 0,0 0 0 16,0 0 8-16,10 0 2 0,-10 0 0 0,0 0 0 16,0 0-7-16,0 0 0 0,0 0-1 0,0 0 0 15,0 0-4-15,4 0-1 0,3-10 0 0,-7 10 0 16,3-6-1-16,1 3 0 0,-4-7 0 0,3 4 0 15,1-3-9-15,-1-1 0 0,5 1 9 0,-8 0-9 16,3 2 10-16,4-2-2 0,-7-1-8 0,4 1 12 16,-1 0 0-16,4-7 0 0,4 7 0 0,-8-1 0 15,1 7-12-15,-1-6 0 0,4-1 8 0,1-2-8 0,-5 9 0 16,-3-4 0-16,7-2 8 0,-7 6-8 16,0-4 9-16,0-2-1 0,0 6 0 0,4-3 0 0,-1-4-8 0,4 1-11 15,-7 3 3-15,0 2 0 0,0 4 8 0,4-6 0 16,3-3 0-16,-7-1 0 0,0 7 0 0,0 3 14 15,0 0-2-15,3-12 0 0,-3 8-12 0,0 4-15 16,0 0 3-16,4-6 1 0,-4 6 22 0,0 0 4 16,0-9 1-16,0 9 0 0,0-10-4 0,0 10 0 15,7-3 0-15,-7 3 0 0,0 0 2 0,0 0 0 16,-7-6 0-16,7 6 0 0,0-9 1 0,0 9 0 16,-4-7 0-16,4 4 0 0,-3-6-3 0,3 9-1 15,0 0 0-15,-7-7 0 0,3 7-11 0,4 0 0 16,0-9 0-16,0 9 0 0,-10-3 0 0,6-3 0 15,4 6 0-15,0 0 0 0,-7-10 0 0,4 10 0 16,-5-9-8-16,8 9 8 0,0 0-9 0,-3-6 9 0,-1 2-12 0,4 4 12 16,0 0-13-16,0 0 4 0,-3-6 1 0,3 6 0 15,-7 0-8-15,7 0-2 0,0 0 0 0,0 0 0 32,-11-3-22-32,11 3-4 0,0 0 0 0,0 0-1 15,-7 0-1-15,7 0 0 0,0 0 0 0,0 0 0 0,0 0 17 0,0 0 3 0,0 0 1 0,0 0 0 31,0 0-151-31,0 0-31 0</inkml:trace>
  <inkml:trace contextRef="#ctx0" brushRef="#br1" timeOffset="66838.77">5080 14416 288 0,'0'0'25'0,"0"0"-25"16,0 0 0-16,0 0 0 0,0 0 359 0,0 0 66 15,0 0 14-15,0 0 2 0,0 0-253 16,0 0-50-16,0 0-10 0,0 0-3 0,0 0-55 0,0 0-11 15,0 0-3-15,0 0 0 0,0 0-40 0,0 0-16 16,0 0 11-16,0 0-11 0,0 0 0 0,0 0 0 16,0 0 0-16,0 0-10 15,0 0-99-15,0 0-20 0,0 0-4 0,0 0-1 16,0 0-16-16,0 0-3 0,0 0-1 0,0 0-602 0</inkml:trace>
  <inkml:trace contextRef="#ctx0" brushRef="#br1" timeOffset="67990.65">5457 14068 403 0,'0'0'36'0,"0"0"-36"0,0 0 0 0,0 0 0 16,0 0 93-16,0 0 12 0,0 0 3 0,0 0 0 15,0 0 4-15,0 0 2 0,0 0 0 0,0 0 0 16,0 0-38-16,0 0-8 0,0 0-2 0,0 0 0 15,0 0-6-15,0 0 0 0,0 0-1 0,0 0 0 16,0 0-32-16,0 0-7 0,0 0 0 0,0 0-1 16,-3 0 9-16,3 0 3 0,0 0 0 0,-7 0 0 15,0 0 2-15,7 0 1 0,0 0 0 0,0 0 0 16,0 0-8-16,-4 0-2 0,4 0 0 0,-7 0 0 16,7 0-10-16,0 0-2 0,0 0-1 0,-7 7 0 15,4-4-11-15,3-3 0 0,0 0 0 0,-11 6-11 16,8-3 3-16,-4 3 0 0,3-3 0 0,-3 7 0 15,0-4 8-15,3 4 0 0,1-1 0 0,-1 0 0 0,-3-2 0 0,4 2 0 16,-8 0 0-16,8 1-12 0,-4-1 12 0,3-2 0 16,-3 2 0-16,3 0 0 0,1-5 0 0,-1 5 0 15,4-3 0-15,0-3 0 0,-3 4 0 16,3 2 8-16,0-9-8 0,0 6 11 0,-4-3-11 0,8 7 0 16,-4-1-12-16,3-2 12 0,-3 2-9 0,4 0 9 15,-4 1 0-15,0-1 0 0,0-9 0 0,3 10 0 16,-3-1 0-16,4 0 9 0,-4 4-1 0,0-4 0 15,7 1 0-15,-7-10 0 0,0 0 1 0,0 9 0 16,4 1 0-16,3-1 0 0,-7 0-9 0,3 1 12 16,1-1-12-16,3 1 12 0,-7-10-12 0,3 6 0 15,4 3 0-15,-7-6 0 0,7 4 0 0,-3-1 0 0,-4-6 0 0,7 3 8 16,4-3-8-16,-4 6 12 0,-7-6-12 0,7 3 12 16,0-3-12-16,3 0 8 0,-10 0-8 0,4 0 8 15,3-3 3-15,-7 3 0 0,0 0 0 0,7 0 0 16,0-6 11-16,-7 6 2 0,3 0 1 0,-3 0 0 15,8-9 7-15,-5 9 0 0,1-7 1 0,3 4 0 16,-4-3-5-16,4 3 0 0,-7-3-1 0,4 2 0 16,-1-5-13-16,-3 3-2 0,4-4-1 0,-4 1 0 15,3 0-3-15,1 2 0 0,-4-2 0 0,7-1 0 16,-7-2-8-16,3-4 0 0,-3 7 0 0,7-1 0 16,-7-5 0-16,0 5 0 0,8 1 0 0,-1-7 0 15,-7 13-8-15,0-6 8 0,3-1 0 0,4 1 0 16,-7-4 0-16,4 4 0 0,-4 0 0 0,0 5 0 15,3-5 0-15,1 3 10 0,-4-4-1 0,0 1 0 16,3-1 20-16,-3 4 4 0,-3-3 1 0,3-1 0 16,-4 7-21-16,1-6-4 0,3 3-1 0,-4-4 0 15,4 1 2-15,0 2 0 0,0-2 0 0,-7 6 0 0,4-3 2 0,3-4 0 16,0 7 0-16,-7-3 0 0,3 0 0 0,0 2 0 16,4 4 0-16,0-6 0 0,-7 6-12 0,7 0 0 15,-3-3 0-15,-4 3 0 0,0-6 0 0,0 6 0 16,3-3 0-16,-6 3 0 0,3-7-11 0,7 7 3 15,-4 0 0-15,1 0 0 0,-8-3 8 0,11 3-13 16,0 0 5-16,-11-6 8 0,8 6-13 0,-4 0 5 16,3 0 8-16,4 0-13 0,0 0 5 0,0 0 8 0,-7 0-13 0,4 0 5 31,3 0-25-31,-7 6-5 0,3-6-1 0,4 0 0 16,-3 3-93-16,-4 4-20 0,3-4-3 0,4 3-526 0,-7-3-106 15</inkml:trace>
  <inkml:trace contextRef="#ctx0" brushRef="#br1" timeOffset="68864.23">5884 14068 1479 0,'0'0'65'0,"0"0"15"0,0 0-64 0,0 0-16 0,0 0 0 0,0 0 0 0,0 0 80 0,0 0 12 16,0 0 4-16,0 0 0 0,0 0-65 0,0 0-13 16,0 0-2-16,0 0-1 0,0 0-6 0,0 0-1 15,0 0 0-15,0 0 0 0,0 0 19 0,-3-3 3 16,-4-3 1-16,7 6 0 0,-7 0 18 0,0-6 4 16,3 6 1-16,-3 0 0 0,7 0-24 0,-7 0-5 0,3 6-1 15,-3-6 0-15,0 6-5 0,0-3-2 0,4-3 0 0,-8 7 0 16,4-4-17-16,0 6 0 0,-4-3 0 0,4-3 0 15,0 7-20-15,4-4 3 0,-1 4 0 0,1-1 0 32,-8 0-15-32,4-2-2 0,0-4-1 0,7 6 0 0,-7-3 19 0,4 4 3 0,-5-1 1 0,1-9 0 15,4 10 12-15,3-4 0 0,0-3 9 0,0-3-9 16,-4 6 32-16,4-2 1 0,0-4 0 0,4 9 0 16,-4-3-33-16,3 4 0 0,1-1 0 0,-1 0 0 15,5-2 0-15,2 2-12 0,-10 1 0 0,7-1 0 16,-3 0 12-16,3 1 0 0,0-1 0 0,0 1 0 15,0-1 0-15,3 7 0 0,-6-7 0 0,3 0 0 16,-3 1 0-16,-1-1 0 0,4-2 0 0,4-4 0 16,-8 3 0-16,-3-6 0 0,4 9 0 0,-4-9 0 0,7 7 9 0,3-4 5 15,1-3 1-15,-7 0 0 0,3 0 5 0,-7 0 0 16,7 0 1-16,0-3 0 0,0-4-9 0,3 7-3 16,-3-9 0-16,4 3 0 0,-7-4 1 0,3 7 0 15,0-6 0-15,0-1 0 0,-4 1 0 0,4-7 0 16,-3 7 0-16,-1-1 0 0,4 1-10 0,-7 3 12 15,4-7-12-15,3 1 12 0,-7 2-2 0,0 1 0 16,0-1 0-16,4 1 0 0,-4 0 2 0,0-7 0 16,3 7 0-16,-3-1 0 0,0-2-12 0,0-4 10 15,4 6-10-15,-4 4 10 0,0-3-10 0,0-1 0 16,0 1 9-16,0 0-9 0,-4-1 10 0,4 1-2 16,-3-1-8-16,-1 1 12 0,4 0-12 0,-7-1 0 0,3-2 0 15,4 8 0-15,-7-5 8 0,0 3 0 16,4-4-8-16,-4 10 12 0,0-9-12 0,0 9 11 0,3-9-11 0,-3 9 10 15,0-10 8-15,3 10 2 0,-3-6 0 0,0 6 0 16,4 0-36-16,-4 0-6 0,0 0-2 0,0-3 0 16,-4 3 6-16,4 0 1 0,3 0 0 0,4 0 0 15,-7 3 1-15,7-3 1 0,-3 0 0 0,3 0 0 32,-7 0-14-32,7 0-3 0,0 0-1 0,0 0 0 0,0 0-27 0,0 0-4 15,0 0-2-15,0 0-605 0,3 9-121 0</inkml:trace>
  <inkml:trace contextRef="#ctx0" brushRef="#br1" timeOffset="69646.56">6357 14043 1335 0,'0'0'59'0,"0"0"13"0,0 0-58 0,0 0-14 16,0 0 0-16,0 0 0 0,0 0 73 0,0 0 12 16,0 0 3-16,0 0 0 0,0 0-76 0,0 0-12 15,0 0-9-15,0 0 9 16,-3-9-48-16,3 9-3 0,0 0 0 0,-8 0 0 0,5-3 129 0,3 3 26 16,0 0 4-16,0 0 2 0,-7-7-5 0,7 7-1 0,0 0 0 0,-7-3 0 15,7 3-35-15,-4-6-7 0,1 6-2 0,3 0 0 16,0 0-25-16,0 0-6 0,-4 0-1 0,4 0 0 15,-7 0-28-15,0 0 0 0,7 0 0 0,-7 0 0 16,4 0-13-16,-5 0 4 0,5 0 1 0,-4 0 0 16,0 0 8-16,7 0 0 0,-4 0 0 0,4 0 0 15,-7 9 0-15,0-9 0 0,0 0 0 0,0 7 0 16,4-4 0-16,-4 3 0 0,3-3 0 0,-7 7 0 16,1 2 0-1,6-2 0-15,-6 2 0 0,3-3 0 0,0 7-19 0,-4 3-1 0,0 0-1 0,8-4 0 16,-8 4 8-16,-3 0 1 0,11 0 1 0,-4-3 0 15,0 2 11-15,3-2 0 0,-3-6 0 0,7 8 0 16,0-8 0-16,7 9 0 0,-7-10 0 0,4 7 0 16,3-1 0-16,-7-5 0 0,3-1 0 0,1 1-8 15,-1-1 8-15,4-3 0 0,0 4 0 0,-3-7 0 0,3 3 0 0,0-3 0 16,4-3 0-16,-1 6 0 0,1-6 0 0,-1 0 0 16,4 0 12-16,-3-6-4 0,0 6-8 0,-1-3 0 15,4-3-8-15,-3 3 8 0,3-4 20 0,-3 4 10 16,-4-3 2-16,3 6 0 0,-3-9-32 15,0 2 0-15,-3 4 0 0,3-3 0 0,0 6 0 32,-7 0 0-32,0-10 0 0,3 10 0 0,5-9 16 0,-8 0-4 0,0 2 0 0,0-2 0 0,0 0 0 15,0-1 0-15,0 1 0 0,0-10 0 0,0 3-3 0,0 4-1 16,-8-4 0-16,8-3 0 0,0 4-8 0,0 2 0 16,-3-3 0-16,3-3 0 0,0 4 0 0,-7 5 0 15,7 1 0-15,-4-7 0 0,1 7 0 0,-1-1 0 0,4 1 0 16,-3 0 0-16,-1-1 28 0,4 1 3 0,-7-1 1 0,0 4 0 15,0-3-20-15,4-1-3 0,-8 1-1 0,4 6 0 16,0-10-8-16,3 10 0 0,-3-3 0 0,-3 3 0 16,3-4 0-16,0 4 0 0,-4-3 0 0,4 3 0 15,0-3 0-15,7 6-11 0,-11-3 3 0,11-4 0 16,-10 7 8-16,10 0 0 0,0 0 0 0,0 0 0 31,-4 0-37-31,4 0-6 0,0 0-1 0,0 0 0 0,0 0-22 16,0 0-5-16,0 0-1 0,-3 7 0 0,3-7-80 0,0 0-16 0,7 9-3 0,3-6-1 15</inkml:trace>
  <inkml:trace contextRef="#ctx0" brushRef="#br1" timeOffset="70412.92">6646 14043 345 0,'0'0'31'0,"0"0"-31"15,0 0 0-15,0 0 0 0,0 0 124 0,0 0 18 16,0 0 4-16,0 0 1 0,0 0 1 0,0 0 0 16,0 0 0-16,-3-3 0 0,-8-3-32 0,11 6-7 15,0 0-1-15,-7-3 0 0,0 3-28 0,7 0-7 0,-7-7-1 16,7 7 0-16,-7-3-4 0,0-3-2 0,7 6 0 0,0 0 0 15,0 0-10-15,0 0-1 0,-4 0-1 0,4 0 0 16,0 0-38-16,0 0-8 0,-10-3-8 0,-1-3 11 16,11 6-11-16,0 0 0 0,0 0 9 0,-10 0-9 15,6 0 0-15,4 0 0 0,0 0 0 0,-14 0 0 16,3 0 0-16,11 0 0 0,-7 6 0 0,7-6 0 16,0 0 0-16,-3 9-13 0,-4 1 3 0,0-1 1 15,3-6-11-15,4 13-3 0,-3-7 0 0,3 10 0 16,0-3 23-16,0-4-11 0,3 10 11 0,-3-3-8 15,0 0 8-15,4-3 0 0,-4 2 0 0,3-8-8 16,-3 9 8-16,4-10 0 0,3 7 0 0,-4-4 0 16,-3-5 0-16,7 2 0 0,-3 0 0 0,0 1 0 15,3-4 0-15,3 3 0 0,-6-5 0 0,-1 2 0 16,8-3 0-16,-4 3 0 0,3-6-10 0,-3 0 10 0,-3 10 0 16,10-10 0-16,-14 0 0 0,7 0 0 0,-7 0 16 0,4 0 3 15,3 0 1-15,0 0 0 0,-7 0-20 0,10 0 0 16,-6 0 0-16,3 0 0 0,7 0 13 0,-7-7-1 15,4 4 0-15,-1-3 0 0,-3 3-12 0,4-3 0 16,-4 6 0-16,4-4 0 0,-4-2 9 0,0-3-1 16,0 6 0-16,-4-4 0 0,-3 7-8 0,7-9 8 15,-7 0-8-15,0 2 8 0,0-2 5 0,0-1 1 16,0 1 0-16,0-7 0 0,0 4-14 0,-7 2 0 16,4-5 8-16,3-4-8 0,0 3 9 0,-7 4-1 15,0-4 0-15,3 7 0 0,4-7-8 0,-3 6 0 16,-1-2 0-16,4-4 0 0,-11 7 24 0,4-1 4 0,4 4 0 0,-1-3 0 15,-6-1-13-15,3 1-3 0,0 6 0 0,0-3 0 16,-4-4 4-16,4 10 0 0,-4-6 0 0,4 3 0 16,7 3-16-16,-10-7 0 0,10 7 0 0,-11 0 0 15,4-9-8-15,7 9 8 0,-18 0-12 0,11 0 12 16,7 0-15-16,-10 0 4 0,10 0 1 0,0 0 0 16,-11 0 0-16,11 0 0 0,-10 6 0 0,10-6 0 31,-4 3-21-31,4-3-4 0,0 0-1 0,0 0 0 0,0 0-10 0,-10 10-2 15,10-10-1-15,-4 6 0 0,4-6-75 0,0 0-16 0,0 10-2 0,4-4-787 16</inkml:trace>
  <inkml:trace contextRef="#ctx0" brushRef="#br1" timeOffset="71164.49">7105 13999 1724 0,'0'0'38'0,"0"0"8"0,0 0 2 0,0 0 0 0,0 0-39 0,0 0-9 15,0 0 0-15,0 0 0 0,0 0 23 0,0 0 2 16,-4-3 1-16,4 3 0 16,0 0-45-16,-3-6-9 0,3 3-1 0,-11-4-1 0,4 7 42 0,0 0 8 15,4 0 1-15,-4 0 1 0,0 7 49 0,0-4 9 16,-4-3 3-16,11 0 0 0,-11 6 9 0,4-6 1 0,0 3 1 0,4 4 0 15,-4-7-31-15,7 0-7 0,-11 9 0 0,4-9-1 16,3 6-39-16,1-3-8 0,-4 4-8 0,0-4 11 16,3 3-11-16,-3-3 0 0,4-3-10 0,-1 6 10 15,4-6-12-15,-3 0 3 0,3 0 1 0,0 0 0 16,0 0 8-16,0 0 0 0,-7 10 0 0,7-10 0 16,-7 0 0-16,3 9 0 0,4-2 0 0,-3-4 0 15,-1 6-11-15,4 0 11 0,0-2-13 0,0 2 5 16,0 7 8-16,0-4 0 0,0 4 0 0,0-7-8 15,4 10 8-15,-1-3 0 0,-3-3 0 0,4 2 0 16,-1 1 0-16,1-4 0 0,3-2 0 0,-4-1 0 16,1 7 0-16,3-7 0 0,0 1 0 0,0-4-8 15,3 3 8-15,-2-5 0 0,6 2 0 0,-4-3-8 16,1 3 8-16,3 4 0 0,-3-10-9 0,3 6 9 16,-4-3 0-16,4-3 0 0,-3 0 0 0,-4 0 0 0,4 0 0 15,-1 0 0-15,1-3 0 0,-1-3 0 16,1 6 10-16,-8-7 0 0,4 4 0 0,1-3 0 0,-1-3 22 0,-4 5 5 15,4-2 1-15,0 3 0 0,0-6-38 0,-3-1 0 16,3 4 0-16,-7-3 0 0,3 2 0 0,1 4 0 16,-4-6 0-16,0 9 8 0,0 0-8 0,3-7 0 15,-3-2 0-15,0 0 0 0,0-1 0 0,0 4 11 16,4 3-11-16,-4-7 12 0,3 4-12 0,-3-3 0 16,0-1 0-16,0 1 8 0,-3-1-8 0,3 1 0 15,-4 0 0-15,4-1 0 0,-3 1 0 0,3-4 0 16,-4 4 10-16,1-1-10 0,3 1 13 0,-7 0-4 15,3-1-1-15,-6 1 0 0,3-1-8 0,0 4 0 0,0-3 0 16,-4-1 0-16,4 1 0 0,7 0 0 0,-11 2 0 0,4 4 0 16,0-3 8-16,0-4 0 15,4 7 0-15,-4-3 0 0,-4 3-8 0,4-3 0 0,0 3 9 0,0-4-9 16,0 7 0-16,7 0-8 0,-7 0 0 0,0 0 0 31,7 0-22-31,-11 7-4 0,11-7-1 0,-7 3 0 16,0-3-33-16,7 0-8 0,0 0 0 0,0 0-1 0,0 0 21 0,0 0 5 15,0 0 1-15,0 0 0 0,-11 9-80 0,11-9-16 0,0 0-3 0,0 0-1 16</inkml:trace>
  <inkml:trace contextRef="#ctx0" brushRef="#br1" timeOffset="71878.56">7567 13996 1378 0,'0'0'30'0,"0"0"6"0,0 0 2 0,0 0 2 0,0 0-32 0,0 0-8 16,0 0 0-16,4-6 0 0,3 3 22 0,-4-4 3 16,-3 7 1-16,4-3 0 0,-4 3 0 0,0 0 0 15,0 0 0-15,0 0 0 0,3-9 66 0,-3 9 12 16,0 0 4-16,0 0 0 0,-3-6 16 0,3 6 3 15,0 0 1-15,-7 0 0 0,0-3-55 0,7 3-10 0,0 0-3 0,-4 0 0 16,-6 0-28-16,10 0-7 0,-8 3-1 0,8-3 0 31,-3 0-45-31,-1 6-10 0,-3-3-1 0,0-3-1 0,4 9 22 0,-1-9 11 0,1 10-10 0,-4-4 10 16,3-3-8-16,4 4 8 0,-7 2 0 0,0 0-9 16,0 1 9-16,3-1 0 0,-3-3 0 0,0 4-8 15,4 6 8-15,-4-7 0 0,3 3 0 0,1 4 8 16,-1 0-8-16,4-4 0 0,-7 4 0 0,7-7 0 15,-3 10 0-15,3-3 0 0,0-3 0 0,0 2 0 16,0 4 0-16,0 0 0 0,3-3-8 0,4 2 8 16,-7-2 0-16,0-3 0 0,4 2 0 0,-4 1 0 15,3-4 0-15,1-2 0 0,3-1 0 0,-4-2 0 16,-3-7 0-16,7 9 0 0,4-3 0 0,-4-3-8 16,7 4 8-16,-7-7 9 0,4 0-1 0,6-7-8 15,-10 7 12-15,11 0-12 0,-11-9 12 0,7 9-12 0,0-9 12 16,-3 2-4-16,3 7 0 0,-7-9-8 0,4-1 0 0,-1 1 0 15,1 0-12-15,3-1 3 0,-3 1 32 0,-4-1 6 16,3-5 2-16,4 5 0 0,-7-5-31 0,0 5 0 16,4 1 0-16,-4-10 0 0,4 3 0 0,-4 4 0 15,3-4 0-15,-10 7 0 0,7-10 8 0,-3 3-8 16,-4 7 0-16,3-4 0 0,-3-2 0 0,-3-1 0 16,3 3 0-16,-4 4 0 0,1-7 10 0,-1 7-10 15,-3-7 10-15,-3 7-10 0,3-1 8 0,-4 1-8 16,4 0 0-16,-4 2 0 0,4 4 0 0,-10-3 8 15,3 3-8-15,3-4 0 0,0 7 0 0,4 0 0 16,-10 0 0-16,3 0 0 0,3 0 0 0,-3 7 0 0,0-4-8 16,3-3 8-16,1 0-11 0,-4 6 2 0,3-6 0 15,0 3 0-15,4 4-10 0,-3-7-1 16,3 0-1-16,3 6 0 0,-10-3-1 0,10-3 0 0,-3 0 0 0,7 0 0 16,0 0 1-16,0 0 0 0,0 0 0 0,0 0 0 31,0 0-62-31,0 0-12 0,0 0-2 0,0 0-576 0,0 0-115 0</inkml:trace>
  <inkml:trace contextRef="#ctx0" brushRef="#br1" timeOffset="72532.04">8033 14006 864 0,'0'0'76'0,"0"0"-60"16,0 0-16-16,0 0 0 0,0 0 82 0,0 0 14 16,0 0 2-16,0 0 1 0,0 0 1 0,0 0 1 15,0 0 0-15,0 0 0 0,0 0-8 0,0 0-1 16,0 0-1-16,0 0 0 0,0 0 23 0,0 0 5 16,0 0 1-16,0 0 0 0,0 0-13 0,0 0-3 15,0 0 0-15,0 0 0 0,0 0-62 0,0 0-13 16,0 0-2-16,0 0-1 0,0 0-26 0,0 0 0 15,0 0 8-15,-4-7-8 0,-3 7 0 0,7 0-9 16,-7 7 9-16,7-7-13 0,-3 0 1 0,-4 9 0 16,7-9 0-16,-4 9 0 0,0-2 3 0,1 2 1 15,-4-6 0-15,7 3 0 0,0 4-1 0,-7-1 0 0,3 1 0 0,1-4 0 16,3-6 9-16,0 9 0 0,-4 1 0 0,4-1 8 16,-3 1-8-16,3-1 11 0,-4 0-11 0,4 7 12 15,0-7-12-15,0 7 0 0,0-3 0 0,0 2 0 16,-3-2 0-16,3 3 0 0,3-7 0 0,-3 10 0 15,0-10 0-15,4 7 0 0,-1 3 0 0,1-10 0 16,3 7-9-16,0-7-4 0,0 1-1 0,0-1 0 16,0 0 22-16,4 1 5 0,-4-4 1 0,3-3 0 15,1 4-25-15,-1-7-5 0,5 3 0 0,-1 3-1 16,0-6 17-16,0-6 0 0,4 3 0 0,-1 3 0 16,1-7 11-16,-4 4 2 0,4-6 1 0,-1 2 0 15,1-2-14-15,-1 0 0 0,1-1 0 0,0 1 0 16,-1-1 11-16,1-5-1 0,-7 5 0 0,3-5 0 0,-7 5-10 0,0 1 8 15,3-1-8-15,-6 1 8 0,-1 0-8 0,-3-7 0 16,4 7 0-16,-4-4 0 0,0-3 8 0,-4 7 0 16,1-7 0-16,-1-3 0 0,-3 7-8 0,0-4 0 15,0 0 0-15,4-2 0 0,-11 8 0 0,3-9 0 16,0 10 0-16,-6-7 0 0,10 7 0 0,-11 0-11 16,4-1 3-16,-4 4 0 0,1-4-7 0,-1 10-1 15,-3 0 0-15,0 7 0 16,-4-4-40-16,0 3-8 0,1 4-1 0,-1 5-1 15,4-5-131-15,-4 2-27 0</inkml:trace>
  <inkml:trace contextRef="#ctx0" brushRef="#br1" timeOffset="75233.31">8735 13927 1188 0,'0'0'52'0,"0"0"12"0,0 0-52 0,0 0-12 15,0 0 0-15,0 0 0 0,0 0 85 0,0 0 15 16,0 0 2-16,0 0 1 0,0 0-74 0,0 0-14 16,0 0-3-16,0 0-1 0,0 0-11 0,0 0-16 0,0 0 4 15,0 0 1 1,0 0-34-16,0 0-7 0,0 0-2 0,0 0 0 0,0 0 54 0,0 0 0 15,0 0 0-15,0 0 0 0,-4 0 37 0,4 0 6 0,0 0 1 0,0 0 0 16,0 0 9-16,0 0 3 0,0 0 0 0,0 0 0 16,0 0-2-16,0 0 0 0,0 0 0 0,0 0 0 15,0 0-3-15,0 0-1 0,0 0 0 0,0 0 0 16,0 0 5-16,0 0 1 0,0 0 0 0,0 0 0 16,0 0-12-16,0 0-3 0,0 0 0 0,0 0 0 15,-7 0-2-15,7 0-1 0,0 0 0 0,0 0 0 16,0 0 1-16,0 0 0 0,0 0 0 0,0 0 0 15,0 0-30-15,0 0-9 0,0 0 0 0,0 0 0 16,0 0 0-16,0 0-11 0,0 6 0 0,0 4 0 16,7 6 11-16,-7-7 0 0,0 3 0 0,4 4 8 15,-4 3-8-15,0-3 9 0,3-4-9 0,-3 10 10 0,0-3-10 16,0 0 0-16,0 6 0 0,0-6 0 0,-3-1 0 16,-1 8 0-16,4-8-8 0,-7 1 8 0,7 0 0 0,-3 6 0 15,-1-15 0-15,4 8 0 0,-3-2 0 0,3-3 0 16,0-4 0-16,-4-3 8 0,4 4-8 0,0-10 0 15,0 0 0-15,0 0 8 0,0 0-8 0,0 0-9 16,0 0 9-16,0 0-13 0,0 0 13 0,0 0 0 16,0 0 0-16,0 0 0 0,0 0-12 0,0 0 0 15,0 0 0-15,7 0 0 16,0-7-18-16,-7 7-3 0,7-3-1 0,-7 3 0 16,4-6-81-16,-1 3-16 0,4-3-3 0,-7 6-866 0</inkml:trace>
  <inkml:trace contextRef="#ctx0" brushRef="#br1" timeOffset="76022.5">8964 13990 1220 0,'0'0'27'0,"0"0"5"0,0 0 2 0,0 0 0 0,0 0-34 0,11 0 0 16,-4-3 0-16,0-4 0 0,-7 7 56 0,10 0 5 15,-6-3 1-15,-4 3 0 0,7-6-48 0,-7 6-14 16,0 0 0-16,0 0 8 0,0 0-8 0,0 0-12 0,0 0 4 15,7 0 0-15,-7 0 8 0,0 0 11 0,0 0-3 0,0 0 0 16,0 0 71-16,0 0 13 0,0 0 4 0,0 0 0 16,0 0-6-16,0 0-1 0,0 0 0 0,0 0 0 15,0 0-29-15,0 0-5 16,0 0-2-16,0 0 0 0,0 0-29 0,0 0-7 0,0 0-1 0,7 0 0 16,-7 0-4-16,0 0-2 0,0 0 0 0,0 0 0 15,7 6 11-15,-7-6 3 0,0 3 0 0,7 7 0 16,-3-4-9-16,-4 4-2 0,3-1 0 0,-3-3 0 15,0 4-2-15,0-1-1 0,4 0 0 0,-4 7 0 16,3-6-1-16,-3 2 0 0,0-3 0 0,0 7 0 16,0-6-9-16,4 8 0 0,-4-2 0 0,0-3 0 15,0 9 0-15,3-10 0 0,-3 4 0 0,4 3 0 16,-4-4 0-16,3-2 0 0,-3 3 0 0,0 2 0 0,4 1 0 16,-4-3 0-16,3-4 0 0,-3 4 0 0,0-7 28 0,0 7 3 15,0-6 1-15,0-1 0 0,4 0-32 0,-4 1 0 16,0-4 0-16,0-6 0 0,0 9 0 0,0-9 0 15,0 4 0-15,0-4 0 0,0 0 0 0,0 9 0 16,0-9 0-16,0 0 0 0,0 0 0 0,0 0 0 16,0 0 0-16,0 0 0 0,0 0 0 0,0 0 0 15,0 0 0-15,0 0 0 0,0 0 0 0,0 0 0 16,0 0 0-16,0 0 0 16,0 0-20-16,0 0-9 0,0 0-3 0,0 0 0 0,0 0 10 0,0 0 2 15,0 0 0-15,0 0 0 16,0 0-112-16,0 0-23 0,3-3-4 0,1-7-805 0</inkml:trace>
  <inkml:trace contextRef="#ctx0" brushRef="#br1" timeOffset="76685.6">9387 13915 2055 0,'0'0'45'0,"0"0"10"0,0 0 1 0,0 0 2 0,0 0-46 0,0 0-12 15,0 0 0-15,0 0 0 0,0 0 16 0,0 0 2 16,0 0 0-16,0 0 0 0,0 0-18 0,0 0 0 15,0 0 0-15,0 0 0 0,4 9 0 0,-4-9 0 0,0 0 8 16,0 3-8-16,0-3 0 0,0 0 0 0,0 0 0 0,0 0 0 16,0 0 34-16,0 0 0 0,3 6 0 0,-3-6 0 15,0 0 25-15,-3 10 5 0,6-1 0 0,-3-9 1 16,4 7-36-16,-4 2-7 0,0-6-2 0,4 6 0 16,-1 1-10-16,1-4-2 0,-4 10-8 0,0-4 12 15,7-2-12-15,-7-1 8 0,-7 7-8 0,7 3 0 16,-4-10 8-1,4 7-8-15,-3-4 0 0,3 4 0 0,0 0 0 0,-4-4 0 16,4 4 0-16,0-7 0 0,-4 7 0 0,1-3 0 0,3-4 0 0,0 7 0 16,0-7 32-16,0 0 0 0,0 1 0 0,3-1 0 15,-3-2-32-15,4 2 0 0,0 0 0 0,-1 1 0 16,1-1 0-16,3 1 0 0,-4-4 0 0,-3-6 0 16,4 3 0-16,3 3 0 0,-7-6 0 0,7 10 0 15,-7-10-20-15,0 0-9 0,7 0-3 0,-7 0 0 0,0 0 32 0,0 0 0 16,0 0 0-16,0 0 0 0,0 0 0 0,0 0 0 15,0 0 0-15,0 0 0 16,0 0-32-16,0 0 0 0,3-7 0 0,-3 4 0 16,0 3-102-16,0 0-21 0,4-9-4 0,-4 3-786 0</inkml:trace>
  <inkml:trace contextRef="#ctx0" brushRef="#br1" timeOffset="77268.75">9730 13874 1407 0,'0'0'62'0,"0"0"14"0,0 0-61 0,0 0-15 0,0 0 0 0,0 0 0 0,0 0 66 0,3 6 10 15,-3-6 3-15,0 0 0 0,4 10-54 0,-1-4-10 16,1-3-3-16,-1 6 0 0,-3 1-12 0,4-4 11 16,-1-3-11-16,1 7 10 0,-1 5 16 0,-3-5 3 15,4 5 1-15,-1-2 0 0,1 3 30 0,-1-1 7 16,-3-2 1-16,4 2 0 0,0 11-15 0,-1-8-2 16,-3 1-1-16,4 6 0 0,-1-3-30 0,-3-6-7 15,4 3-1-15,-4 6 0 0,-4-6 1 0,8-1 0 16,-1 1 0-16,-3-3 0 0,0 3 8 0,-3 0 2 15,3-4 0-15,0 4 0 0,0-3-8 0,0-4-2 16,0-5 0-16,-4 8 0 0,4-5-13 0,0-1 8 0,-3 0-8 0,3-9 0 16,-4 4 0-16,4-4 0 0,0 0 0 0,0 0 0 15,-3 6 0-15,3-6 0 0,0 0 0 0,0 0 0 16,0 0 0-16,0 0 8 0,0 0-8 0,0 0 0 16,0 0 0-16,0 0 0 0,0 0 0 0,0 0-10 15,0 0 10-15,0 0-12 0,0 9 12 0,0-9-12 31,0 0-48-31,0 0-9 0,0 0-3 0,0 0-620 0,0 0-125 0</inkml:trace>
  <inkml:trace contextRef="#ctx0" brushRef="#br1" timeOffset="78670.67">10241 14068 1836 0,'0'0'40'0,"0"0"9"0,0 0 2 0,0 0 0 0,0 0-41 0,0 0-10 0,0 0 0 0,0 0 0 0,0 0 24 0,0 0 2 16,0 0 1-16,0 0 0 0,-3-9-27 0,3 9 0 15,0 0 0-15,0 0-11 0,-4 0 11 0,1-6 0 16,3 6 10-16,0 0-10 0,-4-4 46 0,1 4 3 16,-5 0 1-16,5-6 0 0,3 6-2 0,-7 0-1 15,0 0 0-15,0 0 0 0,0 0-26 0,0 6-5 16,0-6 0-16,3 4-1 0,-3 2-15 0,0-6 0 15,0 9-12-15,0-2 12 0,-4-4-14 0,4 3 4 16,0 3 1-16,0-6 0 0,0 7 9 0,0-1 0 16,0 4-9-16,-4-10 9 0,4 13 0 0,0-7 0 15,-3 0 0-15,3 1 0 0,0 9 0 0,-4-10 0 0,0 1 0 0,4 5 0 16,0-5-10-16,0 5 10 0,0-2 0 0,0-4-9 16,0 7 9-16,4-7 11 15,-5 7-3-15,8-3 0 0,-3 2-17 0,-1 4-4 0,4-3-1 0,4-4 0 16,-1 4 14-16,-3 0 0 0,0-4 12 0,4 4-12 15,-4 3 0-15,7-10 0 0,-3 7 0 0,-1-4-12 16,1-2 12-16,3 2 0 0,0-2 0 0,-4-1 0 16,4 0 0-16,0-5 0 0,4 2 0 0,-4-3 0 15,4-3 9-15,-1 6-9 0,4-6 0 0,-3 0 9 16,-1 0-1-16,5 0-8 0,-1-6 12 0,0 6-4 16,0-3 0-16,0-3-8 0,4 2 12 0,-4-2-4 15,3 3-8-15,-2-3 10 0,-1-4-10 0,-4 1 10 16,4 0 1-16,0 2 0 0,-3-2 0 0,0-1 0 15,-4-2 19-15,3-4 4 0,1 7 1 0,-8-7 0 0,-3-3 6 16,4 4 2-16,3 2 0 0,0-3 0 0,-4-2-20 0,-3-1-4 16,0 3-1-16,4-3 0 0,0 1-18 0,-4-1 0 15,-8-6 0-15,5 6 0 0,3 0 0 0,-7-6 0 16,0 9 0-16,-4 4 10 0,1-4-10 0,-1 0-12 16,1 4 2-16,-5 5 1 0,1-2 9 0,4 0 0 15,-1 6-9-15,1-4 9 0,-5 4-11 0,5-3 3 16,-1 6 0-16,1 0 0 15,-1 0-21-15,1 6-4 0,2-3-1 0,1 4 0 16,-3-4-90-16,3 6-17 0,0 0-4 0,0 1-515 16,0-4-104-16</inkml:trace>
  <inkml:trace contextRef="#ctx0" brushRef="#br1" timeOffset="79687.52">10679 14006 403 0,'-4'0'36'0,"1"0"-36"16,3 0 0-16,0 0 0 0,0 0 169 0,0 0 27 16,-4 0 6-16,4 0 1 0,0 0-60 0,0 0-12 0,0 0-3 15,0 0 0-15,0 0-23 0,0 0-5 16,0 0 0-16,0 0-1 0,-4 0 6 0,4 0 2 0,0 0 0 16,0 0 0-16,-3 6-36 0,3-6-7 0,0 0-2 0,0 0 0 15,0 0-38-15,-4 3-7 0,4 6-1 0,0 1-1 16,4-1-15-16,-1 1 0 0,-6 5 0 0,3-5 0 15,3 8 0-15,-3-2 0 0,0 3 0 0,-3 0 0 16,3 0 0-16,0 6 0 0,0-10 0 0,0 4 0 16,-4 0 0-16,1 0 0 0,6 0 0 0,-3 6 0 15,-3-6 0-15,3-4 0 0,0 4 0 0,0 0 0 16,-4-3 0-16,4 2 0 0,0-8 0 0,4 5 0 16,-1-5 0-16,-3-1 0 0,0-9 0 0,0 10 0 15,4-4 0-15,-4-6 0 0,0 0 0 0,0 0 0 16,0 0 0-16,0 0 0 0,0 0 0 0,0 0 0 15,-7 3-23-15,7-3 3 0,0 0 0 0,0 0 0 16,0 0-20-16,0 0-3 16,0 0-1-16,0 0 0 0,0 0-8 0,0 0-3 0,0 0 0 0,0 0-615 15,0 0-123-15</inkml:trace>
  <inkml:trace contextRef="#ctx0" brushRef="#br1" timeOffset="80361.04">10964 14006 806 0,'-7'0'72'16,"7"0"-58"-16,0 0-14 0,0 0 0 0,0 0 274 0,0 0 52 16,0 0 10-16,0 0 3 0,0 0-236 0,0 0-47 15,0 0-10-15,0 0-2 0,7 0-36 0,-7 0-8 16,0 0 0-16,0 0 0 0,0 0-9 0,0 0-2 15,0 0 0-15,-3 6 0 0,-1-3 11 0,4 6-12 16,4 1 12-16,-1-1-12 0,-10 1 12 0,4 5 0 16,10-5 8-16,-7 5-8 0,-4-5 16 0,4 9-2 15,4-4 0-15,3 4 0 0,3-10 4 0,-6 10 1 16,-8-3 0-16,4-3 0 0,8 2-9 0,-1 1-2 16,-11-4 0-16,4 4 0 0,0-6-8 0,0 5 0 0,0-2 0 15,0 2 0-15,-11-2 0 0,8 3 0 0,10-1 0 0,-3-2 0 16,-8-4 0-16,0-2 0 0,8 8 0 0,0-5 0 15,-1-1 0-15,-3 0 0 0,-3-5 0 0,3 5 0 16,10-3 0-16,-10-6 0 0,-7 10 0 0,7-10 0 16,7 6 0-16,-7-6 0 0,0 0 0 0,-3 3 0 15,3-3 0-15,0 0 0 0,0 0 0 0,0 0 0 16,0 0 0-16,0 0-12 0,0 0 2 0,0 0 1 31,0 0-40-31,0 0-8 0,0 0-2 0,0 0-882 0</inkml:trace>
  <inkml:trace contextRef="#ctx0" brushRef="#br1" timeOffset="80955.58">11271 13962 1450 0,'0'0'32'0,"4"0"6"0,-4 0 2 0,0 0 1 0,0 0-33 0,0 0-8 0,0 0 0 0,0 0 0 16,0 0 85-16,0 0 15 0,0 0 4 0,0 0 0 15,0 0-56-15,0 0-10 0,0 0-2 0,0 0-1 16,7 6-11-16,-7-6-3 0,0 0 0 0,0 0 0 16,0 0 14-16,0 0 2 0,0 0 1 0,0 0 0 15,0 0 11-15,0 3 3 0,0 6 0 0,0 1 0 16,0-10-5-16,-4 6-1 0,4 4 0 0,-3-1 0 15,-1 0-24-15,1 1-5 0,3-1-1 0,0 7 0 16,0 0-6-16,0-4-2 0,-4 4 0 0,4-4 0 16,4 10-8-16,-1-9 0 0,-6 2 0 0,-1 4 0 15,8 0 0-15,-4-3 0 0,-4 3 0 0,4-1 0 16,0-2 0-16,-3-6 0 0,3 8 0 0,0-2 0 0,-4-3 0 16,1 2 0-1,6-5 0-15,-3 5 0 0,-3-2 0 0,-1-4 0 0,4-2 0 0,4 2 0 16,-4 0 0-16,0-9 0 0,-4 10 0 0,4-10 0 0,7 9 0 0,-7-9 0 15,0 0 0-15,0 0 0 0,0 0 0 0,0 0-17 16,0 0 4-16,0 0 1 16,-7 6-45-16,7-6-9 0,0 0-2 0,0 0 0 15,0 0-60-15,0 0-13 0,0 0-3 0,7-6-455 16,0-3-91-16</inkml:trace>
  <inkml:trace contextRef="#ctx0" brushRef="#br1" timeOffset="81488.49">11536 14012 403 0,'0'0'36'16,"0"0"-36"-16,0 0 0 0,0 0 0 15,0 0 280-15,0 0 50 0,0 0 10 0,0 0 1 16,0 0-263-16,0 0-53 0,0 0-10 0,0 0-3 16,10 3 16-16,-10-3 4 0,0 0 0 0,0 0 0 0,0 0 4 0,0 0 0 15,-7 0 1-15,7 0 0 0,0 0 44 0,0 0 9 16,0 0 2-16,0 0 0 0,0 0-23 0,0 0-4 15,0 0-1-15,0 0 0 0,-7 0-44 0,7 0-10 16,0 0-2-16,0 0 0 0,0 0-8 0,0 0 0 16,0 0 0-16,0 0 0 0,7 9 0 0,-3 1-14 15,-8-1 3-15,4-3 1 0,7 4 10 0,-7-1 0 16,-7 1 0-16,4-1 0 0,-1 0 0 0,1 10 14 16,3-3-3-16,-7 3-1 0,-4 0 2 0,1 3 0 15,10-4 0-15,-4 1 0 0,-7 6-12 0,4-6 0 16,7 0 0-16,0 6 0 0,-3-6 0 0,3 6 0 0,-7-6 0 0,10 0 0 15,8-1 0-15,-8 1 0 0,-10-3 0 0,7 3 0 16,4-4 0-16,-1-2 0 0,-3 3 0 0,-3-7 0 16,3 0 0-16,0 1 0 0,3-1 0 0,1 1 0 15,-4-10 0-15,0 0-11 0,11 6 11 0,-1-6-12 32,-10 0-23-32,0 0-5 0,4 0 0 0,6-6-1 15,4-4-121-15,-7 1-24 0,-3-1-5 0,7 1-1 0</inkml:trace>
  <inkml:trace contextRef="#ctx0" brushRef="#br1" timeOffset="82053.61">11917 14006 990 0,'0'0'44'0,"0"0"8"0,0 0-41 0,0 0-11 0,0 0 0 0,0 0 0 15,0 0 146-15,0 0 27 0,0 0 6 0,0 0 1 16,0 0-92-16,0 0-19 0,0 0-3 0,0 0-1 16,0 0-1-16,0 0-1 0,0 0 0 0,-4 9 0 15,1-3-9-15,-1-3-2 0,4 4 0 0,-7 2 0 16,7-6 4-16,-3 3 0 0,3 4 0 0,-4-1 0 15,4 7-36-15,0-4-6 0,0-2-2 0,0 6 0 16,0 2 0-16,0-2 0 0,0-3 0 0,-3 9 0 16,3 0-3-16,0-7-1 0,-4 4 0 0,4 0 0 15,0-3-8-15,0 2 0 0,0-2 0 0,0-3 0 16,0 2 0-16,0-5 0 0,0 5 0 16,0-5 0-16,0-10 28 0,4 3 3 0,-4-3 1 0,0 9 0 15,0-9-52-15,0 0-9 0,0 0-3 0,0 0 0 0,0 7 16 0,0-7 4 16,0 0 0-16,7 9 0 15,-7-9-52-15,3 9-9 0,1 1-3 0,-4-1 0 16,3 1-150-16,-3-10-30 0,4 6-7 0,-4 3-489 16</inkml:trace>
  <inkml:trace contextRef="#ctx0" brushRef="#br1" timeOffset="82359.14">12330 13933 633 0,'0'0'56'0,"0"0"-44"0,3 10-12 0,4-10 0 16,4 9 308-16,-8-9 59 0,8 7 12 0,-4-4 2 15,0 6-252-15,-4-3-50 0,5 7-11 0,-5-4-1 16,1 7-44-16,-1 0-9 0,-3 2-2 0,0 8 0 16,0-5-1-16,0 14-1 0,0-7 0 0,-3 7 0 15,3-1 3-15,-4 1 1 0,4-1 0 0,0-2 0 16,0 2-1-16,0-6 0 0,0-3 0 0,0 4 0 16,0-4-13-16,0 3-12 0,0-12 3 0,-3 2-1059 15</inkml:trace>
  <inkml:trace contextRef="#ctx0" brushRef="#br1" timeOffset="86353.82">4847 15200 345 0,'0'0'31'0,"0"0"-31"15,0 0 0-15,0 0 0 0,0 0 56 0,0 0 6 16,0 0 1-16,0 0 0 0,0 0-26 0,0 0-5 16,0 0 0-16,0 0-318 0</inkml:trace>
  <inkml:trace contextRef="#ctx0" brushRef="#br1" timeOffset="86691.43">4815 15194 345 0,'0'0'31'0,"0"0"-31"16,0 0 0-16,0 0 0 0,0 0 200 0,0 0 35 0,0 0 6 0,0 0 2 16,0 0-87-16,0 0-18 0,0 0-3 0,0 0-1 15,0 0-55-15,0 0-11 0,0 0-3 0,0 0 0 16,0 0-27-16,0 0-6 0,0 0 0 0,0 0-1 16,0 0-31-16,0 0 0 0,0 0 0 0,0 0 0 15,0 0 0-15,0 0 0 0,0 0 9 0,0 0-9 16,-3 9 8-16,3 7-8 0,-4-6 8 0,4-1-8 15,-3 0 24-15,3 7 0 0,0-7 0 0,0 7 0 16,0-3-11-16,0 5-2 0,0-8-1 0,0 6 0 16,-7 2 2-16,7-2 1 0,0 3 0 0,-4-3 0 15,4 2-1-15,0-5-1 0,-7 9 0 0,7-10 0 16,-3 7-11-16,-1-3 0 0,4 9 0 0,-7-6 0 0,4 0 8 16,-5-1-8-16,1 1 0 0,0 3 8 0,4-3-8 15,-4 0 8-15,3-10-8 0,4 10 8 0,-7-13 12 0,7 4 1 16,0-7 1-16,0-3 0 0,0 0-22 0,7 6 0 15,-7-6 0-15,0 0 0 0,0 0-8 0,0 0 8 16,0 0-8-16,4 0 8 0,6 0-16 0,-3-6 3 16,0 3 0-16,1-4 0 15,2-2-127-15,-3 0-26 0,0-1-5 0</inkml:trace>
  <inkml:trace contextRef="#ctx0" brushRef="#br1" timeOffset="86956.81">5345 15504 1843 0,'0'0'164'0,"0"0"-132"0,0 0-32 0,0 0 0 16,0 0 200-16,0 0 32 0,0 0 8 0,0 0 0 16,0 0-186-16,0 0-38 0,0 0-7 0,0 0-1 15,0 0-81-15,0 0-16 0,0 0-3 0,0 0-663 16,0 0-132-16</inkml:trace>
  <inkml:trace contextRef="#ctx0" brushRef="#br1" timeOffset="90717.83">6389 13334 230 0,'0'0'10'0,"0"0"2"0,0 0-12 0,0 0 0 0,0 0 0 0,0 0 0 15,0 0 59-15,0 0 9 16,0 0 1-16,0 0 1 0,0 0-44 0,0 0-9 0,0 0-1 0,0 0-1 15,0 0 1-15,0 0 0 0,0 0 0 0,0 0 0 16,0 0 24-16,0 0 4 0,0 0 2 0,0 0 0 16,0 0-2-16,0 0 0 0,0 0 0 0,0 0 0 15,0 0-28-15,0 0-7 0,0 0-1 0,0 0 0 16,0 0 0-16,0 0 0 0,0 0 0 0,0 0 0 16,0 0 7-16,0 0 1 0,0 0 0 0,0 0 0 15,0 0 34-15,0 0 7 0,0 0 2 0,0 0 0 16,0 0-11-16,0 0-3 0,0 0 0 0,0 0 0 15,0 0-33-15,0 0-12 0,0 0 9 0,0 0-9 16,0 0 12-16,0 0-4 0,0 0 0 0,0 0 0 0,0 0 20 0,0 0 3 16,0 0 1-16,0 0 0 0,0 0 2 0,0 0 1 15,0 0 0-15,0 0 0 0,0 0-13 0,0 0-2 16,0 0-1-16,0 0 0 0,0 0-19 0,0 0 0 16,0 0 0-16,0 0 0 0,0 0 11 0,0 0-11 15,0 0 10-15,0 0-10 0,0 0 16 0,0 0-4 16,0 0 0-16,0 0 0 0,0 0 13 0,0 0 3 15,0 0 0-15,0 0 0 0,0 0 5 0,0 0 2 16,0 0 0-16,0 0 0 0,0 0-13 0,0 0-2 16,0 0-1-16,0 0 0 0,0 4-19 0,0-4 0 15,0 0 8-15,0 0-8 0,0 0 0 0,0 0 0 16,0 9 0-16,0-9 0 0,0 0 9 0,0 0-9 16,0 0 0-16,0 0 9 0,0 0-1 0,-4 6 0 0,4-6 0 0,0 0 0 15,0 0 12-15,0 0 3 0,0 0 0 0,0 0 0 16,0 0-23-16,0 0 0 0,0 0 0 0,0 0 8 15,0 0-20-15,0 0-4 0,0 0-1 0,0 0 0 16,0 0 6-16,0 0 2 0,0 0 0 0,0 0 0 16,0 0-1-16,0 0 0 0,0 0 0 0,0 0 0 15,0 0 0-15,0 0 0 0,0 0 0 0,0 0 0 16,0 10-98-16,0-10-19 16</inkml:trace>
  <inkml:trace contextRef="#ctx0" brushRef="#br2" timeOffset="98431.36">6198 13168 403 0,'0'0'36'0,"0"0"-36"0,0 0 0 16,0 0 0-16,0 0 230 0,0 0 39 0,0 0 8 0,0 0 2 15,0 0-190-15,0 0-37 0,0 0-8 0,0 0-2 16,0 0-13-16,0 0-2 0,0 0-1 0,0 0 0 16,-7 0-15-16,7 0-3 0,-7 0-8 0,7 0 12 15,0 0-12-15,0 0 0 0,0 0 8 0,0 0-8 16,0 0 26-16,0 0 2 0,0 0 1 0,0 0 0 16,0 0-12-16,0 0-2 0,0 0-1 0,0 0 0 15,-3 0 8-15,3 0 2 0,0 0 0 0,0 0 0 16,0 0 6-16,0 10 2 0,-4-4 0 0,4-6 0 15,0 0-11-15,0 9-1 0,-3 1-1 0,3-1 0 16,-7 1-11-16,3-1-8 0,4 0 9 0,0 4-9 16,-7 0 13-16,3-4-3 0,1 0-1 0,3 1 0 15,-7 5 12-15,7-5 3 0,0 5 0 0,0-2 0 16,0 3-4-16,0-7 0 0,0 10 0 0,0-3 0 0,0-4-4 16,0 4 0-16,0 3-1 0,0-4 0 0,0 1-7 0,-4-3 0 15,4 2-8-15,-7-2 12 0,7 2-12 0,-3 4-10 16,-1-3 2-16,4-4 0 0,-3 10 8 0,3-9 11 15,3 3-3-15,-3-7 0 0,0 7 12 0,4-4 3 16,-1 4 0-16,-3-3 0 0,7-1-11 0,-3 1-1 16,3 2-1-16,0-2 0 0,0 3-10 0,4 2 8 15,-11-2-8-15,7-7 8 16,-4 10-8-16,4 0 0 0,0-3 0 0,-7 3 0 0,4-4 0 0,3-2 0 16,-7 2 0-16,0 4 8 0,0-3-8 0,0 3 0 15,3-7 9-15,-3 4-9 0,4 3 8 0,-4-4-8 16,7 4 8-16,-7 0-8 0,0-3 16 0,0 3 0 0,0-1-1 0,0-2 0 15,0-3-1-15,0 9 0 0,0-10 0 16,0 4 0-16,0 3 0 0,0-1 0 0,0-2 0 0,0-3 0 16,0 2-5-16,4 4-1 0,3-3 0 0,-7 3 0 15,0-4-8-15,3-2 8 0,1 3-8 0,3 2 8 16,-4 1-8-16,4-3 0 0,-3 3 0 0,-1-4-11 16,1-2 11-16,-1 3 0 0,1 2 8 0,3 1-8 15,-4 0 0-15,5 3 0 0,-8-3 0 0,0 0 8 16,7-1-8-16,-7 7 9 0,3-6-9 0,-3 0 10 15,0-3-10-15,4 3 0 0,-1-4 9 0,4-2-9 16,-7 3 10-16,4-4-2 0,-1 4-8 0,1 3 12 16,3-1-12-16,0-2 9 0,-4 3-9 0,5-3 8 15,-5-4-8-15,4 10 8 0,0-3-8 0,0 0 8 16,-3-1 4-16,3 1 1 0,-4 0 0 0,8 3 0 16,-11-3-1-16,3 0-1 0,5 6 0 0,-8-3 0 0,0 3 4 15,0-6 1-15,0 6 0 0,0 3 0 0,0-9-2 0,0 6 0 16,0 3 0-16,0-3 0 0,0 3-5 0,0-3-1 15,-8 4 0-15,8-4 0 0,0 0-8 0,0-3 0 16,0 3 0-16,0 3 8 0,0-3-8 0,0 3 0 16,0-3 0-16,0 4 0 0,-3-1 0 0,3 6 8 15,0-2-8-15,0-4 0 0,-7 0 0 0,7 0 8 16,-4-2-8-16,4-1 0 0,-3 3 9 0,3-3-9 16,0-3 10-16,0 3-10 0,0 0 9 0,0-6-9 15,0 9 8-15,0-3-8 0,3 3 8 0,1-3-8 16,3 4 0-16,-7-1 8 0,3 3-8 0,-3 1 0 15,8-1 9-15,-8-3-9 0,0 0 0 0,3-2 9 0,1 2-9 0,-4 0 0 16,-4-3 8-16,4 3-8 16,0-9 0-16,0 6 0 0,0-6 8 0,0-3-8 0,0 3 0 0,0-4 0 15,4-5 0-15,-4 2 10 0,0 1-10 0,0-1 8 16,3-6-8-16,-3-2 0 0,0-4 9 0,4 9-9 16,-4-9 0-16,0 0 0 0,0 0 0 0,0 0 0 15,0 0 0-15,3 6 0 0,-3-6 0 0,0 0-12 16,0 0 0-16,0 0-1 0,0 0 0 0,0 0 0 15,0 0-17-15,0 0-3 16,0 0-1-16,0 0 0 0,0 0-90 0,0 0-19 0,0 0-3 16,7-6-1045-16</inkml:trace>
  <inkml:trace contextRef="#ctx0" brushRef="#br2" timeOffset="99220.52">7218 13165 774 0,'0'0'34'0,"0"0"7"0,0 0-33 0,0 0-8 0,0 0 0 0,-7 3 0 15,3-3 98-15,4 0 18 0,0 0 3 0,0 7 1 16,-10-7-68-16,3 3-12 0,3 3-4 0,1-3 0 16,-12 3-64-16,8 1-12 0,4-4-4 0,-4 6 0 15,3-3-6-15,-3-2-2 0,4 5 0 0,3-9 0 16,0 0 12-16,-4 6 1 0,4-3 1 0,-3 4-364 16</inkml:trace>
  <inkml:trace contextRef="#ctx0" brushRef="#br2" timeOffset="100849.7">7888 13106 403 0,'0'0'36'0,"0"0"-36"0,0 0 0 0,0 0 0 16,0 0 243-16,0 0 41 0,0 0 9 0,0 0 2 15,0 0-144-15,0 0-29 0,0 0-6 0,0 0 0 16,-3 6-87-16,3-6-17 0,-4 3-3 0,4-3-1 15,-7 6-8-15,3-3-11 0,1 4 3 0,3 2 0 16,-7-9 8-16,0 9-13 0,3-9 5 0,-3 10 8 16,7-4 0-16,0-3 0 0,-10 7 0 0,10-10 0 15,-4 6 20-15,4-6 0 0,-3 3-1 0,3-3 0 16,0 0-3-16,0 0-1 0,0 0 0 0,0 0 0 16,-4 6-6-16,4-6-1 0,0 10 0 0,0-10 0 15,0 9 0-15,0-9 0 0,-3 10 0 0,3-10 0 16,0 0 9-16,0 15 2 0,0-5 0 0,-4-1 0 15,4 1 4-15,0-1 1 0,0 0 0 0,4 1 0 0,-4 5-2 0,0-5 0 16,3-1 0-16,-3 1 0 0,0-1 0 0,4 0 0 16,-1 4 0-16,-3 0 0 0,0-4-10 0,0 0-1 15,0 1-1-15,0 5 0 0,-3 1-10 0,3-3 0 16,-4 2 0-16,1 4 8 0,-4 0 12 0,3 0 3 16,-3-4 0-16,0 11 0 0,0-14-23 0,3 13 0 15,-3-9 0-15,0 3 0 0,4-1 11 0,-1-2-3 16,1-3 0-16,3 2 0 0,-4-5 4 0,4 9 0 15,4-10 0-15,-4 0 0 0,3 7-12 0,1-6 8 16,3-1-8-16,3 7 8 0,-10-7 0 0,7 0 0 16,-3 1 0-16,3 5 0 0,0-5-8 0,-3 2 0 0,-1-2 0 15,1 6 0-15,-1-7 8 0,1 7-8 0,-1-4 12 16,-3 4-4-16,0 0-8 0,4-4 0 0,-4 7 0 0,3-3 0 16,-3 2 8-16,0-2-8 0,0-3 8 0,0 2-8 15,7 4 9-15,-7-3-9 0,0 3 10 0,4-4-10 16,-1 4 15-16,1-6-3 0,-4 2-1 0,7 4 0 15,0-9 1-15,-7 5 0 0,0 4 0 0,3-3 0 16,1-4-12-16,-4 4 8 0,4 3-8 0,-1-10 8 16,1 7-8-16,-1 3 0 0,-3-10 0 0,4 10 0 15,-1-10 8-15,4 7-8 0,-7-7 12 0,0 10-4 16,4-9-8-16,-1 5 10 0,1 1-10 0,-1-4 10 16,-3 7-10-16,4-3 8 0,-4 0-8 0,0-4 8 15,0 4 2-15,0 0 0 0,7-4 0 0,-7 4 0 0,0-4 13 16,0 4 2-16,3 0 1 0,1-4 0 15,0-2-26-15,-1 5-14 0,1-5 2 0,-1 9 0 0,1-10 12 16,-1 7 0-16,1-7 0 0,-1 7 10 0,1-4-2 0,-1 4 0 16,1-7 0-16,3 10 0 0,0-9 4 0,-4 8 0 15,1-11 0-15,3 11 0 0,-3-2-4 0,3-3 0 16,-4 9 0-16,4-4 0 0,0 1-8 0,-3 0 0 16,3 6 9-16,0-6-9 0,-7 9 8 0,3 0-8 15,1-3 10-15,-1 10-10 0,-3-7 12 0,0 7-4 16,0-7-8-16,-3 6 12 0,3-5-3 0,0 5-1 15,0 1 0-15,-4-7 0 0,1 0-8 0,3 7 12 16,0-7-12-16,0-3 12 0,0 3-12 0,-7 7 0 16,7-7 0-16,0-3 8 0,0 9-8 0,0-5 0 15,0 5 9-15,0-6-9 0,0 1 0 0,0 2 8 0,0-3-8 0,0 0 0 16,-4 1 0-16,4 5 0 16,-3-9 0-16,3 3 0 0,0 1 0 0,0-4 0 0,0 3 0 0,0-3 8 15,0 0-8-15,0-3 0 0,3 3 0 0,1-6 8 16,-4 3-8-16,7-3 8 0,-7 3-8 0,0-7 8 15,3 4-8-15,1 6 0 0,-1-6 0 0,1 0 0 16,0-3 0-16,-4 9 0 0,0-3 0 0,0-4 8 16,0 7-8-16,0-6 0 0,3 6 8 0,-3 0-8 15,-3-6 0-15,3 6 8 0,0-6-8 0,0 0 0 16,0 0 0-16,0 0 0 0,3 6 0 0,4-6 0 16,-3-1 0-16,-1-2 0 0,1 3 0 0,-1-3 0 15,1-4 0-15,-4 4 0 0,0-7 0 0,3 1 0 16,1-1 0-16,3 0 0 0,-7 1 0 0,0-4 0 15,0 3 0-15,3 1 0 0,-3-10 0 0,4 6 0 16,-4 4 0-16,0-10 0 0,0 0 0 0,0 0 0 0,0 0 0 0,0 3-10 16,0-3 10-16,3 9-10 0,-3-9-6 0,0 0-2 15,0 0 0-15,0 0 0 16,0 0-77-16,0 0-15 0,0 0-3 0,0 0-1 16,0 0-103-16,7-3-21 0</inkml:trace>
  <inkml:trace contextRef="#ctx0" brushRef="#br2" timeOffset="102387.26">9126 13218 784 0,'0'0'35'0,"0"0"7"0,0 0-34 0,0 0-8 15,0 0 0-15,0 0 0 0,0 0 122 0,0 0 22 16,0 0 5-16,0 0 1 0,0 0-58 0,0 0-12 0,0 0-3 0,0 0 0 16,0 0-13-16,0 0-4 0,0 0 0 0,0 0 0 15,0 0-4-15,0 0 0 0,0 0-1 0,0 0 0 16,0 0-22-16,0 0-4 0,0 0-1 0,0 0 0 15,0 0-7-15,0 0-1 0,0 4-1 0,0 5 0 16,0 7-8-16,4-7-2 0,-4 1 0 0,3 5 0 16,-3-2 12-16,4 2 3 0,-1 4 0 0,1-3 0 15,0-4 0-15,-1 10 0 0,1-3 0 0,-1 0 0 16,1 6-3-16,3-3 0 0,0 0 0 0,-4 0 0 16,1 6-5-16,-1 4 0 0,1-4-1 0,-1 0 0 15,-3 6 2-15,0 1 1 0,0-1 0 0,-3 4 0 16,-1 0 13-16,4 2 2 0,-3-2 1 0,3 0 0 15,-7 3-11-15,3-4-3 0,4 7 0 0,-3-6 0 16,-1 6-8-16,4-7-3 0,-3 7 0 0,3-9 0 16,0 9-9-16,-4-1 0 0,4-5 0 0,-3-3 8 0,-1 2 0 15,1-2 0-15,3 2 0 0,-4-2 0 0,4-7 6 16,0 3 1-16,0-2 0 0,0-1 0 0,4 6-3 0,-1-5 0 16,1-4 0-16,3 3 0 0,0-9-12 0,0 6 0 15,3 3 0-15,-3-9 0 0,4 6 8 0,0-6-8 16,3 6 0-16,-4-6 9 0,4-1-9 0,-3 4 8 15,-4-3-8-15,7 3 8 0,-3 3-8 0,-1-6 0 16,-3 6 0-16,4 3 0 0,-8-3 0 0,4 0 8 16,-3 4-8-16,0-1 8 0,-1-3-8 0,1 3 0 15,-4 0 0-15,0-2 0 0,7 2 0 0,-7 3 10 16,3 0-10-16,1 1 10 0,-4-4-10 0,3 0 10 16,1 1-10-16,-1-4 10 0,4 3-10 0,-3 3 12 0,-1 1-12 15,1-7 12-15,-1 3-12 0,1-3 10 0,0 3-10 16,-1-3 10-16,8 3-1 0,-11-2 0 0,3-1 0 0,1 3 0 15,-1 0 11-15,4-3 3 0,-7 3 0 0,7-3 0 16,-3 1-23-16,-1 2 0 0,4-3 0 0,-3-3 0 16,0 3 9-16,3 3-9 0,0-9 12 15,-7 6-12-15,3 3 0 0,1-9 0 0,-1 6 0 0,1-6 0 16,-1 6 12-16,-3 0-12 0,4-6 12 0,-4 0-12 16,3 6 12-16,-3-6-12 0,4 6 12 0,-4-6-12 15,3 6 12-15,-3-7-12 0,4 1 12 0,-4 0-12 16,3 0 10-16,1-3-10 0,-1 2 8 0,-3 1-8 15,4 0 11-15,0 3-3 0,3-3-8 0,-7 0 12 16,0 6-12-16,0-6 0 0,0-1 0 0,0 1 0 16,0 0 0-16,0 0 0 0,0-4 0 0,0 4-10 0,-7-3 10 0,7-4 0 15,-4 4 8-15,0 0-8 0,4-4 0 16,-3-5 0-16,-1 2 0 0,4-9 0 0,0 0-16 0,0 0 3 16,-3 9 0-16,3-9 0 15,0 0-50-15,0 0-9 0,-7-3-3 0,3-3 0 16,-3-3-134-16,7-7-27 0,-3-3-6 0</inkml:trace>
  <inkml:trace contextRef="#ctx0" brushRef="#br2" timeOffset="103603.65">10382 13131 1209 0,'0'0'53'0,"0"0"12"0,0 0-52 0,0 0-13 16,0 0 0-16,0 0 0 0,0 0 133 0,0 0 24 0,0 0 5 0,0 0 1 15,-7 0-79-15,7 0-16 0,0 0-4 0,0 0 0 16,0 0-23-16,0 0-5 0,0 0 0 0,0 0-1 15,0 0-7-15,0 0-2 0,0 0 0 0,0 0 0 16,0 0-10-16,0 0-3 0,0 0 0 0,0 0 0 16,0 0 3-16,0 0 0 0,0 0 0 0,0 9 0 15,-3 7-3-15,3-4 0 0,3 4 0 0,-6 3 0 0,-4-4 15 0,3 4 2 16,8 6 1-16,-4-3 0 16,0 3-6-16,0 4-1 0,3-4 0 0,4 3 0 0,-3-3-12 15,-1 3-2-15,-6 0-1 0,6 4 0 0,11-4 2 16,-10 7 0-16,-8-7 0 0,4 6 0 0,7-6 9 15,-3 10 1-15,-1-3 1 0,-3-1 0 0,-7 10-5 0,4-6-1 16,6 6 0-16,-3-7 0 0,-7 4-6 0,4 3-2 16,6-7 0-16,1 10 0 0,-4-3 17 0,3-9 3 15,1 3 1-15,3 2 0 0,4-2-16 0,-4-4-3 16,-4 4-1-16,4-3 0 0,7-1-9 0,-3-3 0 16,-4 4 0-16,0-1 0 0,0 1 8 0,0-1-8 15,4-5 0-15,-4 5 8 0,-4-6 0 0,4 7-8 16,4-7 12-16,-4 7-4 0,-3-7-8 0,-4 0 8 0,10 3-8 0,-6 1 8 15,3-7-8-15,-4 9 0 0,1-6 0 0,-1 1 0 16,4 5 12-16,-3 1-2 0,-4-7-1 0,0 0 0 16,3 3-9-16,-3-2 0 0,0 5 0 0,0-6 0 15,-3 10 0-15,3-7 0 0,3 1 0 0,-3 2 0 16,-3 1 0-16,3-1 0 0,0 1 0 0,3-4 0 16,-3 4 26-16,0 2 6 0,7-2 2 0,-3-1 0 15,-1 4-34-15,5 3 0 0,-5-10 0 0,4 10 0 16,0-4 13-16,0-2-4 0,-3-1-1 0,-1 1 0 15,1-4 5-15,3-6 1 0,-4 10 0 0,1-7 0 16,-4 0-3-16,3-3-1 0,8 10 0 0,-7-10 0 16,-4 3 18-16,0 0 3 0,3 1 1 0,1 5 0 15,-1-6-32-15,1-3 0 0,3 4-8 0,0-4 8 16,0 3 0-16,0 0 0 0,-7 3 8 0,7-2-8 16,0-4 0-16,0 3 0 0,-7 0 0 0,7-3 0 0,-3 10 0 0,3-7 0 15,-4 0 0-15,-3 0 0 0,4-2 0 0,-4-1 0 16,7 0 0-16,-4-6 0 0,-3-1 0 0,0-8 0 15,4 5 0-15,-1-2 0 0,-3-4 0 0,0-2 0 16,0 2 0-16,4-3 0 0,-4-6 0 0,0 0 0 16,0 0 0-16,0 0 0 0,0 0-10 0,0 0-8 15,0 0-2-15,0 0 0 16,0 0-9-16,0 0-3 0,0 0 0 0,0 0 0 16,0 0-76-16,0 0-16 0,-4-6-4 0,1-3-749 15,-4-7-151-15</inkml:trace>
  <inkml:trace contextRef="#ctx0" brushRef="#br2" timeOffset="105003.64">11398 13193 345 0,'0'0'15'0,"0"0"4"0,0 0-19 0,0 0 0 16,0 0 0-16,0 0 0 0,0 0 308 0,0 0 59 15,0 0 11-15,0 0 2 0,11 0-256 0,-11 0-51 16,0 0-10-16,0 0-3 0,0 0-27 0,0 0-5 16,0 0-2-16,0 0 0 0,0 0-26 0,0 0 0 15,0 0 0-15,0 0-11 0,-11 0 30 0,11 0 5 16,0 0 2-16,0 0 0 0,0 0 4 0,0 0 1 15,0 0 0-15,0 0 0 0,0 0-3 0,0 0 0 0,0 7 0 0,4 2 0 16,3 0 14-16,-7 1 2 0,-4 2 1 0,1 4 0 16,3 3-24-16,0 0-5 0,-4 6 0 0,1-6-1 15,-8 6-3-15,8 0-1 0,-1-3 0 0,1 3 0 16,-8 0 5-16,4 3 0 0,7-3 1 0,-4 3 0 16,1 1 11-16,-1-4 3 0,4 9 0 0,0-12 0 15,4 10-17-15,-4-4-3 0,-4 6-1 0,4-5 0 16,7 5-2-16,-3-6 0 0,-1 7 0 0,-3-7 0 15,7 6 1-15,-7 1 0 0,4-7 0 0,-4 10 0 16,-4-7-1-16,8 0-8 0,3 4 12 0,-3-7-4 16,-1 7 2-16,1-10 0 0,-1 3 0 0,4 0 0 15,0-3 9-15,0 0 1 0,0-3 1 0,4 3 0 16,3 1-9-16,-3-8-1 0,-8 7-1 0,4-6 0 16,7 6-10-16,-7-6 8 0,-3 0-8 0,0 6 8 15,-4-6-8-15,3 9 0 0,1-3 0 0,-11 3 8 0,-1-3-8 0,1 1 0 16,4 2 0-16,-4-6 8 0,0 9 0 0,3-3 0 15,4 1 0-15,-3-4 0 0,3 3 18 0,0-3 3 16,-4 3 1-16,4-3 0 0,7 0-30 0,-3-3-13 16,-11 3 1-16,7 0 0 0,3-3 12 0,1 0 0 15,-8 0 0-15,1-3 0 0,-1 3 0 0,1 0 0 16,6 3 0-16,-3 0 0 0,-10-6 0 0,10 0 8 16,0 6-8-16,0-3 0 0,-4 3 14 0,1 0-4 15,-1 0-1-15,4-3 0 0,4 3-1 0,-4 3 0 16,-4-3 0-16,4 4 0 0,11-4-8 0,-8 3 12 15,-6 0-12-15,3 7 12 0,3-10-4 0,4 9 0 0,-3-5 0 16,-1-1 0-16,-6-3 0 0,6 3 0 0,1 0 0 0,-1 7 0 16,-6-10 2-16,3 9 0 0,10-5 0 0,-3-1 0 15,0-3 3-15,-3 9 1 16,0-5 0-16,3-1 0 0,3 0-14 0,-3 7 11 16,-10-10-11-16,6 9 10 0,8-6-10 0,-4 7 10 0,-11-10-10 0,4 3 10 15,0-6-10-15,0 9 12 0,0-2-12 0,-3-1 12 16,-4-3-2-16,7 3 0 0,3-3 0 0,-3 0 0 15,-10-6-10-15,6 0 0 0,4 0 0 0,0-4 8 16,-3-2-8-16,-1-7 0 0,1 4 0 0,-1-1 8 16,8 1-8-16,-4-4 0 0,-11-3 0 0,4 3 0 15,7-6 0-15,0 0 0 0,0 0 0 0,-4 3-11 16,4-3-4-16,0 0-1 0,0 0 0 0,-7 0 0 16,-3-3-60-16,3-3-13 0,7 6-3 0,-4-9 0 15,-3-4-155-15,7-9-31 0,7-22-6 16,0 7-2-16</inkml:trace>
  <inkml:trace contextRef="#ctx0" brushRef="#br1" timeOffset="122821.07">5429 15181 172 0,'0'0'8'0,"0"0"1"0,0 0-9 0,0 0 0 15,0 0 0-15,0 0 0 0,0 0 140 0,0 0 25 0,0 0 6 0,0 0 1 16,0 0-53-16,0 0-11 0,0 0-1 0,0 0-1 16,0 0-26-16,0 0-4 0,0 0-2 0,0 0 0 15,0 0-19-15,0 0-4 0,0 0-1 0,0 0 0 16,0 0-37-16,0 0-13 0,0 0 9 0,0 0-9 15,0 0 16-15,0 0-1 0,0 0-1 0,0 0 0 16,0 0 20-16,0 0 4 0,0 0 1 0,0 0 0 16,0 0-11-16,0 0-3 0,0 0 0 0,0 0 0 15,0 0-11-15,0 0-2 0,0 0-1 0,0 0 0 16,0 0 10-16,0 0 3 0,0 0 0 0,0 0 0 16,0 0 20-16,0 0 4 0,0 0 0 0,0 0 1 15,0 0-6-15,0 0-2 0,0 0 0 0,0 0 0 16,0 0-18-16,0 0-4 0,0 0-1 0,0 0 0 15,7 4-9-15,-3 5-1 0,3 0-8 0,0-2 12 0,-7 8 9 0,3-2 2 16,5-4 0-16,-8 7 0 0,0-7-8 0,0 10-2 16,0-3 0-16,0 3 0 0,0 0-4 0,-8 6-1 15,8 0 0-15,-3-3 0 0,3 3 4 0,0-6 1 16,0-1 0-16,-7 1 0 0,7 3 3 0,-4-9 0 16,4 2 0-16,-3-5 0 0,3-1-16 0,0 1 0 15,0-1 0-15,0-9 0 0,0 0-9 0,0 0 9 16,0 0-13-16,0 0 5 0,0 0 8 0,0 0-10 15,0 0 10-15,0 0-10 0,0 0-7 0,0 0-2 16,0 0 0-16,0 0 0 16,0 0-6-16,0 0-2 0,3 6 0 0,-3-6 0 15,0 0-74-15,0 0-15 0,0 0-4 0,0 0-549 0,11-6-111 0</inkml:trace>
  <inkml:trace contextRef="#ctx0" brushRef="#br1" timeOffset="123399.14">5916 15150 518 0,'0'0'46'0,"0"0"-37"0,0 0-9 0,0 0 0 16,0 0 149-16,0 0 28 0,-7 6 6 0,7-6 1 15,0-6-152-15,0 6-32 0,0 0 0 0,0 0-8 0,-11 0 8 0,4 0 0 16,4-3 0-16,3 3 0 0,0 0 32 16,0 0 3-16,0 0 0 0,0 0 0 0,-7 0 29 0,7 0 7 15,0 0 1-15,-4 0 0 0,1 0-23 0,3 0-4 16,-7 0-1-16,0 0 0 0,0 3-24 0,3-3-4 16,-3 6-2-16,3-6 0 0,-3 10-5 0,0-10-1 15,0 9 0-15,4 1 0 0,-8-4-8 0,4 3 0 16,0-6 0-16,0 7 8 0,3 2 3 0,-3 1 0 15,0-4 0-15,4 1 0 0,-4 5 10 0,7-5 3 16,-7 6 0-16,3-7 0 0,4 3-2 0,-3 4 0 16,3-6 0-16,-4 5 0 0,4-2-10 0,4-4-1 15,-1 7-1-15,1 0 0 0,3-4-1 0,-7-3 0 16,3 7 0-16,1 0 0 0,3-7 8 0,-4 1 2 16,4-1 0-16,4-6 0 0,-11-3 2 0,4 6 1 0,-4-6 0 0,7 0 0 15,0 0-10-15,3 0-3 0,-3-6 0 0,0 3 0 16,0-3-9-16,-3-4 0 0,3 1 0 0,0-4 0 15,0-2 0-15,-3-4 0 0,3 0 9 0,-4-3-9 16,-3 3 8-16,0 7-8 0,0-4 8 0,0 0-8 16,0-2 0-16,0 5 0 0,-3-3-12 0,-4 7 4 15,3-7 8-15,-3 7 9 0,4 0-1 0,-1-7-8 16,-3 6 10-16,3 7-10 0,-6-6 8 0,3 3-8 16,0 6 0-16,0-4 0 0,0 4 0 0,0 0 0 15,-4 0-14-15,7 4 2 0,-10 2 0 0,4-3 0 16,-1 6-47-1,4 1-9-15,0 2-1 0,-3-2-551 0,10-7-111 0</inkml:trace>
  <inkml:trace contextRef="#ctx0" brushRef="#br1" timeOffset="124501.19">6114 15084 507 0,'0'0'22'0,"0"0"6"0,0 0-28 0,0 0 0 15,0 0 0-15,0 0 0 16,0 0 86-16,0 0 12 0,0 0 2 0,0 0 1 0,0 0-25 0,0 0-6 15,0 0-1-15,0 0 0 0,0 0-7 0,0 0-2 16,0 0 0-16,0 0 0 0,0 0 12 0,0 0 1 16,0 0 1-16,0 0 0 0,0 0-2 0,0 0 0 15,0 0 0-15,0 0 0 0,0 0-14 0,0 0-3 16,0 0-1-16,0 0 0 0,0 0-27 0,0 0-6 16,0 0-1-16,0 0 0 0,3 3 20 0,1 4 3 0,-4 2 1 0,0 7 0 15,-4-7 9-15,4 4 3 16,0 2 0-16,-3 1 0 0,3 3-32 0,-7 0-7 0,3 0-1 0,4 6 0 15,-7 0 0-15,7-3 0 0,-4 3 0 0,4 3 0 16,-3-3-16-16,3 3 0 0,0 0 0 0,0-2 0 16,0-1 13-16,0 0-1 0,0-3 0 0,0-3 0 15,0 6 5-15,3-10 1 0,-6 4 0 0,3-3 0 16,0-4-18-16,0-2 0 0,0-1 8 0,0 1-8 31,0-10-31-31,0 6-9 0,0-6-3 0,0 0 0 0,0 0-85 0,0 0-16 0,0 0-4 16,0 0-522-16,0 0-104 0</inkml:trace>
  <inkml:trace contextRef="#ctx0" brushRef="#br1" timeOffset="129737.61">6629 15319 288 0,'0'0'25'0,"0"0"-25"16,0 0 0-16,0 0 0 0,0 0 24 0,0 0-1 16,0 0 0-16,0 0 0 0,0 0 52 0,0 0 10 15,0 0 3-15,0 0 0 0,0 0 37 0,0 0 8 16,0 0 2-16,0 0 0 0,0 0-48 0,0 0-10 16,0 0-1-16,0 0-1 0,0 0-18 0,0 0-3 0,0 0-1 0,0 0 0 15,0 0-6-15,0 0-2 0,0 0 0 0,0 0 0 16,0 0-21-16,0 0-5 0,0 0-1 0,-7 0 0 15,3 0-6-15,-6 0-2 0,2 0 0 0,1 0 0 16,7 0-10-16,-7 7 0 0,4 2 0 0,-4-3 0 16,0 4-9-16,3-1 9 15,-3 1 0-15,0-1 0 0,4 0 0 0,-4 7 0 0,3-3 10 0,0-4-2 16,4 7-8-16,-7-7 8 0,4 7-8 0,3-4 8 16,0-2-8-16,0 5 8 0,0-5-8 0,0 6 8 15,0-4 4-15,0-2 2 0,0 5 0 0,0-5 0 16,0-1 1-16,3-3 0 0,-3-3 0 0,7 7 0 15,-7-4-15-15,4-3 0 0,-4-3 0 0,0 0 0 16,0 0 12-16,7 6-3 0,0-6-1 0,4 0 0 16,-11 0 10-16,7 0 2 0,7 0 0 0,-4-6 0 0,-6 3-8 0,7-3 0 15,3 3-1-15,0-7 0 0,-4 1-11 16,1-1 8-16,0-2-8 0,3 3 8 0,-4-1-8 16,1 1 0-16,-1-1 0 0,1-2 8 0,-4-4 6 0,0 7 1 15,-3-10 0-15,3 3 0 0,0 0-6 0,0 4-1 16,-7-4 0-16,0 4 0 0,0-4-8 0,0 10 0 15,0-7 0-15,-7 4 0 0,0-1 0 0,0 4 8 16,3-3-8-16,-3 9 8 0,0-7-8 0,0 4 0 16,3 3 0-16,-6 0 0 0,3 3 0 0,0-3 0 15,0 0 0-15,-4 7 0 0,4-7 0 0,0 9-17 16,3-9 4-16,-6 10 1 16,-1-1-120-16,4-3-23 0,4 4-5 0,-1-1-412 0,-3 0-82 0</inkml:trace>
  <inkml:trace contextRef="#ctx0" brushRef="#br1" timeOffset="130154.74">7003 15257 1418 0,'0'0'63'0,"0"0"13"16,0 0-61-16,0 0-15 0,0 0 0 0,0 0 0 0,0 0 68 0,0 0 10 16,0 0 2-16,0 0 1 0,0 0-41 0,0 0-9 15,7 6-2-15,-7-6 0 0,0 0 31 0,10 0 5 16,-10 0 2-16,0 0 0 0,0 0-48 0,0 0-10 15,4 3-1-15,3 3-8 0,0 4 16 0,-7-1-4 16,3-2-1-16,1 5 0 0,0-3 5 0,-4 7 0 16,0 3 1-16,0 0 0 0,0 3 7 0,0-3 2 15,0 2 0-15,3 1 0 0,1-3-17 0,-4 0-9 16,7 0 10-16,-7-3-10 0,3-4 8 0,-3 4-8 16,4-7 0-16,-1 7 0 0,4-7 0 0,-3 1 8 15,-1-7-8-15,-3-3 0 0,0 0 0 0,0 0 0 0,0 0 0 0,0 0 0 31,0 0-87-31,4 0-10 0,-4 0-3 0,7 0-519 0,0-3-104 0</inkml:trace>
  <inkml:trace contextRef="#ctx0" brushRef="#br1" timeOffset="130605.95">7553 15238 403 0,'0'0'36'0,"0"0"-36"0,0 0 0 0,0 0 0 16,14-3 129-16,-14 3 19 0,0 0 4 0,4-6 1 16,-4 6-119-16,0 0-24 0,0 0-10 0,0 0 8 0,0-10-8 0,0 10 0 15,0 0 0-15,0 0 0 16,0 0 56-16,-4 0 15 0,-3 6 3 0,-4-2 1 0,4 5 43 0,0-3 9 16,0 4 1-16,0-1 1 0,0 0-24 0,0 1-5 15,0 6 0-15,0-4-1 0,0-3-60 0,3 7-12 16,-3-6-3-16,4 8 0 0,-1-2-24 0,1 0 0 15,-1-4 0-15,1-2 0 0,3-1 0 0,0 0 0 16,0-9 0-16,0 10 0 0,3-4 0 0,-3-6 0 16,7 10 0-16,-7-10 0 0,0 0 0 0,14 9 0 15,-10-3 10-15,7-3-10 0,-1-3 16 0,-3 0-3 16,7 0-1-16,0 0 0 0,-7 0-12 0,4 0 9 16,-4-3-9-16,4 3 8 0,3-6-8 0,-4 3 12 15,1-3-12-15,3-4 12 0,-10 4 1 0,3 3 1 0,0-4 0 16,-4-2 0-16,1 0-14 0,6-1 0 0,-10 1 8 0,7-7-8 15,-7 7 12-15,4-4 0 0,3-2 0 0,0 5 0 16,-7-6 1-16,0 4 0 0,0 3 0 0,0-7 0 16,-7 6-13-16,0 1-18 0,0 0 4 0,-4-1 1 31,1 1-22-31,-1 3-4 0,-3 2-1 0,-4-2 0 16,4 12 4-16,0-2 0 0,-3 2 0 0,2 3 0 15,-2 4-103-15,3-4-20 0,-4 7-4 0</inkml:trace>
  <inkml:trace contextRef="#ctx0" brushRef="#br1" timeOffset="136027.55">8244 15181 388 0,'0'0'17'0,"0"0"4"0,0 0-21 0,0 0 0 0</inkml:trace>
  <inkml:trace contextRef="#ctx0" brushRef="#br1" timeOffset="136482.39">8227 15166 396 0,'0'0'17'16,"0"0"4"-16,0 0-21 0,0 0 0 0,0 0 0 0,0 0 0 0,0 0 34 0,0 0 2 15,0 0 1-15,0 0 0 0,0 0 38 0,0 0 7 16,0 0 2-16,0 0 0 16,0 0-7-16,0 0-1 0,0 0 0 0,0 0 0 0,0 0 13 0,0 0 3 15,0 0 0-15,0 0 0 0,0 0 5 0,0 0 2 16,0 0 0-16,0 0 0 0,0 0-56 0,0 0-11 16,0 0-3-16,0 0 0 0,0 0 6 0,0 0 1 15,0 0 0-15,0 0 0 0,0 0-24 0,0 0-4 0,0 0 0 16,3 9-8-16,-3-9 24 0,7 6-3 15,-3 4 0-15,-1-7 0 0,4 6-11 0,-7-2-2 0,0 8-8 0,4-2 12 16,-4-4 14-16,4 7 2 0,-1 0 1 0,-3-4 0 16,-3 4-29-16,3-4 0 0,3-2 0 0,-3 6 0 15,4 2 12-15,-4-2-3 0,-4 0-1 0,4-4 0 16,0-2 16-16,0-1 4 0,0 0 0 0,0-2 0 16,4 2-14-16,-4-9-2 0,0 0-1 0,0 10 0 15,-4-1-11-15,4-3 10 0,0-6-10 0,0 10 10 16,-3-7 0-16,3 3 0 0,0-6 0 0,0 0 0 15,0 9-10-15,-4-2 0 0,4-7 0 0,0 0 8 16,0 0-22-16,0 0-5 0,0 0-1 0,0 0 0 16,0 0 8-16,0 0 2 0,0 0 0 0,0 0 0 15,0 0-10-15,0 0-1 0,0 0-1 0,0 0 0 16,0 0-25-16,0 0-5 0,0 0 0 0,0 0-1 16,0 0-106-16,0 0-21 0,0 0-4 0,0 0 0 0</inkml:trace>
  <inkml:trace contextRef="#ctx0" brushRef="#br1" timeOffset="137368.45">8763 15185 1177 0,'7'0'25'0,"-3"0"6"0,-1 0 1 0,-3 0 2 0,0 0-34 0,0 0 0 16,0 0 0-16,0 0 0 0,0 0 90 0,0 0 11 15,0 0 3-15,0 0 0 0,0 0-23 0,0 0-4 16,0 0-1-16,0 0 0 0,0 0-45 0,0 0-10 16,0 0-1-16,0 0-1 0,0 0-11 0,0 0-8 15,0 0 9-15,0 0-9 0,0 0 16 0,0 0-4 16,0 0 0-16,0 0 0 0,0 0-12 0,-7 9 0 16,0-3 0-16,0-3 0 0,0 4 0 0,0 2 0 15,3 1 0-15,-3-1 0 0,7-9 0 0,0 6 0 16,-10-3 0-16,6 7 0 0,1-4 0 0,3-6 0 15,-4 9 0-15,1 1 0 0,3-4 0 0,0-3 0 16,0 7 0-16,0-4 0 0,0-6-8 0,-4 9 8 0,4 1 0 0,-3-1 0 16,-1 1 0-16,4-1-8 15,0-3 8-15,4 4 0 0,-4-10 0 0,0 3 0 0,0 6 0 0,3-3 0 16,-3 4 0-16,4-1-8 0,-1 1 8 0,1-1 0 16,-1-3 0-16,4 4 0 0,0-1 12 0,-7 1-3 15,7-4-9-15,-3 3 12 0,-4 1-12 0,3-7 12 16,4 3-12-16,0-3 10 0,1 3-10 0,-1-6 10 15,-4 0 12-15,4 0 2 0,0 0 1 0,-7 0 0 16,0 0 8-16,7-6 2 0,4 3 0 0,-4-3 0 16,0-4 5-16,0 1 0 0,-3-4 1 0,3-2 0 15,3 5-3-15,-6-5-1 0,-1 5 0 0,1-2 0 16,3-4-37-16,-4 7 0 0,-3-7 0 0,0 7 0 16,0-7 0-16,0 6 0 0,0 1 0 0,0 0 0 15,-3-1 0-15,3 1 0 0,0-1 0 0,0 4 0 0,-7 3 0 16,3-3 0-16,1 3 0 0,-1-4 8 0,4 4-8 0,-10-3 12 15,3 6-4-15,-1-3 0 16,5-3-39-16,-1 6-7 16,-6 0-2-16,3 0 0 0,0 0 24 0,3 0 4 0,-3 0 0 0,4 0 1 0,-4 0-1 0,3 0 0 15,-3 0 0-15,0 0 0 16,0 0-35-16,0 0-7 0,7 0-2 0,0 0 0 16,0 0 4-16,0 0 0 0,0 0 0 0,0 0 0 15,0 0-69-15,0 0-14 0,0 0-2 0,0 0-1 0</inkml:trace>
  <inkml:trace contextRef="#ctx0" brushRef="#br1" timeOffset="138143.04">9088 15069 946 0,'0'0'42'0,"0"0"9"0,0 0-41 0,0 0-10 0,0 0 0 0,0 0 0 16,0 0 63-16,0 0 10 0,0 0 3 0,0 0 0 15,0 0-29-15,0 0-6 0,0 0-1 0,0 0 0 16,0 0-12-16,0 0-4 0,-4 9 0 0,4-9 0 16,0 0 16-16,-4 6 4 0,-3-3 0 0,4 4 0 15,3-7 6-15,-4 9 2 0,4 0 0 0,-3 1 0 0,3-1-25 0,0 1-5 16,0-1-1-16,3 4 0 0,-3-1 12 0,0 4 3 15,4-4 0-15,-4 4 0 0,0 0 0 0,0-4 0 16,3 4 0-16,-3 3 0 0,0 0-20 0,0-1-3 16,0 8-1-16,-3-1 0 0,3-7 9 0,-4 1 2 15,4 0 0-15,0-3 0 0,-3-1-23 16,3-2 0-16,0-4 0 0,0 1 0 0,0-4 0 0,0-6 0 16,0 0 0-16,0 0 0 15,0 0-20-15,0 0-8 0,0 0-1 0,0 0-1 16,0 0-86-16,0 0-18 0,0 0-3 0,3 9-417 15,-3-9-83-15</inkml:trace>
  <inkml:trace contextRef="#ctx0" brushRef="#br1" timeOffset="139744.23">9571 15122 403 0,'0'0'36'0,"0"0"-36"15,0 0 0-15,0 0 0 0,0 0 118 0,0 0 17 16,0 0 3-16,0 0 1 0,0 0-99 0,0 0-19 16,0 0-4-16,0 0-1 15,0 0-34-15,0 0-7 0,0 0-2 0,0 0 0 0,0 0 40 0,0 0 8 16,-4-3 2-16,4 3 0 0,0 0-1 0,0 0 0 15,0 0 0-15,0 0 0 0,0 0-3 0,0 0-1 16,-3-7 0-16,3 7 0 0,0 0 14 0,0 0 4 16,0 0 0-16,0 0 0 0,0 0-4 0,0 0 0 15,0 0 0-15,0 0 0 0,0 0-4 0,0 0 0 16,0 0-1-16,0 0 0 0,0 0 14 0,0 0 3 0,-11 0 1 0,4 7 0 16,0-4-29-16,4-3-5 15,-4 9-2-15,-1-2 0 0,1-4-9 0,0 3 8 0,4 3-8 0,-4 1 8 16,3-1-8-16,-3 1 0 0,-3-1 0 0,10 7 0 15,-14-7 0-15,10 10 0 0,-3-3 0 0,0-7 0 16,3 7 0-16,1-4 0 0,-1 4 0 0,-3-4 0 16,7-2 9-16,0 6 3 0,-3-7 1 0,3 0 0 15,3 1-13-15,-3 5 0 0,0-5 0 0,4-1 0 16,-1 1 0-16,-3-10 11 0,7 6-11 0,0-3 10 16,-7-3 12-16,11 9 2 0,-4-2 1 0,4-7 0 15,-4 3-25-15,0 3 0 0,3-6 0 0,1 0 0 16,-1 6 8-16,5-6-8 0,-8 0 8 0,7 0-8 15,-4 0 12-15,1 0-4 0,-1 0 0 0,-2 0 0 16,2 0-8-16,1-6 8 0,-1 6-8 0,-3 0 8 16,4-9 10-16,-4 9 2 0,0-7 0 0,0-2 0 0,0 9 19 0,-3-9 4 15,3 6 1-15,-4-4 0 0,-3 7 1 0,4-9 1 16,-1 6 0-16,-3-10 0 0,0 10-24 0,0-6-5 16,-3-1-1-16,3 1 0 0,0-1-16 0,-4 4 10 15,1-3-10-15,3 2 8 0,-4-2-8 0,1 0 10 16,-1-4-10-16,-3-3 10 0,4 7-10 0,-4-7 0 15,3 7 0-15,0-4 0 0,1-2 0 0,-1 8 0 16,1-2 0-16,-4 0 0 0,3-1 0 0,1 1 0 16,-1-1-12-16,1 4 12 0,-1 3-27 0,-3-3 3 15,4 3 0-15,-4-4 0 16,7 4-19-16,-8-3-3 0,1 6-1 0,-3 0 0 16,3 0 8-16,-4 6 2 0,-3-3 0 0,4 4 0 15,-1-4-28-15,-3 3-6 0,3 3-1 0,-3 1-712 0</inkml:trace>
  <inkml:trace contextRef="#ctx0" brushRef="#br1" timeOffset="147732.05">13049 13062 1105 0,'0'0'48'0,"0"0"12"0,0 0-48 0,0 0-12 16,0 0 0-16,11 0 0 0,-1 6 75 0,1-6 13 0,0 0 2 0,-4 0 1 15,3 0-61-15,-3 3-12 0,0-3-2 0,4 6-1 16,-4-6-15-16,-7 0 0 16,0 0 0-16,0 0 0 0,0 0 0 0,0 0-13 15,0 0 2-15,0 0 1 0,0 0 34 0,0 0 6 16,0 0 2-16,0 0 0 0,0 0 25 0,0 0 6 0,0 0 1 0,0 0 0 16,0 0 0-16,7 0 0 0,4 10 0 0,-4-1 0 15,3 1-27-15,1-1-5 0,-1 7 0 0,5-1-1 16,-5 4 1-16,8 0 1 0,-1 0 0 0,5 6 0 15,-5 3-33-15,8 7 0 0,3-1-15 0,0-3 5 16,1 10 10-16,2-3 0 0,5 6 0 0,-1 0 8 16,0 3-8-16,0 6 11 0,1 0-11 0,-1 1 12 15,0 8-12-15,-3 7 0 0,0-3 0 0,-8 13-11 16,5 2 11-16,-8 7 0 0,0 3 8 0,-3 6-8 0,-4 3 0 16,-4 7 0-16,1 6-10 0,-4 3 10 0,-3-6 0 0,-4-4 0 15,3 1 8-15,-3-16-8 16,0-3 41-16,0-1 3 0,-3-5 0 0,-1-10 0 0,0 0 16 0,1-3 3 15,-4-6 1-15,-4-3 0 0,4-4-29 0,-3-9-6 16,-4-3-1-16,-1 0 0 0,-2-3-28 0,-1-10 0 16,-3 3-8-16,0-5 8 0,0-4-9 0,-4 3 9 15,0-3 0-15,1-6-9 16,-5 0-127-16,1-4-24 0,3-5-6 16,-6-1-1-16</inkml:trace>
  <inkml:trace contextRef="#ctx0" brushRef="#br1" timeOffset="149049.81">4459 16398 518 0,'0'0'46'0,"0"0"-37"15,0 0-9-15,0 0 0 0,0 0 193 0,0 0 37 16,0 0 7-16,0 0 2 0,0 0-191 0,0 0-39 16,0 0-9-16,0 0 0 0,0 0 21 0,11 0 3 15,-1 0 0-15,-6 0 0 0,6-3 53 0,1-3 11 16,0 6 3-16,-4-3 0 0,3 3-41 0,4-7-8 15,4 7-2-15,-4 0 0 0,7-6-8 0,-3 3-3 16,3 3 0-16,0 0 0 0,4 3-17 0,0 3-3 16,3-6-1-16,4 0 0 0,-4 7-8 0,7-4 0 0,4-3 0 0,3 9 0 15,4-3 0-15,-4-2 0 0,8 5 0 0,3-3 0 16,-4-6 0-16,-3 10 10 0,7-4-2 0,3-3-8 16,-3-3 24-16,7 0-1 0,7 0-1 0,-3 0 0 15,3 0 11-15,0-3 3 0,7-3 0 0,3 6 0 16,-2-10 8-16,6 10 3 0,7-6 0 0,-3 6 0 15,6 0-20-15,-6-9-4 0,3 9-1 0,4-4 0 16,3 4-14-16,0-6-8 0,-3 6 8 0,-4 0-8 16,4 0 0-16,0-3 0 0,-1 3 0 0,1-6 0 15,-4 6 0-15,11-3 0 0,-11-4 0 0,8-2 0 16,-5 3 9-16,5-4-9 0,-5 7 12 0,5-13-12 16,6 7 36-16,-3 0 1 0,-1-1 0 0,8 1 0 0,0-1-28 15,0 4-9-15,3-6 0 0,-3-1 0 16,0 4 13-16,-4-1-4 0,4 1-1 0,-4-1 0 15,1 1-8-15,-1 0 0 0,-3-7 0 0,0 7 8 0,3-1-8 0,-3 1 0 16,-1-1 0-16,5-5 0 0,6 5 0 0,-10 1 0 16,-4 6 0-16,-3-4 0 0,7-2 8 0,-4 6-8 15,-3-3 8-15,-1-1-8 0,5 4 8 0,2 3-8 16,-2-6 0-16,-1 6 8 0,-3-3 0 0,3-3 0 16,4-4 0-16,-1 7 0 0,1-3-8 0,-4-4 0 15,1 1 0-15,-5 3 0 0,-2 2 0 0,-5-2 8 16,-3-3-8-16,0 6 8 0,1-4-8 0,-5 4 0 15,4-3 0-15,-3 6 0 0,-4 0 0 0,0-3 0 16,4 3 0-16,-8 0 0 0,4 3 0 0,0-3 0 16,-6 6 0-16,-5-3 0 0,-7-3 28 0,-3 0 3 0,0 7 1 15,-3-4 0-15,-8-3-32 0,0 6 0 0,-10-6 0 0,-4 3 0 16,-3-3 0-16,-7 0 0 0,-1 6 0 0,-6-2 0 16,-4-4 0-16,0 0 0 0,-3 6 0 0,-4-6 0 31,0 0-16-31,0 0-10 0,0 0-2 0,0 0 0 0,0 0 4 0,0 0 0 0,0 0 0 0,0 0 0 31,0 0-22-31,0 0-4 0,0 0-1 0,0 0 0 16,0 0-93-16,0 0-20 0,-8-6-3 0,-2-4-810 0</inkml:trace>
  <inkml:trace contextRef="#ctx0" brushRef="#br1" timeOffset="150002.94">13395 15003 1324 0,'0'0'118'0,"0"0"-94"0,0 0-24 0,0 0 0 16,0 0 236-16,0 0 42 0,0 0 9 0,0 0 1 15,0 0-203-15,0 0-41 0,0 0-8 0,0 0-1 16,0 0-35-16,0 0 0 0,0 0 0 0,0 0 0 31,0 0-25-31,0 0-12 0,0 0-3 0,0 0 0 0,0 0 8 0,0 0 2 0,0 0 0 0,0 0 0 16,0 0 14-16,0 0 4 0,7 9 0 0,-7 4 0 16,4-4 30-16,-1 7 6 0,-3 3 2 0,4 6 0 15,-4-7 2-15,3 11 0 0,1-4 0 0,-4 0 0 16,3-3-17-16,1 3-3 0,-4 0-8 0,7 3 12 15,-4 0-12-15,1-2 0 0,3-1 0 0,-4 3 0 16,4-3 0-16,-3 3 0 0,3 0 0 0,-3-3 0 16,3 4 0-16,-4-4 0 0,1-6 0 0,3 6 0 0,-4-7 22 15,4 1-2-15,0 0 0 0,0-9 0 0,-3 5-20 0,3-5 0 16,-3-1 0-16,3 0 0 0,-4-2-12 0,1-4-6 16,-4-3-2-16,0 0 0 15,0 0-12-15,0 0-4 0,0 0 0 0,0 0 0 16,0 0-80-16,0 0-16 0,0 0-3 0</inkml:trace>
  <inkml:trace contextRef="#ctx0" brushRef="#br1" timeOffset="150301.54">13021 15319 2055 0,'0'0'45'0,"0"0"10"0,0 0 1 0,0 0 2 0,11 7-46 0,3 2-12 0,0-3 0 0,3-2 0 16,5-4 68-16,6 6 12 0,-3-3 3 0,6 3 0 15,1-3-37-15,0-3-7 0,7 0-2 0,-4 7 0 16,4-4-23-16,-4-3-5 0,4 0-1 0,-4 0 0 15,0 0-8-15,1 0-11 0,2 0 3 0,-6 0 0 16,-4 0-112-16,-3 0-23 0,0 0-4 0,-1 0-1 0</inkml:trace>
  <inkml:trace contextRef="#ctx0" brushRef="#br1" timeOffset="155609.64">12577 16317 403 0,'0'0'36'0,"0"0"-36"16,0 0 0-16,0 0 0 0,0 0 89 0,0 0 11 15,0 0 3-15,0 0 0 0,0 0-62 0,0 0-12 16,0 0-2-16,0 0-1 0,0 0-39 0,0 0-8 15,0 0-2-15,0 0 0 0,0 0 12 0,0 0 3 16,0 0 0-16,0 0 0 0,0 0 48 0,0 0 11 16,0 0 1-16,0 0 1 0,0 0 18 0,0 0 3 15,0 0 1-15,0 0 0 0,0 0-9 0,0 0-2 16,0 0 0-16,0 0 0 0,0 0-17 0,0 0-4 0,0 0-1 0,0 0 0 16,0 0-15-16,0 0-3 0,0 0-1 0,3 9 0 15,-3-9 6-15,4 9 2 0,-1 1 0 0,1-1 0 16,-1 1-19-16,1 5-3 0,-4 1-1 0,3-3 0 15,-3 2-8-15,0 10 0 0,0-6 9 0,0 0-9 16,-3 9 0-16,3-9 9 0,0 6-9 0,0 0 0 16,0-3 8-16,0 3-8 0,0-6 0 0,0-3 0 15,-4-1 8-15,4-5-8 0,0 2 0 0,0-5 0 16,0-7 0-16,4 3 0 0,-4-3-11 0,0 0 11 16,0 0-108-16,0 0-14 0,0 0-3 0,0 0-1 15</inkml:trace>
  <inkml:trace contextRef="#ctx0" brushRef="#br1" timeOffset="156045.59">12104 16373 1378 0,'0'0'61'0,"0"0"13"0,0 0-59 0,0 0-15 0,0 0 0 0,0 0 0 15,0 0 64-15,0 0 9 0,0 0 3 0,0 0 0 16,0 0-30-16,0 0-6 0,0 0 0 0,0 0-1 16,0 0-6-16,0 0-1 0,0 13 0 0,-4-4 0 15,4 0-3-15,-3 4-1 0,-1 3 0 0,1-1 0 16,3 4-12-16,0-6-2 0,-4 12-1 0,4-6 0 16,0 6-13-16,0 3 9 0,0-3-9 0,0 0 8 15,0-3-8-15,4 3 0 0,-4 3 0 0,0-9 0 16,3 3 0-16,-3-3 0 0,0-10 0 0,0 7 0 15,0-7 0-15,4-5 0 0,-4-4 0 0,0 0 0 16,0 0-96-16,0 0-20 0,0 0-5 0,0 0-677 16</inkml:trace>
  <inkml:trace contextRef="#ctx0" brushRef="#br1" timeOffset="156656.66">11726 16219 709 0,'0'0'31'0,"0"0"7"0,0 0-30 0,0 0-8 16,0 0 0-16,0 0 0 0,0 0 117 0,0 7 23 16,0-7 4-16,4 3 0 0,-4-3-40 0,0 0-9 15,0 9-2-15,0-2 0 0,0-7-23 0,0 9-5 16,3 0-1-16,-3 7 0 0,0-3-30 0,4 2-6 0,-4 4-2 0,3 0 0 16,-3 6 6-16,4 3 2 15,0-3 0-15,-4 10 0 0,0-7-17 0,3 6-3 0,-3-5-1 0,4 5 0 16,-4-6-13-16,3 1 0 0,1-4-9 0,-4 3-599 15,3-3-120-15</inkml:trace>
  <inkml:trace contextRef="#ctx0" brushRef="#br1" timeOffset="157592.95">11324 16379 1105 0,'0'0'48'0,"0"0"12"0,0 0-48 0,0 0-12 0,0 0 0 0,0 0 0 15,7 7 53-15,-7-7 9 0,0 0 2 0,0 0 0 16,0 0-42-16,0 0-8 0,0 0-2 0,0 0 0 16,-7 3 52-16,7 6 9 0,0-9 3 0,-3 10 0 15,-1-1 6-15,4-9 2 0,4 6 0 0,-1 4 0 16,-3-1-28-16,0 7-6 0,0-7-1 0,0 4 0 15,4 2-35-15,-4 10-14 0,-7-6 11 0,3 6-11 16,8-3 0-16,-4 3 0 0,0 4 0 0,-4-4 0 16,4 3 0-16,0 0 0 0,0-3 0 0,-3 0 0 15,-1-6 0-15,1-3-15 0,3-7 5 0,3 1 1 16,-3-1-35-16,0-9-6 0,0 0-2 0,0 0-541 16,0 6-109-16</inkml:trace>
  <inkml:trace contextRef="#ctx0" brushRef="#br1" timeOffset="157932.78">11045 16335 403 0,'0'0'36'0,"0"0"-36"0,0 10 0 0,4-1 0 16,-4 1 323-16,0 5 57 0,7 1 12 0,-3-3 3 16,3 2-282-16,0 1-56 0,-4 3-11 0,1 0-2 15,-1-1-5-15,1 1-1 0,-8 0 0 0,4 6 0 16,0-6-25-16,0 0-5 0,-7 6 0 0,0-10-8 15,4-2 0-15,-1 3 0 0,4-7 0 0,-3 1-12 32,-1-4-34-32,4-6-6 0,0 0-2 0,0 0-834 0</inkml:trace>
  <inkml:trace contextRef="#ctx0" brushRef="#br1" timeOffset="158285.62">10947 16282 1782 0,'0'0'39'0,"0"0"8"0,7 10 1 0,-7-1 3 0,-4-3-41 0,1 4-10 0,3-1 0 0,0 0 0 15,7 1 11-15,-4-1 0 0,-6-2 0 0,6 2 0 16,4 7-11-16,-7-4 0 0,-3 4 0 0,3 3 0 16,0 6 11-16,0-3-3 0,-4 3-8 0,-3 3 12 15,-3-3 5-15,6 3 1 0,1-3 0 0,-1 0 0 16,-3-3-8-16,3 4-2 0,8-8 0 0,-4-2 0 15,0 3-132 1,-4-3-28-16,1-4-4 0,3-12-2 0</inkml:trace>
  <inkml:trace contextRef="#ctx0" brushRef="#br1" timeOffset="159608.33">10347 16386 568 0,'0'0'25'0,"0"0"6"0,-4 3-31 0,4-3 0 16,0 0 0-16,0 0 0 0,0 0 132 0,0 0 20 16,0 0 4-16,0 0 0 0,0 0-71 0,0 0-14 15,0 0-3-15,0 0-1 0,4-10-32 0,-4 10-7 16,-4-9 0-16,4 9-1 0,0 0-3 0,0 0-1 15,-3 0 0-15,-4-6 0 0,0 3-7 0,3 3 0 16,4 0-1-16,0 0 0 0,-10 3 12 0,10-3 2 0,0 0 1 0,0 0 0 16,0 0 10-16,0 0 1 0,0 0 1 0,0 0 0 15,0 0 1-15,0 0 0 0,0 0 0 0,0 0 0 16,0 0-34-16,0 0-9 0,-4 6 0 0,1 3 0 16,-1 1 0-16,1-1-16 0,-1 1 2 0,1 5 1 15,-5 1 21-15,5 3 4 16,3 0 0-16,0-1 1 0,-7 1-26 0,7 0-6 0,0-3-1 0,3 3 0 15,-3-1 20-15,4-2-8 0,-4 3 8 0,7-4 0 16,0-2 0-16,0-4 0 0,-3 7 0 0,3-6 0 16,0-4-9-16,0 3 9 0,0-6 0 0,-7-3-9 15,0 0-7-15,7 0-2 0,3 7 0 0,-10-7 0 16,0 0 18-16,11-7 0 0,3-5 0 0,-3 2 0 16,-4-5 9-16,0-1 6 0,3-3 1 0,-2 0 0 15,-1 1 9-15,0-1 3 0,-4-6 0 0,4 0 0 0,4 6-16 0,-4 0-4 16,-11 0 0-16,4 3 0 0,4-2-8 0,-4 2 12 15,-7 7-12-15,0-4 12 0,0-3-2 0,0 7 0 16,3-7 0-16,-6 7 0 0,-8-1-10 0,0-2 0 16,8-4 0-16,-4 7 0 0,-8-7 0 0,5 7 0 15,3-1 9-15,0 1-9 0,-1 3 0 0,1 3 0 16,4-4-10-16,-1 7 10 16,1 0-40-16,3-3-2 0,-4 3 0 0,4 0-850 0</inkml:trace>
  <inkml:trace contextRef="#ctx0" brushRef="#br1" timeOffset="160942.57">9917 16335 288 0,'0'0'25'16,"0"0"-25"-16,0 0 0 0,0 0 0 0,0 0 26 0,0 0 0 16,0 0 0-16,0 0 0 0,0 0 86 0,0 0 18 15,0 0 3-15,0 0 1 0,0 0 17 0,0 0 3 16,0 0 1-16,0 0 0 0,0 0-64 0,0 0-13 15,0 0-2-15,0 0-1 0,0 0-27 0,0 0-6 16,0 0-1-16,0 0 0 0,0 0 9 0,0 0 2 16,0 0 0-16,0 0 0 0,0 0-32 0,0 0-7 15,0 0-1-15,0 0 0 0,0 7 0 0,0 2-1 0,0-6 0 16,-4 4 0-16,4 2-3 0,0 0 0 16,4 7 0-16,-4-3 0 0,3 5-8 0,1 7 0 15,3 1 9-15,-4 2-9 0,4 0 8 0,-3-3-8 16,-1 3 8-16,1 7-8 0,-1-10 11 0,-3 3-3 0,0-3 0 0,4-3 0 15,-1 3 7-15,-3-6 1 0,0-3 0 0,0 3 0 16,0-4-8-16,0-5-8 0,-3-7 11 0,3-3-11 31,0 0-64-31,0 0-20 0,0 0-4 0,0 0-532 0,0 0-105 0</inkml:trace>
  <inkml:trace contextRef="#ctx0" brushRef="#br1" timeOffset="164213.17">9684 16461 230 0,'0'0'20'0,"0"0"-20"15,0 0 0-15,0 0 0 0,0 0 122 0,0 0 20 16,0 0 4-16,0 0 1 0,0 0 9 0,0 0 3 16,0 0 0-16,0 0 0 0,0 0-124 0,0 0-25 15,0 0-10-15,0 0 8 0,0 0-8 0,0 0-16 16,0 0 4-16,0 0 1 0,-7 0 30 0,7 0 5 15,0 0 2-15,0 0 0 0,0 0 22 0,0 0 5 0,0 0 1 0,0 0 0 16,0 0 2-16,0 0 1 0,0 0 0 0,0 0 0 16,0 0 3-16,0 0 1 0,0 0 0 0,0 0 0 15,0 0-40-15,0 0-8 0,-4 0-1 0,4 0-1 16,0 0 6-16,0 0 2 0,0 0 0 0,0 0 0 16,0 0-3-16,0 0 0 0,-3-3 0 0,3 3 0 15,0 0-6-15,0 0-2 0,0 0 0 0,0 0 0 16,-4 3 4-16,4-3 0 0,0 0 0 0,0 9 0 15,0-9-12-15,0 10 0 0,0-10-12 0,0 6 12 16,0 3 0-16,0-9 10 0,0 0 1 0,0 10 0 16,4-1-11-16,-4-9 0 0,0 6 0 0,0 4 8 15,0-7-8-15,0 3 0 0,0 4 9 0,0-1-9 16,0 1 0-16,0 5 9 0,0-5-9 0,0 2 0 16,3 4 8-16,-3 3-8 0,0-10 0 0,4 13 0 0,-1-9 8 0,1 5-8 15,-1-2 9-15,1 0-9 16,3-4 8-16,-4 4-8 0,-3-7 0 0,7 7 9 0,-7-3-9 0,4-4 0 15,0 0 0-15,-4-2 0 0,3 2 0 0,-3-9 0 16,0 0 0-16,0 9 0 0,0-9 0 0,0 0 0 16,0 0 0-16,0 0 0 0,0 0-24 0,0 0 2 15,0 0 1-15,0 0 0 16,0 0-28-16,0 0-6 0,0 0-1 0,0 0-888 16</inkml:trace>
  <inkml:trace contextRef="#ctx0" brushRef="#br1" timeOffset="165530.55">9264 16514 792 0,'0'0'35'0,"0"0"7"0,0 0-34 0,0 0-8 0,0 0 0 0,0 0 0 15,0 0 174-15,0 0 33 0,0 0 6 0,0 0 2 16,0 0-140-16,0 0-28 0,0 0-6 0,0 0-1 15,0 0 0-15,0 0-1 0,0 0 0 0,-7 0 0 16,7 0-12-16,0 0-3 0,-4 0 0 0,-3-3 0 16,-3 3-7-16,6 0-1 15,4 0-1-15,-7 3 0 0,0-3 2 0,7 0 1 0,-7 0 0 0,4 0 0 16,-1 0-4-16,4 0-1 0,-7 6 0 0,7-6 0 16,0 0-4-16,-4 4-1 0,-3 2 0 0,4-3 0 15,-1-3-8-15,1 6 0 0,-4 4-12 0,7-1 12 0,-4 1-14 16,1 5 5-16,3-5 1 0,-4-1 0 0,4 10 8 0,0-10 0 15,0 7-9-15,0-7 9 0,-3 10 0 0,6-9 0 16,1 8 0-16,-1-8 0 0,1 5-11 0,3 1 11 16,0-3-8-16,0-4 8 0,0 7 0 0,4-1 0 15,-4-2 0-15,3-4 0 0,1 1 0 0,-4 5 0 16,3-5 0-16,1-1 8 0,0 1-8 0,-4-4 9 16,7-3-9-16,-14 3 10 0,10-3 2 0,-3 4 0 15,0-7 0-15,-7 0 0 0,0 0 19 0,7 0 4 16,0-10 1-16,1 4 0 0,-1 3-14 0,0-3-2 15,-7-4-1-15,7-2 0 16,-4-4 20-16,4 0 4 0,-3 4 1 0,-4-4 0 0,0-3-28 0,0 4-4 16,0-4-2-16,-4 0 0 0,1 0-10 0,-4 0 0 15,3-6 0-15,1 6 0 0,-4 1 0 0,0-4-12 0,3 3 2 0,-3 0 1 16,-7 0 9-16,3-6 0 0,1 6 0 0,-8 1 0 31,7 2-24-31,-3 3-2 0,4 4-1 0,-1-4 0 0,4 10 14 0,-3 3 2 0,-1-6 1 0,0 6 0 31,1 6-20-31,-1-6-4 0,-3 10-1 0,4-1 0 16,2 0-117-16,-2 1-23 0</inkml:trace>
  <inkml:trace contextRef="#ctx0" brushRef="#br1" timeOffset="166347.01">8879 16461 288 0,'-3'0'25'16,"-1"0"-25"-16,1 0 0 0,-1 0 0 15,1 0 93-15,-1 0 14 0,-3-3 2 0,7 3 1 16,0 0-26-16,0 0-6 0,-7-7-1 0,7 7 0 15,-3 0-10-15,3 0-3 0,-7 0 0 0,7 0 0 16,0 0-3-16,0 0-1 0,-4-3 0 0,4 3 0 0,-4 0-14 0,4 0-3 16,0 0-1-16,-7 3 0 0,4-3-26 0,-4 7-4 15,7-4-2-15,-4 6 0 0,1-2-10 0,3 2-14 16,0 0 3-16,-4 1 1 0,8-1 10 0,-4 1 0 16,-4 5 0-16,4-5 0 15,0 9 0-15,4-4 0 0,-4-5 0 0,3 8 0 0,1-8 0 0,-1 5 0 16,1-2 0-16,-1-4 0 0,1 7 11 0,-1-6-3 15,5 5 0-15,-1-5 0 0,3-1 12 0,-3 0 3 16,0 1 0-16,4-1 0 0,-4 1 7 0,4-4 2 16,-1-3 0-16,-3-3 0 0,4 0-19 0,-1 6-3 15,-3-6-1-15,0-6 0 0,4 6 22 0,3 0 4 0,-10 0 1 16,6-3 0-16,1-3 19 0,-4-4 4 16,0 7 1-16,0-6 0 0,-3-4-18 0,-1 1-3 0,4 2-1 0,-7-5 0 15,0 2-14-15,0-3-4 0,0 1 0 0,0 2 0 16,-10-3-10-16,2-2-2 0,1 2-8 0,0 3 12 15,-3-2-12-15,-1-1 8 0,4 3-8 0,-10-2 0 16,2-4 8-16,-2 3-8 0,-1 7 0 0,-3-4 0 16,3-2 0-16,4 5 0 15,-7 4-8-15,7 3 8 0,0-3-21 0,3 2 2 0,-3 4 1 0,4 0 0 16,-1 4-106-16,0-4-20 0,-3 15-5 16,0-5-1-16</inkml:trace>
  <inkml:trace contextRef="#ctx0" brushRef="#br1" timeOffset="175010.92">8371 16583 403 0,'0'0'36'0,"0"0"-36"16,0 0 0-16,0 0 0 0,-7 3 188 0,4-3 32 15,3 0 5-15,0 0 2 0,0 0-156 0,0 0-31 16,0 0-7-16,0 0-413 15,-4 0-84-15</inkml:trace>
  <inkml:trace contextRef="#ctx0" brushRef="#br1" timeOffset="175640.54">8347 16577 896 0,'0'0'40'0,"0"0"8"0,0 0-39 0,0 0-9 0,0 0 0 0,0 0 0 16,0 0 109-16,0 0 20 0,0 0 4 0,0 0 1 15,0 0-94-15,0 6-20 0,-11-3-3 0,8 4-1 16,3-7-16-16,-7 3 10 0,-1 3-10 0,5-6 8 16,3 0 28-16,0 0 4 0,0 0 2 0,0 0 0 15,-4 0 2-15,4 0 1 0,-7 3 0 0,0-3 0 16,4 0-8-16,-4 6-1 0,7-6-1 0,-11 0 0 16,-3 7-18-16,7-4-3 0,3-3-1 0,-10 6 0 15,7-3-13-15,4 3 0 0,-11-2 8 0,3 2-8 0,4-3 0 0,-4 3 0 16,1 4 0-16,3-4 0 0,-4-3 0 0,4 7 0 15,0-1 0-15,0-3 0 0,0-3 0 0,0 7-8 16,3-4 8-16,-3 3 0 0,4-2 0 0,3-7-8 16,-7 9 8-16,3-6 0 0,1 7 0 0,-1-1 0 15,4-3-8-15,-3 4 8 0,3-1 0 0,0 7 0 16,-4-4 0-16,4-2 0 0,4 5 0 0,-1 1 0 16,-3-3 0-16,0 2 0 0,4-5 8 0,-1 9-8 15,1-4 0-15,3-5 9 0,-7 8-9 0,3-8 8 16,1 6-8-16,-1-4 8 0,1 4-8 0,-1-7 0 15,5 7 0-15,-1-7 0 0,-4 1 21 0,4-1-1 0,0-3 0 0,4-2 0 16,-11-4-10-16,0 9-2 0,7-9-8 0,3 9 12 16,1-2-12-16,-4-7 11 0,4 3-11 0,-4-3 10 15,3 0-10-15,1-3 12 0,-1 3-12 0,-2-7 12 16,-1 4-4-16,3-3-8 0,1 3 12 0,-1-3-4 16,4-4 2-16,-7 1 0 0,8-1 0 0,-1 1 0 15,-7-7 14-15,3 7 2 0,1-1 1 0,-4-5 0 16,0 5-11-16,0 1-1 0,4-4-1 0,-11 1 0 15,7 2-14-15,-4 1 9 0,-3 0-9 0,4-4 8 16,-4-3 5-16,0 7 1 0,-4-7 0 0,4 7 0 16,0-4-4-16,-3-2-1 0,-4 5 0 0,7-5 0 15,-11 5-9-15,4 1 10 0,-4-1-10 0,4 1 10 16,-10 0 8-16,10 2 2 0,-11-2 0 0,4-1 0 16,-4 1-20-16,8 3 0 0,-8 3 0 0,4-4 0 15,0 4-27 1,0-3-9-16,0 3-1 0,3-3-1 0,-3 6-22 0,3 0-5 0,1 0-1 0,-1 0-591 15,1 0-119-15</inkml:trace>
  <inkml:trace contextRef="#ctx0" brushRef="#br1" timeOffset="182679.45">7549 16655 345 0,'0'0'31'0,"0"0"-31"0,0 0 0 0,0 0 0 16,0 0 78-16,0 0 10 0,0 0 1 0,0 0 1 16,0 0 1-16,0 0 0 0,0 0 0 0,0 0 0 15,0 0-47-15,0 0-10 0,0 0-2 0,0 0 0 16,0 0-20-16,0 0-12 0,0 0 12 0,0 0-12 15,0 0 42-15,0 0 2 0,0 0 0 0,0 0 0 16,0 0 25-16,0 0 6 0,0 0 1 0,0 0 0 16,0 0-40-16,0 0-8 0,0 0-2 0,0 0 0 15,0 0-17-15,0 0-9 0,0 0 10 0,0 0-10 16,0 0 0-16,0 0 8 0,0 0-8 0,0 0 0 16,0 0 27-16,0 0 2 0,0 0 1 0,0 0 0 15,0 0 4-15,0 0 1 0,0 0 0 0,0 0 0 16,0 0 3-16,0 0 1 0,0 0 0 0,0 0 0 15,0 0-15-15,0 0-2 0,0 0-1 0,0 0 0 0,0 0 7 0,0 0 2 16,0 0 0-16,0 0 0 0,0 0-14 0,0 0-2 16,0 0-1-16,0 10 0 0,-7-1-13 0,7 1 0 15,0 5 0-15,0-2 0 0,0 2-9 0,0 4 9 16,0 0-13-16,0 6 5 0,0-6 8 0,0 0-8 16,0-4 8-16,4 4-8 0,-1 0 8 0,-3-3 0 15,0-7 0-15,4 7 8 0,0-7-8 0,-4 1 12 16,0-1-4-16,0-9 0 0,0 0-8 0,0 0 0 15,0 0 0-15,0 0 0 16,0 0-31-16,0 0-7 0,0 0-2 0,0 0 0 16,0 0-102-16,0 0-21 0,0 0-4 0,0 0-1 0</inkml:trace>
  <inkml:trace contextRef="#ctx0" brushRef="#br1" timeOffset="184826.21">7165 16627 230 0,'0'0'20'0,"0"0"-20"15,0 0 0-15,0 0 0 0,0 0 68 0,0 0 10 16,0 0 2-16,0 0 0 0,0 0 40 0,0 0 9 16,0 0 2-16,0 0 0 0,0 0-78 0,0 0-15 15,0 0-3-15,0 0-1 0,0 0-6 0,0 0-2 16,-7-6 0-16,7 6 0 0,0 0 34 0,0 0 6 16,0 0 2-16,0 0 0 0,0 0 20 0,0 0 4 15,0 0 0-15,0 0 1 0,0 0-14 0,0 0-3 0,0 0-1 0,0 0 0 16,-7-3-15-16,7 3-4 0,0 0 0 0,0 0 0 15,0 0-33-15,0 0-7 16,0 0-2-16,0 0 0 0,0 0-14 0,0 0 8 0,0 0-8 0,0 0 0 16,0 0 0-16,-4 3 0 0,4 6-11 0,0 1 11 15,0 5-10-15,0-5 10 16,4 5 0-16,-4-2-9 0,7 3 9 0,-7-4 0 0,7 10 0 16,-4-9 0-16,1 5 0 0,0 4 0 0,3-3 0 0,-7 0 0 15,0 0 0-15,3-3 0 0,-3-4 0 0,4 4 0 16,-4-1 0-16,-4-2 0 0,4-4 9 0,0-2-9 15,-3 2 0-15,3-9 0 0,0 0 0 0,0 9 0 16,0-9 0-16,0 0-12 0,0 10 0 0,0-10 0 16,0 0-42-16,0 0-8 15,0 0-2-15,0 0 0 0,0 6-118 0,0-6-24 0,0 0-5 0,0 0-1 0</inkml:trace>
  <inkml:trace contextRef="#ctx0" brushRef="#br1" timeOffset="185652.99">6685 16611 288 0,'0'0'12'0,"0"0"4"0,0 0-16 0,0 0 0 15,0 0 0-15,0 0 0 0,0 0 260 0,0 0 48 16,0 0 11-16,0 0 1 0,0 0-203 0,0 0-41 16,0 0-8-16,0 0-1 0,0 0-19 0,0 0-3 15,0 0-1-15,0 7 0 0,0-4-28 0,-3 6-5 16,-1 1-2-16,4-1 0 0,-7 0-9 0,0 7 0 16,3-6 0-16,4-4 8 0,0 6-8 0,0-2 0 15,0 5 0-15,0 1 0 0,4-3 0 0,0 2 0 16,-1 1 0-16,4-3 0 0,-3 5 0 0,-1-2 0 15,1 0 0-15,-1-4 0 0,1 4 0 0,-4-7 0 0,7 7 0 16,-4-3 0-16,4-7 0 0,-3 3 0 16,3-6 0-16,0 7 0 0,-7-10 15 0,7 6 1 15,0-6 0-15,4 6 0 0,-4-3 10 0,3-3 2 0,-3 0 1 0,0 0 0 16,4-3-12-16,-4-3-2 0,0 0-1 0,4 3 0 16,-4-4 4-16,0-2 1 0,0 0 0 0,0-1 0 15,0-6 6-15,0 7 2 0,-3-3 0 0,-1-4 0 16,8-3-7-16,-11 3 0 0,0 4-1 0,3-4 0 15,-3-3-9-15,0 4-2 0,0 2 0 0,0-3 0 16,-3-2 0-16,3 2-8 0,-7-3 12 0,0 3-4 16,-4-2 2-16,4 8 0 0,-4-9 0 0,-3 4 0 15,-3 5 8-15,6-2 2 0,-10 6 0 0,7-4 0 16,-11 7-20-16,7-3 0 0,1 6 0 0,-1 0 0 16,4 6-23-16,-4-3-8 0,8-3-1 0,-4 10-1 31,3-1-18-16,1-3-3-15,2 4-1 0,1-7-613 0,7-3-124 16</inkml:trace>
  <inkml:trace contextRef="#ctx0" brushRef="#br1" timeOffset="187889.7">6177 16674 288 0,'0'0'25'0,"0"0"-25"15,0 0 0-15,0 0 0 0,0 0 48 0,0 0 4 16,0 0 0-16,0 0 1 0,0 0 14 0,0 0 2 16,0 0 1-16,0 0 0 0,0 0 53 0,0 0 10 0,0 0 3 0,0 0 0 15,0 0-23-15,0 0-4 0,0 0-1 0,0 0 0 16,0 0-18-16,0 0-4 0,0 0-1 0,0 0 0 16,0 0-25-16,0 0-4 0,0 0-2 0,0 0 0 15,0 0-27-15,0 0-6 0,0 0-1 0,0 0 0 16,0 0-20-16,7 10 0 0,-3-4 0 0,-1 6 0 15,4 4 0-15,-7 0 0 0,4-4 0 0,3 7 0 16,-7 3 0-16,0-3 0 0,3 0 0 0,1-1 0 16,3 1 0-16,-7-3 0 0,0-4 0 0,4 4 0 15,-4 0 0-15,7-4 0 0,-7 4 0 0,0-7 8 16,0 1-8-16,0-1 0 0,0-9 0 0,0 0 8 16,0 0-8-16,0 0 0 0,0 0 0 0,0 0 0 15,0 10-12-15,0-10-4 0,0 0-1 0,0 0 0 16,0 0-47-16,0 0-8 0,0 0-3 0,0 0-797 15</inkml:trace>
  <inkml:trace contextRef="#ctx0" brushRef="#br1" timeOffset="188660.13">5764 16593 460 0,'0'0'20'0,"0"0"5"0,0 0-25 0,0 0 0 16,0 0 0-16,0 0 0 0,0 0 324 0,0 0 60 15,0 0 12-15,0 0 3 0,0 0-291 0,0 0-57 16,0 0-12-16,0 0-3 0,0 0-17 0,0 0-4 15,0 0-1-15,0 0 0 0,0 0-23 0,-7 9-5 16,4-9-1-16,-4 9 0 0,0-2 3 0,3-4 0 16,-3 6 0-16,7 1 0 0,-7-1 3 0,7 7 1 0,0-1 0 0,0 4 0 15,0 0 0-15,0 0 0 16,0 0 0-16,0 6 0 0,0 0 8 0,7-3-13 16,-7 0 5-16,4-3 8 0,-1-1-12 0,1 1 12 15,3-9-10-15,0 5 10 0,-4-5 0 0,4-1-9 16,0 0 9-16,0 1 0 0,4-4 0 15,-11-6 0-15,7 3 0 0,0-3 0 0,4 0 0 0,-4 0 19 0,0 0-3 16,3-3-1-16,1-3 10 0,-4 3 3 0,0-4 0 0,4-2 0 16,-4-7-16-16,3 7-2 0,-3 0-1 0,-3-1 0 15,3 1 11-15,-3-7 3 0,-1 4 0 0,1-4 0 16,-8 3 7-16,4-2 2 0,-3-1 0 0,-1-3 0 16,-3 3-20-16,3-2-4 0,-6 5-8 0,3-3 12 15,0 1-12-15,-7 5 0 0,3-2 0 0,0-4 0 16,1 7-16-16,-1-1-10 0,-6 4-2 15,6 6 0-15,0-3-48 0,1 3-9 0,-1 3-3 0</inkml:trace>
  <inkml:trace contextRef="#ctx0" brushRef="#br1" timeOffset="189466.79">5373 16514 288 0,'0'0'25'0,"0"0"-25"0,0 0 0 0,0 0 0 15,0 0 258-15,0 0 46 0,0 0 10 0,0 0 2 16,0 0-201-16,0 0-40 0,0 0-8 0,0 0-2 16,0 0-22-16,0 0-5 0,0 0-1 0,0 0 0 15,0 0-9-15,0 0-1 0,0 0-1 0,0 0 0 16,0 0-6-16,0 0 0 0,0 0-1 0,0 0 0 16,0 0 1-16,0 0 0 0,0 0 0 0,0 10 0 15,-4-1-20-15,4 7 0 0,0-1 0 0,4 4 0 16,-4 0 10-16,0 0-2 0,0 6 0 0,3 3 0 15,-3-3-8-15,0 3 0 0,0 7 0 0,0-7 0 16,4 7 0-16,-4-7 0 0,0 0 0 0,0 3 0 16,0-9 0-16,3 3 0 0,-3-6 0 0,0-3 0 0,0-7 0 0,0 1 0 15,0-10 0-15,0 0 0 0,0 0 0 0,0 0-9 16,0 0 0-16,0 0-596 16,0 0-119-16</inkml:trace>
  <inkml:trace contextRef="#ctx0" brushRef="#br1" timeOffset="190161.55">4660 16549 1825 0,'0'0'40'0,"0"0"8"0,0 0 1 0,0 0 3 0,0 0-41 0,0 0-11 0,0 0 0 0,0 0 0 16,0 0 41-16,0 0 7 15,0 0 0-15,0 0 1 0,0 0 7 0,0 0 0 16,0 0 1-16,0 0 0 0,0 0-25 0,0 0-4 0,0 0-2 0,0 0 0 16,0 0-26-16,0 9 0 0,4 1 0 0,-1 5 0 15,-3 4-9-15,7 0-1 0,-7 6 0 0,0 3 0 16,0-3 10-16,4 3 0 0,-4 1 0 0,7-4-8 16,-7 3 8-16,3 3 0 0,1-9 0 0,-1 3 0 15,1 4-9-15,0-4 9 0,3-7-10 0,-7 1 10 16,3-3-28-16,-3-7 1 15,7 1 0-15,-7-1 0 0,0-9-137 0,0 0-28 0</inkml:trace>
  <inkml:trace contextRef="#ctx0" brushRef="#br1" timeOffset="190352.88">5098 17047 2235 0,'0'0'99'0,"0"0"21"0,0 0-96 0,0 0-24 15,0 0 0-15,0 0 0 0,0 0 41 0,0 0 4 16,0 0 1-16,0 0 0 0,0 0-46 0,0 0-18 16,0 0 1-16,-4 0-1034 0</inkml:trace>
  <inkml:trace contextRef="#ctx0" brushRef="#br1" timeOffset="212477.16">5405 17483 442 0,'0'0'20'0,"0"0"4"16,0 0-24-16,0 0 0 0,0 0 0 0,0 0 0 15,0 0 52-15,0 0 5 0,0 0 2 0,0 0 0 0,0 0-32 0,0 0-7 16,0 0 0-16,0 0-1 0,0 0-11 0,0 0-8 16,0 0 12-16,0 0-12 0,0 0 32 0,0 0-1 15,0 0 0-15,0 0 0 0,0 0 19 0,0 0 4 16,0 0 1-16,0 0 0 0,0 0-1 0,0 0 0 16,0 0 0-16,0 0 0 0,0 0-16 0,0 0-3 15,3-6-1-15,-3 6 0 0,0 0-12 0,11 0-2 16,-11 0-1-16,0 0 0 0,0 0-3 0,0 0-1 15,0 0 0-15,3 0 0 0,-3 0 13 0,7 0 4 16,-7 0 0-16,0 0 0 0,4-10 3 0,-4 10 1 0,0 0 0 0,7 0 0 16,0-6-16-16,-7 6-4 0,7 0 0 0,4 0 0 15,-8 0-16-15,-3 0 0 0,0 0 0 0,11 0 0 16,-8-3 10-16,8-3-10 0,-8 6 8 0,4-3-8 16,4 3 17-16,-8-7-1 0,-3 7-1 0,7 7 0 15,-7-7 23-15,8-7 5 0,2 7 1 0,-3 0 0 16,0 0-15-16,0-3-2 0,-7 3-1 0,11 0 0 15,-1 0-7-15,5 0-2 0,-5 0 0 0,-3 0 0 16,4 0-4-16,-1-6-1 0,1 6 0 0,0 0 0 16,-1 6-12-16,4-6 11 0,-3 0-11 0,-1-6 10 15,5 6 2-15,-5 0 0 0,-10 0 0 0,7 0 0 16,-7 0-12-16,11 0-9 0,3 0 9 0,-4-3-13 16,-10 3 13-16,11 0 0 0,-11 0 0 0,14 0 0 15,-3 0 0-15,-11 0 0 0,0 0 9 0,7 3-9 16,-7-3 0-16,10 0 8 0,-10 0-8 0,14 0 0 15,-14 0 0-15,0 0 0 0,11-3 0 0,-11 3 0 0,4 0 0 0,-4 0 0 16,10 3 0-16,1-3 0 0,-11 0 0 0,7 0 11 16,3 0-11-16,-3 0 10 0,-7 0 1 0,11 0 0 15,-11 0 0-15,4 0 0 0,-4 0-11 0,7 0 12 16,7-3-12-16,-14 3 12 0,3 3-1 0,-3-3 0 16,7-3 0-16,-7 3 0 0,7-6-11 0,-7 6 8 15,0 0-8-15,0 0 8 0,0 0-8 0,7 0 0 16,4 0 0-16,-11 0 0 0,0 0 18 0,0 0 2 15,0 0 0-15,0 0 0 0,0 0-20 0,0 0 0 16,0 0 0-16,0 0 0 0,0 0 0 0,0 0 0 16,0 0 0-16,0 0 0 0,0 0 0 0,0 0 0 0,0 0 0 0,0 0-9 15,0 0 9-15,0 0 0 0,4 0 0 0,-4 0 0 16,0 0 0-16,0 0 0 0,0 0 0 0,0 0 0 16,0 0 0-16,0 0-10 0,0 0 10 0,0 0-13 15,0 0 13-15,0 0 0 0,0 0 0 0,0 0 0 16,0 0 0-16,0 0 10 0,0 0-2 0,0 0 0 15,0 0-8-15,0 0 0 0,0 0 0 0,0 0 0 16,0 0 0-16,0 0 0 0,0 0 0 0,0 0 0 16,0 0 0-16,0 0 0 0,0 0 0 0,0 0 0 15,0 0 0-15,0 0 12 0,0 0-4 0,0 0 0 16,0 0-8-16,0 0 0 0,0 0 0 0,0 0 0 16,7 0 0-16,-7 0 0 0,0 0 0 0,0 0 0 15,0 0 0-15,3 0 0 0,-3 0 8 0,0 0-8 16,11 0 0-16,-11 0 0 0,3 0 0 0,-3 0 0 15,0 0 0-15,7 0 0 0,0 0 8 0,0 0-8 0,-7 0 0 0,4 0 0 16,3 0 0-16,-4-4 0 0,1 4 12 0,3 0-2 16,4 4-1-16,-11-4 0 0,7 0-9 0,-7 0 0 15,3 0 0-15,-3 0 0 0,0 0 0 0,0 0 0 16,0 0 0-16,0 0 0 0,0 0 0 0,0 0 0 16,7 0 0-16,-7 0 0 0,0 0 0 0,0 0 0 15,0 0 0-15,0 0 0 0,11 0 0 0,-11 0 0 16,0 0 0-16,0 0 8 0,0 0-8 0,0 0 0 15,0 0 0-15,7 0 0 0,-7 0 0 0,0 0 0 16,0 0 0-16,0 0 0 0,7 0 0 0,4 0 0 0,-11 0 0 16,7 0 0-16,-7 0 0 0,0 0 0 15,7 9 0-15,-7-9 0 0,0 0 0 0,10 0 0 0,1 0 0 0,-4 0 0 16,-7 0 0-16,14 6 0 0,-14-6 0 0,11 0 0 16,-4 0 0-16,3 0 0 0,-10 0 0 0,11 0 0 15,-11 0 0-15,10 0 0 0,-10 0 0 0,11 0 0 16,-11 0 0-16,0 0 0 0,11 0 0 0,-11 0 0 15,0 0 0-15,14 0 0 0,0 3 0 0,-4-3 0 16,1 0 0-16,-11 0 0 0,11 0 8 0,-4 7-8 16,3-7 0-16,1 0 0 0,-11 0 9 0,10 0-9 15,1 0 0-15,0 0 0 0,-1 0 0 0,-3 0 0 16,4 0 0-16,-4 0 0 0,7-7 0 0,-3 7 0 16,-8 0 0-16,4 0 8 0,7 0 0 0,-10 0 0 15,6 0-8-15,1 0 0 0,-8 0 0 0,4 0 0 16,4 0 0-16,-4-3 8 0,0 3-8 0,0 0 0 15,0 3 0-15,4-3 0 0,-8 0 0 0,4 0-8 0,-7 0 8 0,8 0 0 16,-5-3 8-16,4 3-8 0,0 0 0 0,0 0 0 16,0 0 0-16,4 3 0 0,-11-3 0 0,3 0 0 15,-3 0 0-15,7 0 0 0,-7 0 0 0,4-3 0 16,7 3 0-16,-1 3 0 0,-3-3 0 0,4 0 0 16,-1 7 0-16,-3-4 0 0,4-3 0 0,-4 0 0 15,4 0 0-15,-4 6-8 0,7-3 8 0,-4-3 0 16,-10 0 0-16,11 0 0 0,3 0 0 0,-3 0 0 15,3 0 0-15,-4 0 0 0,-3 0 0 0,0 0 0 16,4 0 0-16,3 0 0 0,-3 0 30 16,-1 0 2-16,1 6 0 0,3-6 0 0,-7 0-32 0,4 0 0 0,-1 4 0 15,1 2 0-15,-1-6 0 0,1 0-21 16,-4 0 3-16,4 0 1 0,-4 0 17 0,3 0 0 16,-3 6 0-16,4-6 0 0,-4 3 0 0,4-6 0 0,3 3 8 15,-7 0-8-15,3 0 0 0,1 0 0 0,-1 3 0 0,1-3 0 16,0-3 0-16,-1 3 17 0,1 3-3 0,3-3-1 15,-4 0-13-15,-2-3 0 0,2 3 8 0,1-6-8 16,3 6 0-16,-7 0 0 0,3 0 0 0,5 6 0 16,-5-6 0-16,4 0 0 0,-3 0 0 0,-4 0 0 15,3 0 0-15,1 0 0 0,-4 0 0 0,7 0 0 16,-3 0 0-16,-11 0 0 0,7 0 0 0,0 0 0 16,4-6 0-16,-11 6-12 0,0 0 3 0,7 0 0 15,-7 0 9-15,10 0 0 0,-10 0 0 0,11 0 0 16,-11 0 0-16,0 0 0 0,10 0 8 0,-10 0-8 15,0 0 0-15,11 6 0 0,-11-6 0 0,10 0 8 16,-10 0-8-16,0 0 0 0,11 0 0 0,-11 0 0 16,0 0 0-16,14 3 0 0,-14-3 0 0,0 0 0 0,0 0 0 15,0 0 0-15,0 0 0 0,7 0 0 0,4 7 0 0,-11-7 0 16,0 0 0-16,7 3 0 0,3-3 0 16,-10 0 0-16,8 0 0 0,-8 0 0 0,10 6 13 15,-3-6-1-15,0 3-1 0,4-3 0 0,-8-3-11 0,11 3 0 16,-14 0 0-16,7 0 0 0,1 0 0 0,2 0 0 15,-6 3 0-15,3-3 0 0,0 0 0 0,0 0 0 16,-7 0 0-16,10 0-11 0,-6 0 11 0,3 0 0 16,0 0 8-16,0 0-8 0,0 0 0 0,4 6 0 15,-1-6 0-15,-3 0 0 0,4 0 0 0,3 0 0 16,-7 0 0-16,7 0 0 0,-7 0 0 0,4 0 0 16,-1 4 0-16,1-4 0 0,-4 0 0 0,4 0 0 0,6 6 0 0,-10-6 0 15,4 0 0-15,0 0 0 0,-4 3 0 0,0-3 0 16,3 6 0-16,1-6 0 0,-1 0 0 0,1 6 0 15,0-2 8-15,3-4-8 0,-4 0 8 0,-3 6-8 16,11-6 0-16,-11 3 0 0,4-3 0 0,6 6-8 16,-10-6 8-16,4 0 0 0,-1 0 0 0,5 0 0 15,-5 0 0-15,-3 0 0 0,4 0 0 0,3 0 8 16,-7 0-8-16,4 3 0 0,-11-3 0 0,7 0 0 16,3-3 0-16,-3 3 0 0,4 3 0 0,-4-3 0 15,0 0 0-15,0 0 0 0,0 0 0 0,-7 0 8 16,0 0-8-16,7 0 0 0,0 0 0 0,0 0 0 15,-7 0 0-15,7 0 9 0,-7 0-9 0,11-3 10 16,-8 3-10-16,-3 0 0 0,0 0 0 0,0 0 0 0,0 0 0 0,0 0 0 16,0 0 0-16,0 0 0 0,0 0 0 0,0 0 0 15,7 0 0-15,-7 0 0 16,0 0 0-16,0 0 0 0,4 3 8 0,-4-3-8 0,0 0 0 0,0 0 0 16,7 0 0-16,0 0 0 0,-7 0 0 0,4 0 0 15,3 7 0-15,0-7 0 0,-4 3 0 0,8-3 0 16,-11 0 0-16,0 0 0 0,0 0 0 0,7-3 0 15,-7 3 0-15,3 0 0 0,8 3 11 0,-4-3-3 16,-3 0-8-16,3-3 12 0,-4 3-12 16,-3 0 0-16,7 0 0 0,-7 0 0 0,4 0 0 0,3-7 0 15,-4 7 0-15,4 0 0 0,-3 7 0 0,-1-7 0 16,4 0 0-16,-3 0 0 0,3 0 0 0,-3 0 0 16,-4 0 0-16,7 0-10 0,0 0 10 0,0 0 0 0,0-7 0 15,-4 7 0-15,11 0 0 0,-14 0 8 16,0 0-8-16,4 0 11 0,-4 0-11 0,3 0 0 0,5 0 0 15,-8 0 0-15,7-3 9 0,-7 3-9 0,7 0 10 0,-7 0-10 16,0 0 0-16,7-6 0 0,-7 6 0 0,0 0 0 16,0 0 0-16,7 0 0 0,-7 0 0 0,0 0 0 15,0 0 0-15,0 0 0 0,0 0 8 0,0 0-8 16,0 0 0-16,10 0 0 0,-10 0 0 0,0 0 0 16,7 0 0-16,-7 0 0 0,0 0 0 0,7-3 0 15,-7 3 0-15,0 0 0 0,0 0 0 0,0 0 0 16,11 0 0-16,-11 0 0 0,0 0 0 0,0 0 0 15,7 0 0-15,-7 0 0 0,0 0-10 0,11 0 10 16,-11 0 0-16,0 0 0 0,0 0 0 0,0 0 0 0,10 3 0 16,-10-3 0-16,0 0 0 0,14 0 0 15,-14 0 0-15,0 0 0 0,7 0 0 0,-7 0 8 0,0 0-8 0,0 0 0 16,11 6 0-16,-11-6 0 0,0 0 0 0,0 0 0 16,11 0 0-16,-11 0 8 0,0 0-8 0,0 0 0 15,0 0 0-15,0 0 0 0,7 0 0 0,-7 0 0 16,0 0 0-16,0 0 0 0,0 0 0 0,0 0 0 15,0 0 0-15,10 0 0 0,-10 0 0 0,0 0 0 16,0 0 0-16,14 0 8 0,-14 0-8 0,0 0 0 16,0 0 0-16,0 0 0 0,0 0 0 0,0 0 0 15,0 0 0-15,11 0 0 0,-11 0 0 0,11 0 0 16,-11 0 0-16,0 0 0 0,10-6 0 0,-10 6 0 16,11 0 0-16,-11 0 0 0,0 0 0 0,10 0 0 0,-10 0 0 0,7 0 8 15,4 0-8-15,-11 0 0 16,0 0 0-16,7-3 0 0,-7 3 0 0,11 0 0 15,-11 0 0-15,7-6 0 0,3 6-12 0,-10 0 0 16,7 0 0-16,-7 0 0 0,7 0 20 0,-7 0 3 0,11 0 1 0,-11 0 0 16,7 0-12-16,0 0 0 0,-7 0 0 0,0 0 0 15,0 0 0-15,7-4 0 0,-7 4 0 0,4 0 0 16,3-6 0-16,-7 6 8 0,0 0-8 0,7 0 0 16,-7 0 0-16,10 0 0 0,-10 0 0 0,4 0 0 15,3 0 0-15,-7 0 0 0,0 0 0 0,7 0 0 16,4 0-11-16,-11 0-1 0,0 0 0 0,3 0 0 15,4 0 20-15,0 0 3 0,-7 0 1 0,7 0 0 16,-7 0-12-16,7-6 0 0,0 6 0 0,0 0 8 16,0-3-8-16,0 3 0 0,1 0 0 0,-1 0 0 0,-4-6 0 0,-3 6 0 15,0 0 0-15,7 0 0 0,0 0 0 0,0 0 0 16,-7 0 0-16,7 0 0 0,0 0-8 0,4 0-4 16,-4-4-1-16,-7 4 0 0,7 0 13 0,0 0 0 15,0 0 0-15,-7 0 0 0,11-6 0 0,-1 6 0 16,-3 0 0-16,0 0 0 0,4-3 0 0,-4 3 0 15,4 0 0-15,-1 0 0 0,1 0 0 0,-4-6 0 16,7 6 0-16,0 0 0 0,-7 0 0 0,4 0 0 16,-4 0 0-16,-7 0 0 0,14 0 0 0,-3-3 0 15,-1-4 0-15,-3 7 0 0,4-3 0 0,-11 3 0 0,10-6 0 16,1 6 0-16,-11 0 10 0,7-6 2 16,-7 6 0-16,14 0 0 0,-3-4-12 0,-1 4 0 15,-10 0 0-15,11 0 0 0,-4 0 0 0,0 0 0 0,-7 0 0 0,7 0 0 16,0 0 0-16,-7 0 0 0,11 0 0 0,-11 0 0 15,7-6 0-15,-7 6 0 0,0 0 0 0,3 0 0 16,-3 0 0-16,0 0 0 0,0 0 0 0,0 0 0 16,0 0 0-16,0 0 0 0,0 0 0 0,7 0 0 15,-7 0 0-15,0 0 0 0,0 0 0 0,7 0 0 16,0 0 0-16,-7 0 0 0,0 0 0 0,7 0 0 16,1 0 0-16,-8 0 0 0,7 0 0 0,0 0 0 15,-7 0 0-15,0 0 0 0,7 0 0 0,-7 0 0 16,0 0 0-16,3 0 0 0,8 0 0 0,-11 0 0 15,0 0 0-15,3 0 0 0,4 0 0 0,4 0 0 16,-8 0 0-16,5 0 0 0,-1 0 0 0,-7 0 0 0,3 0 0 0,8 0 0 16,-11 0 0-16,0 0 0 15,0 0 18-15,7 0 2 0,-7 0 0 0,7 0 0 0,-4 0-20 0,-3 0 0 16,7 0 0-16,-7 0 0 16,0 0-22-16,0 0-8 0,7 0-2 0,-7 0 0 0,0 0 32 0,0 0 13 15,0 0-1-15,4 0 0 0,7 0-12 0,-11 0-16 16,0 0 3-16,7 0 1 0,0 0 12 0,-7 0 0 15,0 0 0-15,0 0 0 0,10 0 0 0,-10 0 0 16,0 0 0-16,7 0 0 0,-7 0 0 0,11 0 16 16,-11 0-3-16,7 0-1 0,-7 0 7 0,0 0 1 15,11 0 0-15,3 0 0 0,-14 0-20 0,3 0 0 16,8 0 0-16,-11 0 0 0,0 0 0 0,10 0 0 16,-10 0 0-16,7 0 0 15,4 0-22-15,-11 0-8 0,0 0-2 0,18 0 0 0,-18 0 32 0,7 0 13 0,-7 0-1 16,10 0 0-16,-10 0 7 0,11 0 1 0,-1 0 0 0,-10 0 0 15,11 0-30-15,-11 0-6 0,11 0 0 0,-11 0-1 16,10 0 17-16,1-3 0 0,-11 3 0 0,10 0 0 16,1 0 0-16,-11 0 0 0,7 0 0 0,4 0 0 15,-4 0 0-15,3-6 0 0,-3 6 0 0,-7 0 0 16,0 0 0-16,11 0 0 0,-4 6 0 0,3-6 0 16,-10 0 0-16,8 0 0 0,-8 0 0 0,7 0 0 15,-7 0 0-15,10 0 0 0,-3 3 0 0,4-3 0 16,-4 0 0-16,0 0 0 0,0 0 0 0,4 0 0 15,-4 0 0-15,0 0 0 0,0-3 0 0,0 3 0 16,3 0 0-16,-3-6 0 0,0 6 0 0,1 0 0 16,-5 0 0-16,4 0 0 0,-7 0 8 0,0 0-8 15,0 0 13-15,0 0 0 0,0 0 0 0,0 0 0 16,0 0-13-16,0 0 0 0,4-3 0 0,-4 3 0 0,0 0 0 0,0 0-12 16,0 0 3-16,0 0 0 0,7 3 9 0,-7-3 11 15,0 0-3-15,0 0 0 0,0 0-8 0,0 0-11 16,0 0 3-16,0 0 0 0,0 0 17 0,0 0 4 15,0 0 1-15,0 0 0 0,0 0-14 0,0 0 8 16,3 0-8-16,-3 0 0 0,0 0 0 0,0 0 0 16,0 0 0-16,0 0-10 0,0 0 10 0,0 0 0 15,0 0 10-15,0 0-10 0,4 0 0 0,-4 0 0 16,0 0 0-16,0 0 0 0,0 0 0 0,0 0 0 16,0 0 0-16,0 0 0 0,0 0 0 0,0 0 0 15,0 0 0-15,0 0 0 0,0 0 0 0,0 0 0 16,0 0 0-16,0 0 0 0,0 0 0 0,0 0 0 0,0 0 0 0,0 0 0 15,0 0 0-15,0 0 0 16,0 0 0-16,0 0-10 0,0 0 10 0,0 0 0 0,0 0 8 16,0 0-8-16,0 0 0 0,0 0 0 0,0 0 0 0,0 0 8 15,0 0-8-15,0 0 0 0,0 0 0 16,0 0 0-16,0 0 0 0,0 0 0 0,0 0-11 0,0 0 11 16,0 0 0-16,0 0 0 0,0 0 0 0,0 0 0 15,0 0 0-15,0 0 0 0,0 0 0 0,0 0 0 16,0 0 0-16,0 0 0 0,0 0 0 0,0 0 0 15,0 0-8-15,0 0 8 0,0 0 0 0,0 0-9 16,0 0-3-16,0 0 0 0,0 0 0 0,0 0 0 16,0 0-4-16,0 0 0 0,0 0-1 0,0 0 0 15,0 0-24-15,0 0-5 0,0 0-1 0,0 0 0 16,0 0-100-16,0 0-20 0,0 0-4 0,0-10-518 16,0 7-104-16</inkml:trace>
  <inkml:trace contextRef="#ctx0" brushRef="#br1" timeOffset="213729.48">9857 16292 345 0,'0'0'31'0,"0"0"-31"16,0 0 0-16,0 0 0 0</inkml:trace>
  <inkml:trace contextRef="#ctx0" brushRef="#br0" timeOffset="-210415.65">5129 16389 230 0,'0'0'10'0,"0"0"2"0,0 0-12 0,0 0 0 15,0 0 0-15,0 0 0 0,0 0 129 0,0 0 23 16,0 0 5-16,0 0 1 0,0 0-22 0,0 0-4 16,-7 0 0-16,4 0-1 0,-4-3-99 0,0-4-19 15,0 7-4-15,7 0-1 0,-4-6-8 0,-6 3 0 16,6 3-12-16,-7 0 12 15,4 0-46-15,4-6-2 0,-8 6 0 0,8 0 0 16,-8 0 7-16,11 0 1 0,0 0 0 0,0 0 0 0,-7 0 73 16,7 0 15-16,0 0 4 0,0 0 0 0,0 0 16 0,0 0 3 0,0 0 1 0,0 0 0 15,0 0-23-15,0 0-4 0,-7 0-1 0,7 0 0 16,0 0 16-16,0 0 4 0,0 0 0 0,0 0 0 16,0 0-31-16,0 0-5 0,0 0-2 0,0 0 0 15,0 0-17-15,0 0-9 0,0 0 10 0,0 0-10 16,0 0 8-16,0 0-8 0,4 9 0 0,-1 7 0 15,4-7 20-15,-7 10-1 0,4 6-1 0,3 0 0 16,-4 3-7-16,1 7-2 0,3 3 0 16,-4-1 0-16,4 7 2 0,-7 0 0 0,4 0 0 0,3 6 0 15,-7-3 6-15,0 0 2 0,7 3 0 0,0-3 0 16,-7 3 1-16,11-2 0 0,-11-5 0 0,7 4 0 16,0-3-11-16,-4 0-1 0,4 0-8 0,-7-6 12 15,7-4-12-15,-3 1 0 0,0-7 8 0,-1 0-8 0,4-3 0 16,-7 0 0-16,4-6 0 0,3-3 0 0,-7-4 0 15,0-2 0-15,0-10 0 0,0 0 0 0,0 0 0 0,0 0-13 16,0 0 1-16,0 0 0 16,0 0-21-16,3-10-4 0,1 1-1 0,3-4 0 15,-7-8-54-15,0-1-12 0,3-4-1 0,-3-2-699 0</inkml:trace>
  <inkml:trace contextRef="#ctx0" brushRef="#br0" timeOffset="-208913.48">5024 16166 633 0,'0'0'56'0,"0"0"-44"0,0 0-12 0,0 0 0 16,0 0 200-16,0 0 39 0,0 0 7 0,10 0 2 15,-6 0-184-15,3 0-36 0,0 0-7 0,3 0-1 16,-3 0 6-16,4-3 2 0,3 3 0 0,-3-6 0 16,3 6-14-16,0 0-2 0,0 0-1 0,-3-3 0 0,3-4 5 0,3 7 2 15,-6-6 0-15,7 3 0 16,-4 3 9-16,3 0 1 0,-3-6 1 0,8 6 0 15,-8 0 4-15,7 0 1 0,4-4 0 0,-1-2 0 0,1 6-5 16,3 0-1-16,4 0 0 0,-4 0 0 16,4 0 7-16,7 0 1 0,-8 0 0 0,5 0 0 15,3 0-24-15,-4 0-12 0,0 0 12 0,-3 0-12 16,3 0 17-16,0 0-3 0,8-3-1 0,-8 3 0 0,0-6-2 0,4 6-1 16,7-10 0-16,3 10 0 0,-10-9-10 0,7 6 8 15,0-3-8-15,-7-4 8 0,7 4-8 0,-8 3 0 16,12-7 0-16,-4 4 0 0,-1-6 26 0,5-1 3 15,-1 4 1-15,4-1 0 0,-7 1-16 0,3-1-3 0,4 1-1 16,-3 0 0-16,-8-1 3 0,4 4 1 0,-4-7 0 0,1 7 0 16,-1-3-14-16,0-1 0 0,1 1 0 0,-5 9 0 15,1-6 8-15,4 6-8 0,-8-4 0 0,-3 4 0 16,-4 0 0-16,4 0 0 16,-4 4 0-16,4-4 0 0,-4 0 0 0,0 6 0 0,0-6 0 0,0 3 0 15,1 3 0-15,2 1 0 16,-6-4 0-16,0-3 0 0,-1 9 0 0,5-9 0 0,-5 6 0 0,5-3 0 15,-1 4 0-15,0-4 0 0,0 3 0 0,-3-3 0 16,-7 4 0-16,3-7 0 0,0 6 0 0,-3-3 0 16,3-3 0-16,0 0 0 0,-7 6 0 0,4-3 0 15,-1-3 0-15,1 7 0 0,-4-7 0 0,7 3 0 16,-3-3 0-16,3 0 0 0,0 0 0 0,0 0 0 16,-3 0 0-16,3 0 0 0,4 0 0 0,-4 0 0 15,4-3 0-15,-1 3 0 0,5 0 0 16,-5-7 0-16,-3 7 0 0,1 0 8 0,-1-3-8 0,0 3 0 15,4-6 0-15,-8 6 0 0,1 0-9 0,0 0 9 16,-1 0 0-16,4-3 0 0,1-3 0 0,-5 6 0 0,4-7 0 0,4 7 0 16,-4-3 0-16,0-3 0 0,1 6 0 0,2-3 0 15,1-4 0-15,0 4 0 0,-4-3 0 0,3 6 12 16,1-3-3-16,-4 3 0 0,1-6-9 0,-1 6 0 16,-4 0 0-16,1 0 0 0,-4 0 0 0,0 0 0 15,-3 0 0-15,-1 6 0 0,-3-6 0 0,4 3 0 16,3-3 0-16,-10 6 0 0,-4-6 0 0,10 3 0 15,1 4 0-15,-1-4 0 0,-3-3 0 0,4 6 0 16,0-3 0-16,-1 4 0 0,1-7-9 0,3 6 9 0,0-3 0 16,0-3 0-16,4 6 0 0,-1-3 0 0,-2-3 0 0,2 0 0 15,-3 0 0-15,4 0 0 0,-8 0 0 0,8 0 0 16,0 0 0-16,-4 0 0 0,0 0 0 0,-3 0 0 16,3 0 0-16,-7 0 0 0,3 0 8 15,1 0-8-15,-11 0 0 0,7 0 0 0,0 0 0 16,-7 0 0-16,0 0 0 0,0 0 0 0,7 0 0 0,-7 0 0 15,0 0 0-15,0 0 0 0,0 0 0 0,0 0 0 16,0 0 0-16,0 0 0 0,0 0 0 0,0 0 0 16,0 0 0-16,0 0 0 0,0 0 0 0,0 0 0 15,11 0 0-15,-11 0 0 0,0 0 0 0,0 0 0 16,0 0 0-16,7 7 0 0,-7-7 0 0,0 0 0 16,0 0 0-16,0 0 0 0,10 3 0 0,-10-3 0 15,11 0 0-15,-11 0 0 0,7 6 0 0,-7-6 0 16,11 3-8-16,-11-3 8 0,14 0 0 0,-14 0 0 0,3 6 0 0,8-2 0 15,-1-4 0-15,-10 0 0 0,0 0 0 0,7 0 0 16,-7 0 0-16,0 0 0 0,0 0 0 0,0 0 0 16,11 6 0-16,-11-6 0 0,0 0 0 0,0 0-8 15,0 0 8-15,0 0 0 0,7 0 0 0,-7 0 0 16,0 0 0-16,0 0 0 0,11 9 0 0,-11-9 0 16,0 0 0-16,3 7 0 0,4-4 0 0,-7-3 0 15,11 6 0-15,-11-6 0 0,7 3 0 0,-7-3 0 16,7 6 0-16,-7-6 0 0,0 0 0 0,7 0 0 15,-7 0 0-15,0 0 0 0,0 0 0 0,0 0 0 16,0 0 0-16,0 0 9 0,0 0-9 0,0 0 10 0,0 0-10 16,0 0 10-16,0 0-10 0,0 0 0 15,0 0 0-15,0 0 0 0,0 0 0 0,0 0 0 0,0 0 12 16,0 0-4-16,0 0-8 0,0 0-14 0,0 0 3 0,0 0 1 16,0 0-6-16,7 4 0 0,-7-4-1 0,0 0 0 15,0 0 17-15,3 9-10 0,-3-9 10 0,8 6-8 16,-8-6 8-16,3 0 0 0,-3 0 0 0,7 10 0 15,-7-10 0-15,7 6-8 0,-3-3 8 0,-1 6 0 16,-3-9 0-16,0 0 0 0,7 0 0 0,-7 0 0 16,0 0 0-16,0 0 0 0,4 7 0 0,-4-7 8 15,0 0-8-15,0 0 0 0,0 0 0 0,7 3 8 16,-7-3-8-16,0 0 0 0,0 0 0 0,3 6 0 16,-3-6 0-16,0 0 0 0,0 0 0 0,0 0 8 15,0 0-8-15,0 0 0 0,0 0 0 0,0 0 8 16,0 0-8-16,0 0 0 0,0 0 0 0,0 0 0 15,0 0 0-15,0 0 0 0,7 3 0 0,-7-3 0 0,0 0 0 0,0 0-16 16,0 0 2-16,0 0 1 0,0 0-3 0,0 0-1 16,0 0 0-16,0 0 0 0,0 0 7 0,0 0 2 15,0 0 0-15,0 0 0 16,0 0-96-16,4-9-20 0,3 6-3 0</inkml:trace>
  <inkml:trace contextRef="#ctx0" brushRef="#br0" timeOffset="-206712.2">9726 16060 676 0,'0'0'30'0,"0"0"6"0,0 0-28 0,0 0-8 16,0 0 0-16,0 0 0 0,0 0 144 0,0 0 28 15,0 0 6-15,0 0 1 0,0 0-83 0,0 0-16 16,0 0-3-16,0 0-1 0,0 0-3 0,0 0-1 16,0 0 0-16,0 0 0 0,0 0-18 0,0 0-4 15,0 0-1-15,0 0 0 0,0 0 3 0,0 0 0 16,0 0 0-16,0 0 0 0,0 0-20 0,0 0-4 0,0 0-1 0,0 0 0 16,0 0-19-16,0 6-8 0,4 3 0 0,-1 1 8 15,1-1 3-15,-1 0 0 0,-3 7 0 0,4-7 0 16,-1 1-11-16,1-1 12 0,-4 10-12 0,0-3 12 15,0-7-12-15,0 10 0 0,0 0 9 0,0 0-9 16,-4 6 8-16,4-6-8 0,-3 6 8 0,3-7-8 16,-4 11 20-16,4-4 0 0,-3 3 0 0,3 6 0 15,3-5-20-15,-3 5 0 0,0-9 0 0,4 10 0 16,3-7 9-16,-4 0-9 0,-3 0 12 0,4 7-12 16,6-7 9-16,-3 7-9 0,1-1 0 0,2-6 9 15,-3 7-9-15,4-7 12 0,-4-3-12 0,0 3 12 16,0-6-3-16,0 0 0 0,0-3 0 0,-3-3 0 15,3 3-9-15,-4-1 0 0,4-2 0 0,-3-6 0 16,-1 5 15-16,1-5-3 0,-1-1 0 0,1-6 0 16,-4-3-3-16,0 0-1 0,3 6 0 0,-3-6 0 15,4 10-8-15,-4-10 0 0,0 9 0 0,3 1 0 0,-3-4 13 16,0 3 4-16,-3-6 1 0,3 7 0 0,0-10-18 0,0 12 0 16,-4-8 8-16,1 5-8 0,3 0 0 0,-4 1 0 15,1-4 0-15,3-6 0 0,0 3 0 0,0-3 0 16,0 0 0-16,0 0 0 0,0 0 0 0,0 0 0 15,0 0 0-15,0 6 0 0,0-6 13 0,0 0-4 16,0 10-1-16,0-10 0 0,0 0-8 0,0 0 0 16,0 0 0-16,0 0 8 0,0 9 2 0,0-9 0 15,0 0 0-15,0 0 0 0,0 0-10 0,0 7 8 16,0-7-8-16,-4 3 8 0,4-3 0 0,0 9 0 16,-3-3 0-16,3-6 0 0,0 3-8 0,0-3 0 15,0 0 0-15,-4 10 0 0,4-10 12 0,0 0 0 0,-7 6 0 16,7-6 0-16,-3 6 6 0,3-6 2 0,0 0 0 0,-4 4 0 15,4-4-20-15,0 0-11 0,0 0 2 0,-7 6 0 16,7-6 18-16,-7 0 4 0,-4 3 1 0,4-3 0 16,0 0-14-16,-3 0 0 0,-1 0-9 0,1 0 9 15,-1 0 0-15,0 6 0 0,-3-6 0 0,0 3 0 16,4-3 0-16,-5 7 0 0,5-7 0 0,-1 3 0 16,1-3 0-16,-4 0 0 0,3 0-8 0,0 0 8 15,-3 0 0-15,0 0 0 0,4 0 0 0,-8-3 0 16,4 3 0-16,-4-7 13 0,1 7-4 15,2 0-1-15,1 0-8 0,-3 0 0 0,3 0 0 16,-4 0 0-16,4 0 0 0,0 0 0 0,0 0 0 16,-4 7 0-16,-3-7 0 0,3 3-12 0,4 3 2 0,0-3 1 0,-4-3 1 15,1 6 0-15,3 4 0 0,-1-10 0 0,1 9 8 0,0-9 12 16,0 0-2-16,0 0-1 0,0 7-9 0,0-7 0 16,-4-7 0-16,4 7 0 0,-4 0 0 0,4 0 0 15,-3 0 0-15,3-3 0 0,-8-3 0 0,5 6 13 16,-1-6-3-16,-10 6-1 0,3 0-9 0,-3 0-11 15,-4 0 3-15,0 6 0 0,-3-6 8 0,0 9 0 16,3-2 0-16,-3 2 0 0,0 0-14 0,-1-6-1 16,1 13 0-16,3-6 0 0,1-1 15 0,2 0 0 15,1 1 0-15,0-4 0 0,3-3 9 0,1-3 5 16,-1 6 1-16,0-6 0 0,0 0-15 0,1 0 0 16,3 0 0-16,-1 0 0 0,-2 0 0 0,3 0 0 0,3 0 0 15,4 0 0-15,-11 0 0 0,4 0-16 16,0 0 3-16,0 0 1 0,3 0 12 0,4 0 0 15,-7 4-10-15,3 2 10 0,4-6 0 0,0 0 0 16,-4 0 0-16,1 0 0 0,-1 0 8 0,0 0 5 16,1 0 2-16,-1 0 0 0,0 0-15 0,4 0 0 0,-10 0 0 0,2 0 0 15,-2 0 0-15,3 0 0 0,-1 0 0 0,1-6 0 16,0 6 0-16,3 0 0 0,1-4 0 0,3 4 0 16,-4 0 0-16,0 0 0 0,-3-6 0 0,0 6 0 15,3 0-14-15,-3 0 4 16,0 0 1-16,-4 0 0 0,4 0 9 0,-4 6 0 0,8-6-9 0,-4 0 9 15,0 0 8-15,-4 4 5 0,7 2 2 0,-7-6 0 16,1 0-15-16,3 6 0 0,-4-3 0 0,4-3 0 16,-4 0-23-16,4 7-7 0,-4-4-2 0,8-3 0 0,-5 6 51 0,1-6 9 15,4 3 3-15,-1-3 0 16,0 6-31-16,4-6-18 0,-3-6 2 0,-1 6 1 0,0 0 15 16,4 0 0-16,0 0 0 15,0 0 10-15,-7-9-10 0,7 9 0 0,-4-10 9 16,0 10-9-16,-3-9 0 0,-3-1 0 0,-1 4 0 0,0 6-8 0,-3-3 16 0,0 3 4 15,-4-6 1-15,4 6 0 0,-4 0-13 0,11 0 0 16,-11 0 0-16,4 6 0 0,3-3-10 0,-7 3-5 16,4-6-1-16,3 4 0 0,-3 2 16 0,0-6 0 15,0 9 0-15,0-2 0 0,-4-4 0 0,4-3-9 16,3 6 9-16,-3-3-8 0,-4-3 8 0,0 0 0 16,0 6 0-16,4-6 8 0,0 4 7 0,3-4 1 15,-3 0 1-15,-4 0 0 0,4 0-17 0,3 0-16 0,-6 0 4 0,2-4 0 16,5 4 12-16,-8 0 0 15,7-6 0-15,-3 6 0 0,3-3 0 0,-3 3 0 0,0-6 0 0,3 6 0 16,1-3 0-16,-8-4 16 0,7 7-3 0,0 0-1 16,1 0-12-16,3 0-12 0,3 0 3 0,-7 0 0 15,4 0 9-15,7 7 0 0,-4-4 0 0,1-3 0 16,3 0 0-16,3 0-10 0,0 0 10 0,4 0 0 16,7 0-10-16,0 0 10 0,0 0-8 0,0 0 8 15,0 0-14-15,0 0 2 0,0 0 1 0,0 0 0 31,0 0-21-31,0 0-4 0,0 0 0 0,0 0-1 0,0 0-76 16,0 0-15-16,0 0-4 0,0 0-592 0,0 0-120 0</inkml:trace>
  <inkml:trace contextRef="#ctx0" brushRef="#br0" timeOffset="-204943.64">10142 17101 403 0,'0'0'36'0,"0"0"-36"15,0 0 0-15,0 0 0 0,0 0 137 0,0 0 21 16,0 0 4-16,0 0 1 0,0 0-86 0,0 0-17 16,0 0-3-16,0 0-1 0,0 0 13 0,0 0 3 15,0 0 0-15,0 0 0 0,0 0 19 0,0 0 4 16,0 0 1-16,0 0 0 0,0 0-63 0,0 0-12 0,0 0-2 0,0 0-1 15,0 0-6-15,0 0-2 0,7 3 0 0,0 6 0 16,1-3 3-16,-1 4 1 0,-4 5 0 0,4-2 0 16,0 3 6-16,4 3 2 0,-1-1 0 0,1 7 0 15,0 4-9-15,-1-11-1 0,8 8-1 0,-1-1 0 16,-6-7 5-16,0 1 0 0,6 0 1 0,-3-3 0 16,0-7 15-16,1 7 4 0,-8-7 0 0,7 4 0 15,3-7-36-15,-3 3 0 0,-10-5 0 0,3 2 0 16,4 3 9-16,-1-2-1 0,1-4-8 0,-8-3 12 15,-3 0-12-15,7 6 9 0,4-3-9 0,-11-3 8 16,0 0-8-16,0 0 0 0,11 6 0 0,-1-2 8 16,-10-4-8-16,0 0 0 0,0 0 0 0,7 6-11 15,7-6 11-15,-14 0 0 0,0 0 0 0,0 0 0 16,0 0 0-16,0 0 0 0,0 0 0 0,0 0 0 16,0 0 12-16,0 0-1 0,4-6-1 0,-4 2 0 0,-4-5 2 0,4-7 0 15,4 7 0-15,-4-1 0 0,-7-5-12 0,0 5 10 16,7-8-10-16,0 2 10 0,-7 3-10 0,3-2 0 15,1-4-10-15,6 3 10 0,-3 4 0 0,4 2 0 16,-11-5 0-16,10 5 0 0,1-6 0 0,3 7 0 16,-7 0 0-16,0-1 0 0,3 1 0 0,4-1 0 15,4-5 0-15,-8 12 0 0,4-13-8 0,1 7 8 16,2 5 0-16,1-2-9 0,-1-3 9 0,-3 2 0 16,4 7-9-16,-1-3 9 0,5 3 0 0,-5 0 0 15,1 0-9-15,-1 0 9 0,12 0 0 0,-8 3 0 16,-4-3 0-16,4 0 0 0,4 7 0 0,-4-4 8 15,0 3-8-15,4-6 0 0,-8 10 8 0,8-4-8 0,-4-3 0 16,0 6 9-16,-7 1-9 0,4-1 0 0,7-3 0 16,-8 10 0-16,1-6 13 0,-1-1-2 0,4 0-1 0,1 1 0 15,-1-1 9-15,3 1 1 0,-6-1 1 0,7 0 0 16,3-2-10-16,-4-4-3 0,1 6 0 0,0-3 0 16,3 4-8-16,0-1 0 0,-3 1 0 0,-1-4 8 15,1 3-8-15,-1-6 8 0,1 7-8 0,0-4 8 16,-4 4-8-16,4-1 0 0,-1-9 0 0,-3 6 0 15,0-3 0-15,4-3 0 0,0 10 0 0,-1-10 0 16,8 0 0-16,-4 0 0 0,-7 0 0 0,4 0 0 16,10 0 10-16,-7-3 0 0,-3 3 0 0,0-7 0 15,-4 7-10-15,7-3 0 0,-7-3 0 0,4 3 0 16,-4-3 0-16,-4 6 0 0,8-10 0 0,-4 10 0 16,-3-6 0-16,3 3 0 0,-4-4 0 0,4 4 0 15,1-3 0-15,-5 3 0 0,1-3 0 0,3 3 8 16,-4-4-8-16,1-2 0 15,7 3 0-15,-4 2 0 0,-4-2 11 0,4-3-3 0,1 6-8 16,-5-7 12-16,4 4-12 0,0-3 11 0,0-1-11 0,-3 1 10 0,-4 2-10 0,4 4 0 16,-1-3 0-16,-6-3 0 0,3 6 9 0,-4-4-9 15,1-2 10-15,-1 3-10 0,1 2 17 0,-4-2-2 16,3-3-1-16,-3 6 0 0,0-7-2 0,0 4-1 16,0-3 0-16,0-1 0 0,-3 4-11 0,-1-4 10 15,1 1-10-15,-4 0 10 0,3-1-10 0,-3 1-16 16,0-1 4-16,0 4 1 15,0 3-28-15,0-3-5 0,0-4-2 0,0 7 0 16,0-3-106-16,0-3-22 0,3 9-4 0,-3-4-470 0,4-2-95 0</inkml:trace>
  <inkml:trace contextRef="#ctx0" brushRef="#br0" timeOffset="-180606.11">5422 17932 288 0,'0'0'25'0,"0"0"-25"16,0 0 0-16,0 0 0 0,0 0 45 0,0 0 4 15,0 0 1-15,0 0 0 0,0 0-37 0,0 0-13 16,0 0 9-16,0 0-9 0,0 0 0 0,0 0 8 16,0 0-8-16,0 0 0 0,0 0 0 0,-3 3-16 15,-8 3 3-15,8 3 0 0,3-9 21 0,0 0 4 16,0 0 0-16,0 0 1 0,0 7 82 0,0-7 16 15,0 0 3-15,0 0 1 0,0 0-32 0,0 0-7 16,0 0 0-16,0 0-1 0,0 0-59 0,0 0-16 16,0 0 0-16,0 0 8 0,0 0-8 0,0 0-11 0,0 0 3 0,0 0 0 15,0 0 8-15,0 0 0 16,0 0 0-16,0 0-8 0,0 0 8 0,0 0 8 0,0 0-8 0,0 0 11 16,0 0-11-16,0 0 12 0,0 0-12 0,0 0 12 15,0 0 7-15,0 0 1 0,0 0 1 0,0 0 0 16,0 0-9-16,0 0-1 0,0 0-1 0,0 0 0 15,0 0-2-15,0 0-8 0,0 0 12 0,0 0-4 16,0 0 8-16,0 0 0 0,0 0 1 0,0 0 0 16,0 0-9-16,0 0-8 0,0 0 12 0,0 0-12 15,0 0 0-15,0 0 0 0,0 0 0 0,0 0 0 16,0 0 0-16,0 0 0 0,0 0 0 0,0 0 0 16,0 0 26-16,0 0-2 0,0 0 0 0,0 0 0 15,0 0 3-15,0 0 0 0,0 0 0 0,0 0 0 16,0 0 5-16,0 0 0 0,0 0 1 0,0 0 0 15,0 0-3-15,0 0-1 0,0 0 0 0,0 0 0 0,0 0-7 16,0 0-2-16,0 0 0 0,0 0 0 0,0 0 4 0,0 0 0 16,0 0 0-16,0 0 0 0,0 0-2 0,0 0 0 15,0 0 0-15,0 0 0 0,0 0 7 0,0 0 2 16,0 0 0-16,0 0 0 0,0 0-8 0,0 0-2 16,0 0 0-16,0 0 0 0,0 0-7 0,0 0-2 15,0 0 0-15,0 0 0 0,0 0-12 0,0 0 8 16,0 0-8-16,0 0 0 0,0 0 8 0,0 0-8 15,0 0 0-15,0 0 9 0,0 0-9 0,0 0 8 16,0 0-8-16,0 0 8 0,0 0 0 0,0 0-8 16,0 0 12-16,0 0-4 0,0 0 2 0,0 0 0 15,0 0 0-15,0 0 0 0,0 9-10 0,0 0 0 16,0 1 9-16,0-1-9 0,0 7 0 0,0-3 8 16,0 5-8-16,0-2 0 0,0 3 0 0,0 0 0 0,0 6 0 0,0-6 8 15,0 6-8-15,0-7 0 0,0 8 0 0,0-8 0 16,0 7 0-16,0-6 8 0,3 0-8 0,-3 0 0 15,0 0 20-15,0-4-1 0,0 4 0 0,0-3 0 16,0-4-10-16,4-2-1 0,-4 2-8 0,0-9 12 16,0 7-12-16,0-10-8 0,0 0 8 0,0 6-13 15,0-6 13-15,0 0 8 0,0 0 0 0,0 0-8 16,0 0 0-16,0 0-22 0,0 0 3 0,0 0 1 16,0 0-2-16,0 0-1 0,0 0 0 0,7 10 0 15,-7-10-8 1,0 0-2-16,0 0 0 0,0 0 0 0,0 0-101 0,0 0-21 0,3 3-4 0,-3-3-687 15</inkml:trace>
  <inkml:trace contextRef="#ctx0" brushRef="#br0" timeOffset="-180079.58">5909 17925 1026 0,'0'0'45'0,"0"0"10"0,0 0-44 0,0 0-11 0,0 0 0 0,0 0 0 16,0 0 58-16,0 0 10 0,0 0 1 0,0 0 1 15,0 0-59-15,0 0-11 0,4 0 0 0,-4 0 0 16,0 0-16-16,0 0 5 0,0 0 1 0,0 0 0 31,0 0-16-31,0 0-3 0,0 0-1 0,0 0 0 0,0 0 30 0,0 0 0 0,0 0 11 0,0 0-3 16,0 0 47-16,0 0 9 0,0 0 3 0,0 0 0 15,0 0-11-15,0 0-3 0,0 0 0 0,0 0 0 16,0 0-28-16,0 0-5 0,0 0-2 0,0 0 0 16,0 0-18-16,0 0 0 0,0 0 0 0,0 0 0 0,0 0-9 0,0 0 9 15,0 0-8-15,0 0 8 0,0 0 8 0,0 0 8 16,0 0 0-16,0 0 1 0,0 0 27 0,0 0 6 16,0 0 1-16,0 0 0 0,0 0-4 0,0 0-1 15,0 0 0-15,0 0 0 0,0 0-37 0,0 0-9 16,0 0 0-16,0 0 0 15,0 0-49-15,0 0-12 0,0 0-3 0,0 0 0 16,0 0-45-16,0 0-10 0,0 0-1 0,0 0-558 0</inkml:trace>
  <inkml:trace contextRef="#ctx0" brushRef="#br0" timeOffset="-178392.19">9761 18145 460 0,'0'0'41'0,"0"0"-33"16,0 0-8-16,0 0 0 0,0 0 214 0,0 0 41 16,0 0 8-16,0 0 1 0,-3 0-162 0,3 0-33 15,0 0-6-15,-7 0-2 0,-4-6-49 0,8 2-12 0,3 4 0 0,0 0 0 16,-7 0 0-16,0-6-16 0,3 6 3 0,4 0 1 15,0 0 12-15,-7-3 0 0,3-3 0 0,-3 6-9 16,7 0 9-16,-3 0 12 0,-4 0-2 0,0 0-1 16,3 0 19-16,1 0 4 0,3 0 1 0,-4 0 0 15,-3 0-2-15,4 0-1 16,3 0 0-16,-7 0 0 0,3 0 5 0,0 0 1 0,4 0 0 0,-7 0 0 16,4 6-8-16,3-6-2 0,-4 0 0 0,4 0 0 15,0 0-2-15,-3 0-1 0,-4 3 0 0,0-3 0 16,3 0 5-16,-3 6 0 0,4-2 1 0,-4 2 0 15,-1-3-29-15,1 6 0 0,-3-2 0 0,6 8 0 16,1-2 0-16,-4-4 0 0,3 1-12 0,-3 5 12 16,4 1 0-16,-1-3 0 0,1 2 0 0,3-2 0 15,-7 9 0-15,7-3-8 0,-4-7 8 16,4 13-10-16,4-6 10 0,-4-3 0 0,7 2 0 0,-7 1 0 16,3-3 0-16,4 3 0 0,0 6 0 0,4-13 0 0,-4 10 0 0,3-9 0 15,5 6 0-15,-8-4 0 0,3-5 0 0,-3-1 14 16,7 1-3-16,-3-1-1 0,0-3-10 15,3 4-14-15,-4-7 3 0,1 3 1 0,3 4 10 0,-3-10 0 16,-4 0 0-16,3 6 0 0,-3-6 0 0,0 0 0 16,0-6 0-16,0 6 0 0,0 0 0 0,0-10 0 15,1 10 0-15,2-9 0 0,-6-1 19 0,6 1-1 16,-6-7 0-16,3 4 0 0,-7-10-6 0,3 3-2 16,1 0 0-16,-1-6 0 0,-3-3-10 0,0 3 0 15,-3-4-10-15,-1 4 10 0,4 3 0 0,-3-3 0 0,3 7 0 0,-7-8 0 16,3 8 0-16,1 2 0 0,-4-3 0 0,0 7 0 15,0-1 0-15,-1 4 8 0,1-1-8 16,-3 1 0-16,-4 6 10 0,-4-4-10 0,4 7 8 16,0 0-8-16,-4 10 0 0,1-10 0 0,-5 9-12 0,5-2 12 15,-1-4-21-15,0 6 3 0,1 4 1 0,-1-4 0 32,1 0-60-32,-5 1-12 0,1-7-3 0,4 6-521 0,3-2-105 0</inkml:trace>
  <inkml:trace contextRef="#ctx0" brushRef="#br0" timeOffset="-177604.02">9271 18019 345 0,'0'0'31'0,"0"0"-31"0,0 0 0 0,0 0 0 0,0 0 54 0,0 0 5 15,7 0 1-15,-7 0 0 0,0 0 50 0,0 0 10 16,0 0 3-16,0 0 0 0,7-6-18 0,-7 6-3 16,0 0-1-16,0 0 0 0,0 0-19 0,0 0-4 15,0 0-1-15,0 0 0 0,0 0-5 0,0 0-2 16,0 0 0-16,0 0 0 0,0 0-22 0,0 0-4 16,0 0 0-16,0 0-1 0,0 0-21 0,0 0-4 15,0 10-1-15,0-1 0 0,0-9 17 0,0 6 3 16,0 4 1-16,4-1 0 0,3 0-19 0,-7 7-4 15,0-3-1-15,0 2 0 0,7 4-6 0,-7-3-8 0,3 3 11 16,-3 6-11-16,0-3 8 0,4 3-8 0,-4 3 0 0,3-3 0 16,-3 3 10-16,0-3-10 0,0 4 8 0,0-4-8 15,-3 3 9-15,3-3-9 0,0 0 10 0,-4-3-10 16,4-6 12-16,-3 3-4 0,3-4-8 0,0-5 12 16,0-1-12-16,0 0 0 0,0-9 0 0,0 0 0 31,0 0-27-31,0 0-1 0,0 0-1 0,0 0 0 15,0 0-120-15,0 0-24 0,0 0-5 0,0 0-654 0</inkml:trace>
  <inkml:trace contextRef="#ctx0" brushRef="#br0" timeOffset="-176506.96">8915 18029 403 0,'0'0'17'0,"0"0"5"0,-4 3-22 0,4-3 0 0,0 0 0 0,0 0 0 15,0 0 261-15,0 0 48 0,0 0 10 0,0 0 1 16,0 0-240-16,0 0-49 0,0 0-10 0,0 0-1 16,0 0 4-16,0 0 2 0,0 0 0 0,-10 0 0 15,6 6 4-15,-3-3 1 0,0-3 0 0,3 7 0 16,-3 2-19-16,4-3-3 0,-8-3-1 0,4 7 0 16,7-1-8-16,-7 1 0 0,-3 5 0 0,2-5 0 15,1 5 0-15,-3-2 0 0,3-4 0 0,0 1 0 16,3 5 0-16,-6-5 0 0,6 6 0 0,-3-7 12 0,4 0-12 0,-1 1 0 15,0-1 0-15,1 1 0 0,3 5 0 0,-4-5 0 16,4 5 0-16,0-2 0 0,4 6 0 16,-1-4 0-16,1 1 0 0,0-3 0 0,3 2 0 0,0-5 0 15,3-1 0-15,-10 0 0 0,11 1 0 0,-1-1 0 16,1-2-11-16,0-4 11 0,-1-3 0 0,1 0 0 16,3 0 0-16,-4-3-8 0,1-4 8 0,3-2 8 15,-3-4-8-15,3-2 11 0,-4-1 15 0,5-3 3 16,-5 0 1-16,-3 4 0 0,4-4 0 0,-1 0 0 15,-6 3 0-15,-1-2 0 0,1 5-5 0,-4-3-1 16,0-2 0-16,0 2 0 0,-4 3-7 0,-3-2-1 16,-3-1-1-16,3 3 0 0,-4-2-6 0,1 5-1 0,-1 4 0 15,-3-3 0-15,3 9-8 0,4-10 0 0,-3 7 9 0,-1-3-9 32,0 6-21-32,4-3-9 0,-3-4-2 0,3 7-620 0,3-3-125 0</inkml:trace>
  <inkml:trace contextRef="#ctx0" brushRef="#br0" timeOffset="-175941.17">8354 18066 1926 0,'0'0'42'0,"0"0"9"0,0 0 1 0,0 0 3 0,0 0-44 0,0 0-11 16,0 0 0-16,0 0 0 0,0 0 8 0,0 0 0 15,0 0 0-15,0 0 0 0,0 0 10 0,0 0 2 16,0 0 0-16,0 0 0 0,-7 7-20 0,0-4 0 16,0 6 0-16,0-2 0 0,-1 2 0 0,5 0 0 0,-1 1 0 15,-3-1 0-15,-3 7 0 0,3-4 0 16,0 4 0-16,0 3 0 0,0 0 0 0,0 6-9 0,3-6 1 0,0 6 0 16,-6 3 8-16,6-3 11 0,1 0-3 0,-1-3 0 31,1 9-32-31,3-9-6 0,0 3-2 0,3-6 0 0,4 0 52 0,0-3 9 0,0-7 3 0,4 7 0 15,0-7-32-15,3-6 0 0,-4 4 0 0,8-4 0 16,-4-3 0-16,4 0 0 0,-4-3 0 0,3-4 0 16,-2-2 17-16,-1 0-2 0,3-10-1 0,-3 0 0 15,1 0 24-15,-1-6 5 0,0 0 1 0,-4-3 0 16,1 3-13-16,-4-4-3 0,4 4 0 0,-8-3 0 16,-3 3-16-16,0 3-4 0,-3-3-8 0,-4 6 12 15,3-6-12-15,-7 9 11 0,-3-2-11 0,0-1 10 16,-3 0-10-16,-1 10-11 0,-3-7 3 0,0 6 0 0,-1 7-8 15,1-3-2-15,0 12 0 0,3-3 0 16,-6 4-21-16,-1 2-4 0,7 1-1 0,1 2 0 16,-1 1-131-16,-3-1-26 0</inkml:trace>
  <inkml:trace contextRef="#ctx0" brushRef="#br0" timeOffset="-175347.56">7507 18023 403 0,'0'0'17'0,"0"0"5"0,0 0-22 0,0 0 0 15,0 0 0-15,0 0 0 0,0 0 228 0,0 0 40 16,0 0 9-16,0 0 2 0,0 0-202 0,0 0-40 16,0 0-8-16,0 0-1 0,0 0 47 0,0 0 9 15,0 0 3-15,0 0 0 0,0 0-35 0,0 0-8 16,0 0 0-16,0 0-1 0,0 9 0 0,4 0 0 15,-4-9 0-15,3 7 0 0,1 2 10 0,-1 0 3 16,4 1 0-16,-7-1 0 0,4 1-23 0,-1 5-4 16,-3 1-1-16,7-3 0 0,-3 5-12 0,-1 7-2 15,-3 1-1-15,4-1 0 0,-4-3-13 0,0 6-8 16,4 3 8-16,-4-3-13 0,-4 1 13 0,4-1 0 16,0 3 0-16,0-9 0 0,-4 3 0 0,4 0 0 0,0-6 0 0,0-3 0 15,-3-4 0-15,3-2 0 0,0-4 0 0,0-6 0 31,0 0-38-31,0 0-2 0,0 0 0 0,0 0-661 0,-4-9-133 0</inkml:trace>
  <inkml:trace contextRef="#ctx0" brushRef="#br0" timeOffset="-174990.24">7183 18085 2253 0,'0'0'49'0,"0"0"11"0,0 0 1 0,0 0 3 0,0 0-51 0,0 0-13 15,0 0 0-15,0 0 0 0,0 0-13 0,0 0-6 16,0 0-1-16,0 0 0 0,0 10 20 0,0-4 0 16,-7 3-8-16,7 7 8 0,0-3-12 0,-4 2 0 15,-3 4 1-15,3 0 0 0,4 0 11 0,0 6 0 16,-3 0 0-16,3-3 0 0,-7 9 0 0,7-9 9 0,0 3-9 0,0 3 0 16,-4-3 0-16,4 1 0 0,0-8 0 0,0 1 0 31,0-3-25-31,0-4-3 0,-7 4 0 0,7-6-589 0,0-10-119 0</inkml:trace>
  <inkml:trace contextRef="#ctx0" brushRef="#br0" timeOffset="-170982.31">6791 18032 403 0,'0'0'36'0,"0"0"-36"15,0 0 0-15,0 0 0 0,0 0 163 0,0 0 25 16,0 0 6-16,0 0 1 0,-7 6-79 0,7-6-16 16,0 0-4-16,0 0 0 0,0 0-73 0,0 0-15 15,-4-6-8-15,4 6 8 0,0 0-8 0,-3-3-12 16,-1-3 4-16,4 6 0 0,0 0-7 0,0 0-1 15,0 0 0-15,0 0 0 0,0 0 4 0,0 0 0 16,0 0 0-16,0 0 0 0,-7-4 12 0,7 4 16 0,0 0-3 0,0 0-1 16,-3 0 39-16,3 0 7 0,0 0 2 0,0 0 0 15,0 0-4-15,0 0 0 0,0 0 0 0,-7 4 0 16,0-4-32-16,7 0-6 0,-7 6-2 0,7-6 0 16,-4 0-16-16,4 0 0 0,-11 0 0 0,4-6 0 15,0 12 0-15,7-6 0 0,0 0 0 0,-10 0 0 16,10 0 0-16,0 0 0 0,0 0 0 0,-11 0 0 15,8 0 0-15,3 0 0 0,-7 0 8 0,7 0-8 16,-4 3 0-16,-3-3 0 0,0 0 8 0,7 0-8 16,-4 6 0-16,-3-3-11 0,0 4 2 0,4-4 0 15,-4 3 9-15,0 3 0 0,3 1 0 0,1-1 0 16,-1 1 0-16,-3-4 0 0,4 3 0 0,-1 1 11 16,0-4 0-16,1 3 0 0,-1 1 0 0,4 2 0 15,-7-5-11-15,4 8 0 0,3-2 0 0,0-4 0 0,-7 1 0 16,7-1 0-16,0 4 0 0,0-1 0 0,7-2 0 0,-7 8 0 15,0-8 0-15,0 5 0 0,3 4 0 16,-3-3 0-16,7 0 0 0,-7 2 0 0,0-5 0 0,4 3 0 16,-1 2 0-16,5-8 8 0,-5 6 29 0,4-7 6 15,0 7 1-15,-3-4 0 0,3-2-16 0,0-4-4 16,3 3 0-16,-6-6 0 0,3 4-9 0,7-4-3 16,-10 3 0-16,3-6 0 0,7 6 12 0,-11-2 1 15,4-4 1-15,0 0 0 0,0 0-26 0,4-4 8 16,-4-2-8-16,0 6 0 0,4-6 8 0,-1 3-8 15,-6-4 8-15,6-2-8 0,1 6 0 0,-7-3 0 16,3-4 0-16,0 7 0 0,0-3 11 0,-4-4-3 16,1 1-8-16,-1 3 12 0,1 3-1 0,-4 3-1 15,0-7 0-15,0-2 0 0,0-1 20 0,-4 1 4 0,1 0 1 16,-1-1 0-16,1 1-22 0,-4-1-4 0,0 1-1 0,3-7 0 16,-3 7-8-16,7 0 0 0,-7-1 0 0,0-6 0 15,3 7 0-15,-3 0 0 0,7-7 0 0,0 3 0 16,0-2 0-16,-7-1 0 0,7 4 0 0,0-4 0 15,0-3 0-15,-3 3-11 0,3-2 3 0,0-1 0 16,0 3 8-16,0 4 0 0,-7-4 0 0,3 3 0 16,1-2 0-16,-1 8 0 0,4-2 0 0,-7 6-8 15,0-7-8-15,0 4-2 0,3 3 0 0,-3-3 0 16,-3 6-7-16,3-3-2 0,0 3 0 0,0 0 0 16,3 0 14-16,-6 3 2 0,2-3 1 0,1 0 0 15,0 9 1-15,4-9 0 0,-4 0 0 0,7 0 0 16,0 0-36-16,0 0-7 0,0 0-2 0,0 0-580 15,-7 6-116-15</inkml:trace>
  <inkml:trace contextRef="#ctx0" brushRef="#br0" timeOffset="-169019.74">5842 18076 1141 0,'0'0'50'0,"0"0"11"0,0 0-49 0,0 0-12 15,0 0 0-15,0 0 0 0,0 0 168 0,0 0 32 16,0 0 5-16,0 0 2 0,0 0-129 0,0 0-26 16,0 0-4-16,0 0-2 0,0 0-46 0,0 0 0 15,-4-3 0-15,4 3 0 0,0 0-13 0,0 0-3 16,-7 3 0-16,0-3 0 0,0 0 16 0,7 0 0 15,-3 6 0-15,-4 4 10 0,3-1-10 0,1 0 0 16,3 7 0-16,-4-3 0 0,1 2 0 0,3 4-9 16,-4 0 9-16,4 0-13 0,0-4 13 0,0 4 0 15,4-3 0-15,-4-4 0 0,0 4 0 0,0-7 0 16,0 7 0-16,3-6 0 0,1-1 0 0,-1 0 0 0,1 1 0 16,3-1 0-16,-7 1 19 0,3-1-3 0,1 0-1 0,3-2 0 15,3 2-1-15,-6 0 0 0,3 1 0 0,0-10 0 16,0 6-2-16,4-3 0 0,-4-3 0 15,0 7 0-15,3-7-2 0,-6 0-1 0,3 0 0 0,4 0 0 16,-4-7 5-16,0 7 1 0,0-9 0 0,0 9 0 16,3-3 7-16,-6-4 2 0,3-2 0 0,-3 0 0 15,-1 2-1-15,4-2 0 0,-3-4 0 0,3-2 0 16,-7 5-3-16,0-5-1 0,0 5 0 0,0-9 0 16,-7 4-3-16,3-4-1 0,1 6 0 0,-1-2 0 15,-3-10-6-15,0 6-1 0,-4 0 0 0,4-6 0 16,-3 6-8-16,3 0 8 0,-4 1-8 0,4-1 8 15,-4 3-8-15,4 0 0 0,-3 7 0 0,3-4 0 16,0 7 0-16,-4-3-9 0,4-1 9 0,0 1-10 16,-4 3-2-16,1 6 0 0,3 0 0 0,-4 6 0 15,1-6-31-15,-1 3-6 0,0 10-2 0,1-4 0 0,3 0 31 0,-4 1 5 16,4 2 2-16,0 4 0 16,7 0-92-16,-7 3-19 0,7-7-3 0</inkml:trace>
  <inkml:trace contextRef="#ctx0" brushRef="#br0" timeOffset="-168161.98">6234 17863 1220 0,'0'0'54'0,"0"0"11"0,0 0-52 0,0 0-13 0,0 0 0 0,0 0 0 16,0 0 96-16,0 0 17 0,0 0 3 0,0 0 1 16,0 0-91-16,0 0-18 0,0 0-8 0,0 0 0 15,0 0 9-15,0 0-9 0,0 0 8 0,0 0-8 16,0 0 13-16,0 0-2 0,0 0-1 0,0 0 0 16,0 0 30-16,0 0 5 0,7 6 2 0,-7-6 0 15,0 0 17-15,0 0 3 0,0 0 1 0,0 0 0 16,0 0-20-16,0 0-4 0,0 0-1 0,7 3 0 15,-7-3-16-15,0 0-3 0,0 0-1 0,3 6 0 16,4 4-13-16,-7-10-2 0,0 0-8 0,0 6 12 16,4 3-12-16,-4-9 0 0,0 0 0 0,3 3 0 0,1 7 0 0,-4-1 0 15,7-2-8-15,-7 2 8 0,7 7 0 0,-7-7 0 16,0 4 0-16,3-4 0 0,5 7 0 0,-8 3 0 16,0-1 0-16,7-2 9 0,-7 9-9 0,3-6 10 15,-3 6-10-15,4-3 10 0,-1 3-2 0,4-6 0 16,-7 6 0-16,4 0 0 0,-4-3 9 0,3 3 2 15,1-6 0-15,-4 0 0 0,3 3-9 0,1-4-2 16,3 1 0-16,-7 0 0 0,3 0-8 0,-3-3 0 16,0-7 0-16,0 10 0 0,0-10-21 0,0 1-3 15,0-10-1-15,0 0-707 16,0 0-140-16</inkml:trace>
  <inkml:trace contextRef="#ctx0" brushRef="#br0" timeOffset="-157194.6">2025 17994 403 0,'0'0'17'0,"0"0"5"0,0 0-22 0,0 0 0 16,0 0 0-16,0 0 0 0,7 0 180 0,-7 0 31 16,4-6 6-16,6 3 2 0,-10 3-175 0,0 0-36 15,0 0-8-15,0 0 0 0,0 0 0 0,0 0-17 0,0 0 4 0,0 0 1 31,0 0-67-31,0 0-13 0,0 0-2 0,0 0-1 0,0 0 56 0,0 0 11 0,0 0 3 0,0 0 0 16,0 0 81-16,0 0 16 0,0 0 3 0,0 0 1 16,0 0 67-16,0 0 13 0,0 0 4 0,0 0 0 15,0 0-104-15,0 0-20 0,11-6-4 0,-11 2 0 16,10-5-17-16,-10 3-3 0,4-13-1 0,3 10 0 16,-4-1-11-16,1 1 10 0,3-7-10 0,-7 7 10 15,4-1 5-15,-4 4 1 0,0-3 0 0,0-1 0 16,-4 1-16-16,4 6-18 0,0 3 4 0,0-10 1 15,-11 4 13-15,11-3 13 0,-10 2-2 0,6 7-1 16,-6-3 15-16,3-3 3 0,3 6 1 0,4 0 0 16,-3 0 15-16,-4 0 2 0,3 0 1 0,-7 0 0 15,8 0-14-15,-4 0-2 0,3 0-1 0,-6 0 0 16,3 9-30-16,3-9 0 0,-6 7 0 0,-1-4 0 0,4 3 0 0,-4 3-15 16,1 1 2-16,3-1 0 0,0 7-3 0,-4 0-1 15,-3 2 0-15,3 1 0 16,1 0-20-16,-1 6-4 0,-3-6-1 0,4 9 0 0,-1-9 34 0,7 0 8 15,-3 6 0-15,4 0 0 0,-4-6 0 0,3 9 0 16,4-9 10-16,4 6-10 0,-4-6 0 0,7 6 0 16,3-6-11-16,-6-1 11 0,7 7-9 0,-1-6 9 15,1 0 0-15,3 3 0 0,-4-9 0 0,1-4 0 16,-4 0 10-16,11 7-2 0,-4-10-8 0,-4 4 0 16,4-7 8-16,8 6-8 0,-8 1 11 0,-4-4-3 15,4-6 0-15,1 9 0 0,6-9 10 0,-11 7 2 16,4-4 0-16,1-3 0 0,-5 0-9 0,4 0-2 0,4 0 0 0,-11-3 0 15,3-4 10-15,1 7 1 0,0-9 1 0,-8 3 0 16,8 3 7-16,-4-13 0 0,-4 6 1 0,1 1 0 16,3 0 8-16,-14-7 2 0,7-3 0 0,-4 0 0 15,1 1-11-15,-8-8-3 0,1 8 0 0,-1-7 0 16,-10-4-5-16,7 1-2 0,0-3 0 0,0 3 0 16,-8-1-18-16,8 1 8 0,-7 3-8 0,7 6 0 15,3 0 0-15,-3 1 0 0,4 2 0 0,-1 6 0 16,1 1-10-16,-1 3 1 0,7-4 0 0,-6 10 0 15,6 0-24 1,4 0-5-16,-7-3-1 0,7 3 0 0,0 0-134 0,0 0-27 0,-3 3-6 0,3 7-637 16</inkml:trace>
  <inkml:trace contextRef="#ctx0" brushRef="#br0" timeOffset="-156659.28">2600 17994 403 0,'0'0'17'0,"0"0"5"0,0 0-22 0,0 0 0 16,0 0 0-16,0 0 0 0,7-6 272 0,-7 3 51 0,0-3 9 15,0-4 3-15,0 7-216 0,-7-6-43 16,7 2-9-16,-4-2-2 0,4 0-11 0,0 2-2 0,-7-2-1 0,4 9 0 15,3-10-30-15,0 7-5 0,-11-3-2 0,8-3 0 16,3 6-6-16,-7-4 0 0,3-2-8 0,-6 3 12 16,6 6-12-16,-3-4 0 0,3 4-12 0,-6 4 12 15,6-4-14-15,-6 9 4 0,3-3 1 0,-4 10 0 32,4-7-19-32,0 4-3 0,3 3-1 0,-3 2 0 0,4 7 16 0,3-6 4 0,0 6 0 0,3-3 0 15,4 3 12-15,-7 4-11 0,11-4 11 0,-7 0-10 16,6-3 10-16,1 3 0 0,-1-6-9 0,-3 6 9 15,11-6 0-15,-4-1-9 0,-3 4 9 0,6-3 0 16,1-6 0-16,-4 2 0 0,0-5 0 0,7-1 0 16,-3 1 9-16,0-4-9 0,-1-3 8 0,1-3-8 15,0 0 16-15,3 0-3 0,-7 0 0 0,0-9 0 16,4 5 19-16,-1-5 3 0,-6-7 1 0,-1 7 0 0,1-7-3 16,-7 4 0-16,3-10 0 0,-7 3 0 0,0-3-1 0,0-3-1 15,0 0 0-15,-11 0 0 0,4 3-22 0,0-3-9 16,-4 0 8-16,-3 3-8 15,-7-10 0-15,7 14 0 0,-7-4 8 0,0 0-8 0,6 9 0 0,1-3 0 16,4 1 9-16,-4 5-9 0,3 7 12 0,-3-3-1 16,7 3-1-16,-4 3 0 15,8 0-30-15,3 0-5 0,0 3-2 0,-4 6 0 16,-3 1-259-16,14 5-52 0,-7 20-10 0,4-16-3 0</inkml:trace>
  <inkml:trace contextRef="#ctx0" brushRef="#br0" timeOffset="-155717.81">3425 17819 288 0,'0'0'25'0,"0"0"-25"0,0 0 0 0,0 0 0 16,0 0 135-16,-7 6 21 0,7-6 5 0,0 0 1 15,0 0-116-15,0 0-23 0,0 0-5 0,0 0-1 16,0 0-4-16,0 0-1 0,0 0 0 0,0 0 0 16,0 0 4-16,0 0 0 0,0 0 0 0,0 0 0 0,0 0 38 15,0 0 8-15,0 0 2 0,0 0 0 0,0 0 38 0,0 0 8 16,0 0 2-16,0 0 0 0,0 0-27 0,0 0-5 15,0 0 0-15,0 0-1 0,0 0-37 0,0 0-7 16,0 0-2-16,0 0 0 0,0 0-15 0,0 0-3 16,0 0-1-16,0 0 0 0,0 0-14 0,0 0 0 15,0 0 0-15,0 0 0 0,0 0 0 0,0 0 0 16,0 0 0-16,0 0 0 0,0 0 0 0,0 0 9 16,0 0-1-16,0 0 0 0,0 0 18 0,0 0 3 15,0 0 1-15,0 0 0 0,0 0-30 0,0 0 0 16,0 0 0-16,0 0 0 0,0 0 12 0,0 0-4 15,0 0-8-15,0 0 12 0,0 0 3 0,0 0 0 0,0 0 0 0,0 0 0 16,0 0-3-16,0 0-1 0,0 0 0 0,0 0 0 16,0 0-11-16,0 0 0 0,0 0 0 0,0 0 0 15,0 0 14-15,0 0-2 0,0 0-1 0,0 0 0 16,0 0-11-16,0 0-16 0,0 0 4 0,0 0 1 16,0 0 11-16,0 0 0 0,0 0 0 0,0 0 0 15,0 0 0-15,0 0 0 0,0 0 0 0,0 0 0 16,0 0 0-16,0 0 0 0,0 0 0 0,0 0 0 31,0 0-176-31,0-9-34 0</inkml:trace>
  <inkml:trace contextRef="#ctx0" brushRef="#br0" timeOffset="-154872.48">3126 17825 403 0,'0'0'36'0,"0"0"-36"15,0 0 0-15,0 0 0 0,0 0 76 0,0 0 9 16,0 0 2-16,0 0 0 0,0 0 68 0,-11 9 13 16,11-9 4-16,0 0 0 0,0 0-87 0,0 0-17 15,0 0-3-15,0 0-1 0,-3 0-11 0,3 0-2 16,0 7-1-16,0-7 0 0,0 0-16 0,0 0-3 15,0 0-1-15,0 0 0 0,0 0-16 0,0 0-3 16,0 0-1-16,0 0 0 0,0 0 16 0,0 0 3 16,0 0 1-16,0 0 0 0,0 0 8 0,0 0 2 15,0 0 0-15,0 0 0 0,0 0-13 0,0 0-3 0,0 0 0 0,0 0 0 16,0 0-24-16,0 9 0 0,0 4 0 0,0 2 0 16,0-5 0-16,3 8 0 0,1 1 0 0,3-3 0 15,-4 3 0-15,4 0 8 0,-7 3-8 0,11-4 8 16,-8 4-8-16,1-6 0 0,3 3 9 0,-7 0-9 15,3-4 10-15,-3 4-2 0,7-3-8 0,-7-4 12 16,0 4-12-16,0-7 0 0,4 1 0 0,-4-1 0 16,0-2 0-16,0-7 0 0,4 3 0 0,-4-3 0 15,0 0 0-15,0 0 8 0,0 0-8 0,0 0 0 16,0 0-10-16,0 0-5 0,0 0-1 0,0 0 0 16,0 9-16-16,0-9-4 0,0 0-1 0,0 0 0 15,0 0-28-15,0 0-6 0,0 0-1 0,0 0-504 16,0 0-102-16</inkml:trace>
  <inkml:trace contextRef="#ctx0" brushRef="#br0" timeOffset="-154512.46">3366 17850 1886 0,'0'0'84'0,"0"0"16"0,10 3-80 0,-10-3-20 16,0 0 0-16,0 0 0 0,0 0 45 0,0 0 5 16,0 0 1-16,0 0 0 0,0 0-28 0,0 0-6 0,0 0-1 0,0 0 0 15,0 0-16-15,4 10 10 0,3-1-10 0,-7-3 8 16,3 4-8-16,-3 5 0 0,0-2 0 0,4 6 0 16,3-4 8-16,-7 10 0 0,3-6 0 0,4 6 0 15,0-3 13-15,0 3 3 0,-3-6 0 0,3 6 0 16,-3-6-24-16,6 0 9 0,-6 0-9 0,3-4 0 15,3 1 10-15,-10-3-10 0,14-4 8 0,-10 4-8 16,3-4 0-16,-7-6 0 0,0-3 0 0,0 0 0 16,0 0 0-16,0 0-16 0,0 0 4 0,4 10 1 15,-4-10-25-15,0 0-4 16,0 0-2-16,0 0 0 0,0 0-21 16,0 0-4-16,0 0-1 0,0 0 0 0,0 0-48 0,0 0-11 0,0 0-1 0,0 0-1 15</inkml:trace>
  <inkml:trace contextRef="#ctx0" brushRef="#br0" timeOffset="-154127.04">3704 17790 1904 0,'0'0'84'0,"0"0"18"0,0 0-82 0,0 0-20 16,0 0 0-16,0 0 0 0,0 0 54 0,0 0 6 16,0 0 2-16,0 0 0 0,0 0-45 0,0 0-9 15,0 0-8-15,7 10 12 0,-7-1-12 0,0 1 0 0,0 5 0 0,4-5 0 16,-4 9 0-16,3-4 0 0,-3 4 0 0,7 0 0 16,-7 0 0-16,0 6 0 0,4-6 0 0,-4 6 0 15,0-6 0-15,7-1 0 0,-7-2 0 0,3 3 0 16,-3 0 0-16,4-4 8 0,-4 1-8 0,7-3 0 15,-7-4 0-15,4 7 0 0,-4-7 0 0,7 0 0 16,-7 1 0-16,3-1-12 0,4 1 4 0,-7-4 8 16,7 3-21-16,0-9 3 0,-7 0 1 0,4 10 0 31,3-4-8-31,-7-6-2 0,3 3 0 0,-3-3 0 0,0 0-10 0,4 0-3 0,3 6 0 0,-7-6 0 16,0 0-60-16,0 0-13 0,11 4-3 0,-11-4 0 15</inkml:trace>
  <inkml:trace contextRef="#ctx0" brushRef="#br0" timeOffset="-153725.37">4145 17772 403 0,'0'0'36'0,"0"0"-36"0,0 0 0 0,0 0 0 15,0 0 377-15,0 0 69 0,0 0 14 0,0 0 2 16,0 0-350-16,0 0-69 0,0 0-15 0,0 0-2 15,0 0-9-15,0 0-1 16,0 0-1-16,0 0 0 0,0 0 4 0,0 0 1 0,0 0 0 0,0 9 0 16,0 10 1-16,0-3 1 0,0 9 0 0,4-3 0 15,-4 12 10-15,7 1 1 0,-7 2 1 0,7 4 0 16,0-3-21-16,-7 6-4 0,3-7-1 0,4 1 0 16,-3 6-8-16,-1-4 0 0,5-2 0 0,-8 0 0 15,3-4 0-15,4-6-11 0,-7 7 3 0,4-10 0 16,-4-6-124-16,7 0-24 0,-7-4-4 0,0-5-784 15</inkml:trace>
  <inkml:trace contextRef="#ctx0" brushRef="#br0" timeOffset="-153008.92">2360 17424 288 0,'0'0'12'0,"0"6"4"0,-3 3-16 0,3-9 0 0,0 3 0 0,-7 7 0 15,3-10 44-15</inkml:trace>
  <inkml:trace contextRef="#ctx0" brushRef="#br0" timeOffset="-152574.32">2325 17439 288 0,'0'0'25'0,"0"0"-25"16,0 0 0-16,0 0 0 0,0 0 184 0,0 0 31 15,0 0 6-15,0 0 2 0,0 0-73 0,0 0-14 16,0 0-4-16,0 0 0 0,0 0-100 0,-4 10-20 16,-3-7-4-16,7-3 0 0,0 0-8 0,0 9 0 15,0-9 0-15,0 0 0 0,-3 6 0 0,3 10 0 16,3-6 0-16,-3 2 0 0,0-2 46 0,7 5 8 0,-3 1 2 16,3 3 0-16,-4 0-36 0,-3-1-8 0,7 7 0 0,-7 0-1 15,4 4-1-15,-4-1 0 0,0 6 0 0,0 1 0 16,0 3-10-16,0 5 12 0,-4-5-12 0,4 6 12 15,0 3 2-15,-7-3 1 0,7 0 0 0,0-10 0 16,0 4 5-16,0 3 2 0,0-4 0 0,-3 1 0 16,3-4-10-16,0 1-3 0,3-1 0 0,-3-2 0 15,7 2-9-15,-3-9-12 0,-4 4 2 0,11-4 1 16,-11 3 9-16,3-9 0 0,4 6 0 0,0 0 0 16,4-6 0-16,-4 0 0 0,-4-4 0 0,8-2 0 15,-8-4 0-15,5 7 0 0,2-7 0 16,-10 1 0-16,4-1-32 0,-1-3-7 15,4 4-1-15,-7-10-1 0,0 3 14 0,0-3 3 0,4 6 1 0,-4-6 0 16,0 0-109-16,7 10-23 0,3-4-4 0,-10-6-277 16,0 0-55-16</inkml:trace>
  <inkml:trace contextRef="#ctx0" brushRef="#br0" timeOffset="-151673.75">4523 17264 1206 0,'0'0'53'0,"0"0"11"0,0 0-51 0,0 0-13 0,0 0 0 0,0 0 0 16,0 0 154-16,0 0 28 0,0 0 6 0,0 0 0 16,0 0-113-16,0 0-23 0,0 0-5 0,0 0-1 15,0 0-37-15,-4-3-9 0,1-4 0 0,3 7 0 16,0 0 0-16,0 0 0 0,0 0 0 0,0 0 0 16,-8 0 25-16,8 0 3 0,0 0 1 0,0 0 0 15,0 0 8-15,0 0 2 0,0 0 0 0,0 0 0 16,0 0-3-16,0 0-1 0,0 0 0 0,0 0 0 15,0 0-19-15,0 0-3 0,0 0-1 0,8 16 0 16,-8 3-12-16,14 0 9 0,-11 9-9 0,4-3 8 16,0 3-8-16,0 3 0 0,4 1 0 0,-4 9 0 15,0-4 0-15,4 7 0 0,-1 3 0 0,-6 6 0 0,6 1 0 0,1 8 0 16,-4 7 0-16,0-3 0 0,4 3 13 0,-8 0 1 16,4-3 0-16,0 6 0 0,4 7-14 0,-4 2 0 15,0-9 0-15,-4 0 0 0,1-3 0 0,0-6 0 16,3 0 0-16,-7-10 0 15,0 7 0-15,0-13 0 0,3 0 0 0,-3-6 0 0,0-10 0 0,0 3 0 16,7-8 0-16,-7-8 0 16,0-2-34-16,0-7-10 0,0 1-1 0,4-1-1 15,-1-9-192-15,-3 0-38 0,0 0-8 0,0 0-2 0</inkml:trace>
  <inkml:trace contextRef="#ctx0" brushRef="#br0" timeOffset="-150751.45">2170 17292 345 0,'0'0'31'0,"0"0"-31"0,0 0 0 0,0 0 0 16,0 0 400-16,0 0 75 0,0 0 14 0,0 0 3 16,0 0-390-16,0 0-78 0,0 0-16 0,7 6-8 15,-7-6 0-15,14 0 0 0,-4 6 0 0,1-2-8 16,3-4 8-16,0 6 0 0,4-3 0 0,-4-3 0 0,0 6 0 0,7-3 0 16,-3 4 0-16,7-4-8 0,-1 3 8 0,8-3 0 15,3 3 8-15,-7-6-8 0,8 10 12 0,6-10-3 16,-3 0 0-16,7 6 0 0,3-3 20 0,4-3 4 15,3 0 1-15,1 0 0 0,6 0-7 0,1 0-2 16,3-3 0-16,4-3 0 0,-8 6 11 0,11-6 3 16,4 2 0-16,-11-2 0 0,3-3-29 0,-3 6-10 15,0-7 0-15,0 4 9 0,-7 3-9 0,0-3 8 16,-7 6-8-16,4-4 8 0,-8-2-8 0,0 6 0 16,-6 0 0-16,-1-6 0 0,0 6 0 0,-6 6-9 15,-5-6 9-15,5 0 0 16,-5 6 0-16,5-2 0 0,-8-4 0 0,7 9 0 0,-3-9 0 0,-7 9 0 15,-1-2 0-15,1-4 0 0,0 6 0 0,-4-3 0 0,-7-6 0 0,0 10 0 16,0-4 0-16,-3-3 0 0,-11-3 0 0,7 7 0 16,-7-7 0-16,0 0 0 0,0 0 0 0,0 0 0 15,0 0 0-15,0 0 0 0,0 0 0 0,0 0 0 16,0 0 0-16,0 0-16 0,0 0 3 0,0 0 1 31,0 0-12-31,0 0-3 0,0 0 0 0,0 0 0 16,0 0-111-16,0 0-22 0</inkml:trace>
  <inkml:trace contextRef="#ctx0" brushRef="#br0" timeOffset="-145135.31">12760 18389 345 0,'0'0'15'0,"0"0"4"0,0 0-19 0,0 0 0 0,0 0 0 0,0 0 0 15,0 0 450-15,0 0 86 0,0 0 18 0,0 0 3 16,0 0-433-16,0 0-86 0,0 0-18 0,0 0-3 16,0 0 3-16,0 0 1 0,0 0 0 0,0 0 0 15,0 0-21-15,0 0 0 0,0 0 0 0,-4 7 0 16,1-7 11-16,-4 0-3 0,0 0 0 0,0 0 0 16,-4 0 6-16,1 0 1 0,-8 0 0 0,0 0 0 15,1 0-6-15,-5 3-1 0,-2-3 0 0,3 6 0 16,-1-6-8-16,1 0 0 0,-3 0 0 0,-1 0 0 15,4 0 31-15,0-6 1 0,-4 3 0 0,0-4 0 16,0 7-20-16,1-9-3 0,-4 6-1 0,-1-3 0 16,-6 2-8-16,0-2 0 0,-4 6 0 0,-3-3 0 15,-4 3 0-15,-4-6-11 0,5 6 3 0,-5 0 0 16,1 6-10-16,-1-3-2 0,5 7 0 0,-5-4 0 0,-3 3 32 16,4 1 7-16,6-1 1 0,1 0 0 15,0 1-8-15,0-4 0 0,10-3-1 0,4 7 0 0,3-10-11 0,4 6 0 16,-1-6 0-16,5 3 0 0,10 3 0 0,-4-6 0 15,-3 0 0-15,7 0 0 0,-4 7 0 0,11-7 0 16,0 0-11-16,0 0 11 0,-3 0-10 0,3 0 10 16,0 0-12-16,0 0 12 15,0 0-52-15,0 0-3 0,0 0-1 0,0 0 0 16,0 0-1-16,0 0-1 0,3 3 0 0,5 3 0 16,6-3-6-16,-4 3-2 0,-6-2 0 0,3 2-578 15,7-3-116-15</inkml:trace>
  <inkml:trace contextRef="#ctx0" brushRef="#br0" timeOffset="-144669.54">11575 18255 2293 0,'0'0'101'0,"0"0"22"0,0 0-99 0,0 0-24 0,-4-4 0 0,1-2 0 16,3-3 8-16,-4-1-8 0,-3 4 0 0,0-3 8 16,3 9-16-16,-3-10-4 0,4 7-1 0,-4-3 0 15,-11-4 13-15,8 7 0 0,3-3 0 0,-1 0 0 16,-6 3 20-16,0 3-2 0,0 0-1 0,4 0 0 16,-5 0-6-16,-2 3-2 0,-8 3 0 0,7 3 0 0,4-2 29 0,-3 2 6 15,-4 4 0-15,-1-4 1 0,5 7-25 0,-1-1-4 16,0-2-2-16,1 3 0 15,-8 2-14-15,11-2 0 0,7-3 0 0,-4-4 0 0,-3 7 0 0,7-7 0 16,4 1-9-16,3-4 9 0,-4 3-12 0,4-9 12 16,0 0-13-16,4 10 5 0,3-1-5 0,0 10-1 15,0-10 0-15,3 1 0 0,5 5 14 0,-1 4 0 16,-4-3-10-16,4-4 10 0,4 10 0 0,0-3 0 16,3-6 0-16,-4 9 0 0,5-3-8 0,-1-1 8 15,10 1 0-15,-6-3 0 0,0 3 0 0,0-10 0 16,10 7 0-16,0-4 8 0,-3-2-8 0,0-1 0 15,-1-3 0-15,1-3 0 0,0 4-13 0,-4-4-8 16,0 3-2-16,-3-6 0 16,3 0-86-16,-3 0-18 0,0 6-3 0,-1-6-1 15,1-6-45-15,0 6-10 0,-4 6-2 0,0-6 0 0</inkml:trace>
  <inkml:trace contextRef="#ctx0" brushRef="#br0" timeOffset="-143919.2">13515 17715 2185 0,'0'0'96'0,"-7"10"21"0,3-1-93 0,-3-6-24 0,0 7 0 0,7-10 0 16,-3 6 24-16,3-3 1 0,0 3 0 0,0 4 0 15,0-10-25-15,7 9 0 0,-4 0-12 0,4 1 12 16,-3-1-24-16,3 7 2 0,0 0 1 0,4 2 0 16,-4 1 9-16,3 9 3 0,-3 1 0 0,4 5 0 15,-1-2 9-15,1-1 0 0,0 10 8 0,-4-4-8 16,3 1 0-16,-3-4 0 0,-3-5 0 0,3 5 0 15,3-6 0-15,-2 4 0 0,-1-10 0 0,-4 3 0 16,1-6 0-16,-1-1 9 0,1-2-9 0,-1-7 10 16,-3-9 10-16,0 0 1 0,0 0 1 0,0 0 0 15,0 0-22-15,0 0 8 0,0 0-8 0,0 0 0 16,0 0 16-16,0 0-2 0,0 0 0 0,0 0 0 16,0 0 27-16,0 0 6 0,0 0 1 0,0 0 0 15,0 0-28-15,0 0-4 0,0 0-2 0,0 0 0 16,0 0-14-16,0 0 0 0,0 0-12 0,7-3 12 0,-3-3-12 0,3-3 12 15,3 2-12-15,5-5 12 0,-1-4-24 0,3 7 3 16,-3-10 0-16,8 10 0 0,-5-7 21 0,4 6-9 16,1-5 9-16,-1 5 0 0,-4 1-9 0,5 0 9 15,-5-1 0-15,1 7-9 0,-4-3-1 0,-4 6 0 16,5-3 0-16,-5-4 0 0,-3 7-1 0,0 7 0 16,0-4 0-16,0 6 0 0,-3-3 11 0,3 7 0 15,-3-4 0-15,-1 13 0 0,1 0 0 0,-1 3 0 16,1 0 8-16,-4 4-8 0,0-1 0 0,0 0 8 15,0 3-8-15,0-9 0 0,3 4 0 0,1-1 0 16,-1-7 0-16,1-2 0 0,3-3-14 0,-4-4-1 16,4 7 0-16,0-7 0 15,0-9-117-15,1 10-23 0,2-10-5 0,1 0-417 0,-4-4-84 0</inkml:trace>
  <inkml:trace contextRef="#ctx0" brushRef="#br0" timeOffset="-142784.94">14439 18371 1450 0,'0'0'64'0,"0"0"14"0,0 0-62 0,0 0-16 0,0 0 0 0,0 0 0 16,0 0 156-16,0 0 28 0,0 0 5 0,0-4 2 15,-3-2-111-15,-1 3-21 0,-3-3-5 0,0-4-1 16,0 4-43-16,0 3-10 0,-4-3 0 0,1 3 0 16,3-4-13-16,0 4-3 0,-4-3 0 0,0 6 0 15,-3 0 16-15,4 0 0 0,-4 6-10 0,3-3 10 16,-3 7 0-16,0-4 0 0,0 10 0 0,3 2 0 15,1 1-30-15,3 0-2 0,-1 6 0 0,5-6 0 0,3 9 32 0,0 0-9 16,-4-2 9-16,4-1 0 0,4-7 0 0,3 8 11 16,-3-8-1-16,-4 1 0 15,7-3 11-15,0-4 3 0,3-2 0 0,-3-4 0 0,4 3-24 0,-4-2 0 16,0-4 0-16,-7-3 0 0,11 0 0 0,-1 0 0 16,-3-10 0-16,4 1 0 0,-1 3 0 15,1-13-18-15,-4-6 3 0,4 6 1 0,-1-9 14 16,-3 3 0-16,0-7 0 0,0 1 0 0,0 3-8 0,0 9 8 15,-3-6-13-15,0 6 5 0,-1 3-4 0,1 7 0 16,-4 0 0-16,0 9 0 0,0-4 12 0,0 4 14 0,0 0-3 0,0 0-1 16,0 0 10-16,0 0 3 15,3 13 0-15,1 3 0 0,-1 2-23 0,1 8 9 0,-4-8-9 16,7 11 0-16,0-11 12 0,0 8-12 0,0-8 12 0,0-2-12 16,4 3 0-16,-1-10 0 0,4 7 0 0,0-7 0 15,4-6 0-15,0 4-11 0,3-4 0 0,0-3 0 31,0 0-18-31,4-3-4 0,0-4-1 0,-1-2 0 16,1 0-31-16,0-1-7 0,-1-2 0 0,1-1-1 16,0 4 21-16,-4-4 4 0,0-6 0 0,0-3 1 0,-3 4 71 0,-1-1 13 0,1-6 3 0,-4 6 1 15,0-9 11-15,-3 9 1 0,-1-6 1 0,1 6 0 16,-7 0-23-16,-1 3-5 0,1-2-1 0,-1 2 0 16,-6 3-8-16,-1-2-1 0,1 5-1 0,-1 4 0 15,-3-3 9-15,-4 9 3 0,1 0 0 0,-1 0 0 16,-3 6-3-16,0 3 0 0,-4 7 0 0,1-3 0 0,3 5-24 15,-4 4 0-15,0 0-12 0,4-3 12 0,0 6-17 0,4-6 4 16,3 6 1-16,3-6 0 0,4-3 12 0,4-4-9 16,-1 4 9-16,4-1-8 0,7-2 8 0,0-4-13 15,4 7 5-15,3-6 8 0,-3-1-26 16,3 0 2-16,0 1 1 0,4-4 0 16,-8 3-7-16,1 1-2 0,-4-4 0 0,0-3 0 15,0 7 3-15,-7-4 0 0,-3-3 0 0,-4-3 0 0,0 0 39 0,0 0 8 16,0 0 2-16,0 0 0 0,0 0 13 0,0 0 3 15,0 0 1-15,0 0 0 0,0 0 3 0,0 0 1 16,0 0 0-16,0 0 0 0,0 0-26 0,0 0-6 16,-4-3-1-16,4 3 0 0,-7-6-17 0,7 6-4 0,0 0-1 0,0 0 0 15,0 0-9-15,0-10-1 0,4 1-1 0,-1-1 0 16,8 1 25-16,0 3 0 0,3-7 0 0,3 7-8 16,5-3 8-16,-1-1 0 0,7-6-9 0,-3 7 9 15,-1 6 0-15,1-3 0 0,0-4 0 0,-1 7 0 16,-2-3 13-16,-5 6 4 0,1-3 1 0,-8 3 0 15,5 0-18-15,-8 3 0 0,-7-3 8 0,7 0-8 16,0 9 13-16,-4 1-1 0,4-1 0 0,-3 7 0 16,-4-1-3-16,3-2-1 0,1 6 0 0,-4-4 0 15,0 4-8-15,0 0 12 0,3-3-12 0,1 3 12 16,-1-4-12-16,1-2 0 0,0 2 0 0,3-5 0 16,0 6 0-16,0-7 0 0,0-6-9 0,3 3 9 15,1-3 0-15,-1-3-8 0,5 0 8 0,-1-3 0 16,0-3 0-16,3 3 0 0,5-6 0 0,-1-7 9 15,0-3 0-15,0-6 0 0,7-3 0 0,1 0 0 16,-5-7-9-16,4-9 0 0,4 0 0 0,-4-9 0 0,4 0 8 0,-4-10-8 16,1 0 0-16,-5 0 8 0,1 1-20 0,-4-7-4 15,-7 6 0-15,0 7-1 16,1 2-22-16,-8 10-4 0,0 7-1 0,-7 2 0 0,3 7 44 0,-6 3 0 16,3 9 0-16,-4-3 0 0,-3 7 24 0,0 6 9 15,3-4 3-15,-3 10 0 0,-3 6 12 0,-1 4 2 16,1 2 1-16,-1 14 0 0,1 8-41 0,-1 4-10 15,0 15 0-15,4 0 0 0,0 16 0 0,7-3 0 16,0 13 0-16,7-4 0 0,4 9 0 0,7-8 0 16,3 2 0-16,3-6 0 0,1-9 0 0,10-3 0 0,1-13 0 15,6-4 0 1,4-5-20-16,3-3-5 0,8-10-2 0,3-13-693 0,0-6-140 0</inkml:trace>
  <inkml:trace contextRef="#ctx0" brushRef="#br0" timeOffset="-21909.45">27623 3102 2538 0,'3'0'56'0,"-3"7"11"0,0-4 2 0,4-3 3 0,-4 6-58 0,7-6-14 15,3 9 0-15,-3-2 0 16,-3-7-54-16,-1 0-14 0,4 0-2 0,0-7-987 0</inkml:trace>
  <inkml:trace contextRef="#ctx0" brushRef="#br0" timeOffset="54120.55">27016 763 518 0,'0'0'46'0,"0"0"-37"15,0 0-9-15,0 0 0 0,3 16 384 0,-3-13 76 16,0-3 14-16,0 0 3 0,0 0-364 0,0 0-73 16,0 0-14-16,0 0-3 0,-3 6-11 0,-4-6-1 15,3 0-1-15,-6-9-1050 0</inkml:trace>
  <inkml:trace contextRef="#ctx0" brushRef="#br0" timeOffset="59605.1">25986 377 1231 0,'0'0'54'0,"-11"0"12"0,4 0-53 0,0 3-13 0,-4-3 0 0,4 7 0 15,0-14 55-15,-3 7 8 0,3 0 1 0,0 0 1 16,-1-3 22-16,1 3 4 0,0 0 1 0,4-6 0 16,-4 6-24-16,7 0-4 0,-4-9 0 0,4 9-1 15,0 0-23-15,0 0-4 0,0 0 0 0,0 0-1 16,0 0-7-16,4-10-2 0,6 1 0 0,1-1 0 15,0 1-18-15,6-7-8 0,4 7 8 0,4-4-8 16,0 1 10-16,3-1-10 0,0 7 12 0,0-13-12 16,1 10 8-16,-1 3-8 0,0-4 0 0,0 10 0 15,1 0 0-15,-8 0 0 0,-4 6 0 0,1-2 0 0,0 2 0 16,-8 3 0-16,1 10 0 0,-1-13 0 0,-3 7 10 0,-3 3-10 16,-1 2 8-16,-3-2-8 0,-3 3 0 0,-4 9 0 15,0-12 0-15,-4 3 0 0,-6 9 0 0,-5-3 0 16,1 9 0-16,-7-15 0 0,0 16 0 0,-4-7 0 15,-3 0 0-15,0-3 0 0,-1 10-10 0,1-13-4 16,3 3-1-16,0 3 0 0,1-3 6 0,6-9 1 16,0 3 0-16,8-4 0 0,-1-2 8 0,4 2 0 15,7-5 0-15,-4-1 8 0,8-2-8 0,3-7 8 16,0 3-8-16,3 6 8 0,4 0 12 0,7-2 2 16,4-7 1-16,3 3 0 0,4 3 1 0,7-6 1 0,-1 0 0 0,8 0 0 15,4-6-3-15,2 3-1 16,-6 3 0-16,4 0 0 0,-1 0-10 0,-3 0-3 0,-4 3 0 15,0 3 0-15,-3-6 2 0,-4 0 0 0,0 0 0 16,-3 0 0-16,0 0-2 0,-7 0 0 0,3 0 0 0,-4 0 0 16,-3 0-8-16,1 0 0 0,-8 0 0 0,3-6 0 15,1 3 0-15,-4 3 0 0,-7 0 0 0,0 0 0 32,3-7-60-32,1-2-15 0,-1 9-2 0,-3-12-641 0,0-1-128 0</inkml:trace>
  <inkml:trace contextRef="#ctx0" brushRef="#br0" timeOffset="59924.28">26970 685 2188 0,'0'0'195'0,"0"0"-156"16,-4 0-31-16,4 0-8 0,0 0 98 0,0 0 18 0,-7 6 4 0,4 0 1 15,-4-3-85-15,3 7-18 16,4-10-3-16,-7 0-1 0,4 0-5 0,3 0-1 0,0 0 0 0,0 0 0 15,0 0-19-15,0 0-4 0,0 0-1 0,0 0 0 32,0 0-148-32,0 0-29 0,-4 0-7 0</inkml:trace>
  <inkml:trace contextRef="#ctx0" brushRef="#br0" timeOffset="60671.56">27414 362 748 0,'0'0'33'0,"0"0"7"0,0 0-32 0,0 0-8 0,0 0 0 0,0 0 0 16,0 0 243-16,0 0 46 0,0 0 10 0,0 0 1 15,0 0-180-15,0 0-36 0,0 0-7 0,0 0-1 16,0 0-28-16,0 0-6 0,0 0-1 0,0 0 0 15,0 0-25-15,0 0-6 0,4-10-1 0,-4 10 0 16,3-9-9-16,4 9 12 0,4-6-12 0,0-4 12 16,3 10-12-16,7-3 0 0,0-6 0 0,4 2 0 15,3-2 0-15,4 0 0 0,3-1 0 0,-7 4 0 0,8 3 10 16,-8-7-10-16,4 10 12 0,-4-6-12 0,0 6 33 0,-3-9 0 16,-4 9 0-16,-4 0 0 0,1 0-4 0,-4 9-1 15,-3-9 0-15,-1 6 0 0,1-6-12 0,-4 10-4 16,-3-7 0-16,3 3 0 0,-4 13-12 0,-3-10 0 15,0 7 0-15,-3 3 0 16,3 0 0-16,-4 9 0 0,1-3 0 0,-1 3 0 0,-3 7 0 0,3-1-8 16,-3 1 8-16,4-1 0 0,-4-2 0 0,0 2 0 15,3 1 0-15,-3-7 0 0,4 6 0 0,-4 1 0 16,3-1 0-16,-3-2 0 0,3 2 0 0,-3 4 0 16,4-4 0-16,-1-2 9 0,1-4-1 0,-1 0-8 15,-3 7 12-15,4-10-4 0,-1 3-8 0,4-16-9 16,-3 10 9-16,-4-9-13 15,3 3-11-15,1-4-3 0,3-6 0 0,0-6 0 16,0 0-54-16,-8 0-11 0,5-6-3 0</inkml:trace>
  <inkml:trace contextRef="#ctx0" brushRef="#br0" timeOffset="60878.04">27658 719 518 0,'0'0'46'0,"0"0"-37"0,-7 0-9 0,7 0 0 16,0 0 438-16,0 0 86 0,0 0 16 0,0 0 4 16,0 0-405-16,0 0-82 0,0 0-16 0,3 6-3 15,-3-6 7-15,14 0 2 0,-3 0 0 0,10 0 0 16,0 0-8-16,8 0-2 0,-5 0 0 0,4-6 0 0,-3 6-37 0,3-9 0 16,-3 9 0-16,0 0 0 15,-1 9-120-15,1-9-26 0,0 0-5 0,-4 0-619 16,0 0-124-16</inkml:trace>
  <inkml:trace contextRef="#ctx0" brushRef="#br0" timeOffset="61605.56">28981 387 633 0,'0'0'56'0,"0"0"-44"0,0 0-12 0,0 0 0 16,7-7 349-16,3 4 68 0,-3-12 14 0,4 15 2 15,-4-13-284-15,0 7-57 0,0 0-11 0,-3 6-2 16,-1-10-14-16,-3 10-2 0,0 0-1 0,0 0 0 16,0-3-22-16,0 3-4 0,0 0 0 0,0 0-1 15,0 0-18-15,-7-6-3 0,-7 3-1 0,3 12 0 16,-6-6-25-16,-4 13-6 0,-4 3-1 0,-3 6 0 15,-4 3 6-15,-3 0 1 0,3 7 0 0,-3-1 0 16,3 10 12-16,-3-6 0 0,-1-4 0 0,5 4 0 16,2-7 0-16,5 1 0 0,3 2 0 0,-4-9 0 15,7-6-32-15,1 0-4 0,-1 0-1 0,4-4 0 16,0 4-88-16,3-10-18 0,4-2-3 0,0-4-875 16</inkml:trace>
  <inkml:trace contextRef="#ctx0" brushRef="#br0" timeOffset="61842.61">28476 396 2314 0,'0'0'103'0,"0"0"21"0,0 0-100 0,0 0-24 16,0 0 0-16,0 0 0 0,11 10 50 0,-1-1 5 16,-3 0 1-16,1-9 0 0,2 7 0 0,1 2 0 15,3 4 0-15,7 2 0 0,0 4-26 0,7-3-5 16,-3-1-1-16,7 7 0 0,-4 4-12 0,4 2-4 15,3-9 0-15,0 6 0 0,-3-7-8 0,0 1-11 16,-4-3 3-16,0 3 0 0,0-4-7 0,-3-11-1 0,3 5 0 16,-3 4 0-1,-4-10-66-15,4-3-14 0,-4 9-2 0,-3-9-1 16,3 0-79-16,-3 0-16 0,-1-9-3 0,1 6-1 0</inkml:trace>
  <inkml:trace contextRef="#ctx0" brushRef="#br0" timeOffset="62064.13">29556 308 403 0,'0'0'17'0,"0"0"5"16,0 0-22-16,0 0 0 0,0 0 0 0,10 7 0 16,-3 2 480-16,-3-6 92 0,-4 13 19 0,0-7 3 15,-4 1-453-15,-6 5-90 0,-1-2-19 0,-3 3-3 0,0 9-1 0,-7-3 0 16,-4 3 0-16,-3 3 0 15,0-3-54-15,-1 3-11 0,1 7-3 0,0-10 0 16,0 3-4-16,0-3-2 0,3-6 0 0,0 9 0 16,4-12-89-16,3 0-17 0,4-4-4 0,0 4-472 15,4-7-95-15</inkml:trace>
  <inkml:trace contextRef="#ctx0" brushRef="#br0" timeOffset="62286.06">29157 371 1612 0,'0'0'72'0,"0"0"14"0,0 0-69 0,0 0-17 0,0 0 0 0,0 0 0 15,11 6 184-15,-1-6 34 0,1 0 6 0,-1 0 2 16,8 10-154-16,-4-7-32 0,0 9-5 0,4 1-2 16,3-4-13-16,4 10-4 0,-4 3 0 0,0 6 0 15,7-9-16-15,-3 9 8 0,0-9-8 0,-4 6 0 16,4-6-12-16,-4 0-8 0,7-3-3 15,-3 2 0 1,-1-2-173-16,1-13-34 0</inkml:trace>
  <inkml:trace contextRef="#ctx0" brushRef="#br0" timeOffset="62518.66">30279 236 1670 0,'0'0'74'0,"0"0"15"0,0 0-71 0,0 0-18 0,3 10 0 0,-3 5 0 0,0-5 149 0,0 5 27 16,-7 7 4-16,0-3 2 0,-3 3-103 0,-8 6-21 15,0 1-4-15,1 5-1 0,-4 4-42 0,0-4-11 16,-1 4 0-16,-2-4 0 16,2-5-20-16,-2 5-7 0,-1 1-1 0,0-7 0 15,4-3-38-15,-3 3-8 0,2-12-2 0,1 6 0 16,7-10-42-16,0 1-9 0,0-4-1 0,0-3-696 0</inkml:trace>
  <inkml:trace contextRef="#ctx0" brushRef="#br0" timeOffset="62708.16">29845 390 2530 0,'0'0'56'0,"7"12"11"0,7 1 2 0,7-4 3 0,4 1-58 0,3 5-14 0,4 1 0 0,0 6 0 16,0-3 44-16,3-3 7 0,-3 9 1 0,-1-3 0 16,1 3-32-16,3 0-7 0,1 3-1 0,-5-9 0 31,-2 0-105-31,-1-4-22 0,-4 10-4 0,1-12-627 0,-4 12-126 0</inkml:trace>
  <inkml:trace contextRef="#ctx0" brushRef="#br0" timeOffset="66778.29">28205 2485 345 0,'0'0'15'0,"0"0"4"0,0 0-19 0,0 0 0 0,0 0 0 0,0 0 0 16,0 0 246-16,3-7 46 0,1 4 8 0,-1-3 3 15,1-3-199-15,-1-1-40 0,-3 1-8 0,4 6-2 16,-1-7-6-16,-3 4-2 0,0 0 0 0,0 2 0 16,0-5-20-16,0 9-4 0,0-6-1 0,0 6 0 15,0 0 21-15,0 0 4 0,0 0 1 0,0 0 0 0,0 0-12 0,0 0-3 16,0-10 0-16,0 10 0 0,0 0-9 0,0 0-3 15,0 0 0-15,0 0 0 0,0 0-20 0,-7 16 0 16,0-7 0-16,0 7-8 16,-7 6 8-16,0-3 0 0,-4 3 0 0,-3 6 0 0,0-9 0 0,0 9 0 15,0 0 0-15,-4-3-8 0,4 4 8 0,0 5 0 16,-4-15 0-16,4 6 0 0,0 3 0 0,-1-6 0 16,5 0 0-16,-4-6 0 0,3 3 0 0,0-4 0 15,1-2 0-15,-1-4 0 0,7 1 0 0,-3 2-20 16,4-9 4-16,-1 7 1 15,1-1-91-15,3-9-18 0,3 0-4 0,0 0-704 0</inkml:trace>
  <inkml:trace contextRef="#ctx0" brushRef="#br0" timeOffset="67060.94">27824 2353 1843 0,'0'0'164'0,"0"0"-132"0,0 0-32 0,0 0 0 16,0 0 116-16,0 0 17 0,0 0 3 0,7 9 1 15,0-2-103-15,0-1-21 0,0 6-4 0,0-2-1 16,0 5 10-16,4-5 2 0,-4 18 0 0,7-12 0 16,0 9-12-16,-4-3-8 0,4 3 9 0,1 3-9 0,-1-9 0 15,0 6 0-15,3 0 0 0,5-6 0 0,-1 0 0 0,0 0 0 16,4-4 0-16,-1 1 0 0,-2-4 0 0,-1 4 0 15,-4-6-13-15,1-1 4 16,-4-3-15-16,0-3-2 0,0 7-1 0,0-10 0 16,-3 0-125-16,0 0-26 0,3 0-5 0,-4-10-1 0</inkml:trace>
  <inkml:trace contextRef="#ctx0" brushRef="#br0" timeOffset="67326.46">28624 2441 1641 0,'0'0'72'0,"11"0"16"0,-4 0-70 0,4-3-18 0,3-4 0 0,-4 7 0 15,1 0 87-15,-1 0 13 0,-2 0 4 0,-1 7 0 16,-7-7-52-16,3 3-11 0,1 6-1 0,-4 7-1 16,0-7-9-16,-7 7-2 0,0 6 0 0,-4-3 0 15,-3 6-18-15,-4 0-10 0,1 3 10 0,-1 0-10 16,-3-3 0-16,3 10 0 0,-3-16 0 0,0 9-10 15,3-9 10-15,1 6 0 0,-1-6 0 0,4-4 0 16,-4 1 0-16,4-3 0 0,0 2-9 0,0-12 9 16,-4 7-31-1,8 2-1-15,-1-9-1 0,-3 7-933 0</inkml:trace>
  <inkml:trace contextRef="#ctx0" brushRef="#br0" timeOffset="67559.59">28374 2438 1785 0,'0'0'159'0,"0"0"-127"15,0 0-32-15,0 0 0 0,0 0 127 0,0 0 19 16,0 0 4-16,0 0 1 0,0 0-108 0,0 0-22 16,0 0-4-16,0 0-1 0,11 3-7 0,-4 6-1 15,3 10-8-15,1-3 12 0,3-1 8 0,-4 4 0 16,1 0 1-16,3 0 0 0,0 6-21 0,-3-6 0 15,3-1 0-15,0 8 0 0,0-17-15 0,0 10-7 16,0 0-2-16,4-10 0 16,-4 7-76-16,0-7-15 0,4-3-3 0,0-3-522 0,-4 7-104 0</inkml:trace>
  <inkml:trace contextRef="#ctx0" brushRef="#br0" timeOffset="67860.34">29266 2340 2286 0,'0'0'50'0,"0"0"10"0,0 0 3 0,8 10 1 0,-8-10-51 0,3 3-13 0,-3-3 0 0,0 0 0 0,0 9 44 0,-3-2 5 16,-8 8 2-16,0-2 0 0,-3 2-23 0,-7 4-4 15,-4 0 0-15,4 6-1 0,-3-6-14 0,-1 6-9 16,0-6 12-16,4 9-12 0,-4-9 0 0,1 6 0 16,2 0 0-16,-2-6 0 0,3 0-12 0,-1 6 3 15,1-13 1-15,-3 10 0 16,2-3-36-16,5-6-8 0,-4 2 0 0,-1 4-1 16,5-3-37-16,3-7-7 0,-4 1-2 0,4 5-842 0</inkml:trace>
  <inkml:trace contextRef="#ctx0" brushRef="#br0" timeOffset="68047.02">28758 2491 806 0,'0'0'72'0,"0"0"-58"0,0 0-14 0,0 0 0 16,0 0 353-16,11-6 68 0,-4 6 14 0,4 0 2 15,-11 0-326-15,14 9-66 0,0-3-13 0,4 7-2 16,-1-7-30-16,1 4 0 0,3-1 0 0,-3 10 0 15,-1 0 0-15,1-1 0 0,0-2 0 0,-1 9 0 32,-3-15-117-32,7 5-30 0,-6-2-5 0</inkml:trace>
  <inkml:trace contextRef="#ctx0" brushRef="#br0" timeOffset="68713.03">29552 2287 979 0,'0'0'43'0,"0"0"9"0,0 0-41 0,0 0-11 0,0 0 0 0,0 0 0 16,0 0 240-16,0 0 45 0,0 0 10 0,0 0 1 15,0 0-191-15,0 0-38 0,0 0-8 0,0 0-2 16,0 0-27-16,0 0-6 0,0 0 0 0,0 0-1 16,0 0-7-16,0 0 0 0,0 0-1 0,0 0 0 15,0 0 4-15,0 0 1 0,0 0 0 0,0 0 0 16,7 9-8-16,-3-5 0 0,-1 2-1 0,4 0 0 16,4-3 6-16,0 7 2 0,3-1 0 0,3 7 0 15,1-13-1-15,7 6 0 0,-1 7 0 0,5-7 0 16,-5 7 2-16,4-3 1 0,1 2 0 0,2 4 0 0,1-3-9 0,0-4-1 15,-4 10-1-15,4-3 0 16,-7-6 2-16,-1 2 0 0,1 4 0 0,-4-3 0 0,-3 3-12 0,-1-4 0 16,-2-2 0-16,-5 3 0 0,4-7 0 0,-7 0 0 15,0 10 0-15,-3-13 0 0,-4 4 0 0,0-1 0 16,-4 1 0-16,-3 8 0 0,0-2 0 0,-7-3 0 16,-4 2 0-16,1 4 0 0,-4 0 0 0,-4 3 0 15,-7 0 0-15,4-3 0 0,-7-4 0 0,-1 10 0 16,1-3 8-16,-4 0-8 0,4 0 0 0,0 3 0 15,0-6 0-15,3 0 0 0,0 6 0 0,4-6 0 16,0 6 0-16,3-6 0 0,-3 0 0 0,3-1 0 16,4-2 0-16,-4-6 0 0,4 5-20 0,0-5 0 0,7-1 0 15,0 0 0 1,3-9-77-16,0 7-15 0,1-4-4 0,6-3-620 0,4 0-124 0</inkml:trace>
  <inkml:trace contextRef="#ctx0" brushRef="#br0" timeOffset="69466.05">30639 2494 288 0,'0'0'25'0</inkml:trace>
  <inkml:trace contextRef="#ctx0" brushRef="#br0" timeOffset="70779.93">30738 2387 230 0,'0'0'10'0,"0"0"2"16,0 0-12-16,0 0 0 0,0 0 0 0,0 0 0 16,0 0 266-16,0 0 50 0,0 0 11 0,0 0 1 15,0 0-160-15,0 0-33 0,0 0-7 0,0 0 0 0,0 0-34 0,0 0-6 16,0 0-2-16,0 0 0 0,0 0-34 0,0 0-6 16,0 0-2-16,0 0 0 0,0 0-26 0,0 0-6 15,0 0 0-15,-8 0-1 0,1 0-11 0,0 0-17 16,0 0 4-16,0 0 1 0,-3 0-3 0,3 0 0 15,3 10 0-15,-3-10 0 0,0 6 15 0,0-3 0 16,3 3 0-16,1-6 0 0,-4 4 0 0,3-4 0 16,-3 6 0-16,4 0 0 0,-1-3 0 0,1 4-9 15,-1-4 9-15,1 6 0 0,-1-3 0 0,1 4 0 16,3-10 0-16,0 3-8 0,0 6 8 0,0 7 9 16,3-7-1-16,1 7-8 0,-1-6 14 0,1-7-4 15,6 12-1-15,1 4 0 0,-1-9-1 0,5-1 0 0,-1 7 0 0,0 2 0 16,0-2 5-16,3-3 1 15,1 2 0-15,3-5 0 0,-3 9-2 0,0-1 0 0,3-2 0 16,-4 3 0-16,1-10-4 0,-4 1-8 0,0 5 11 0,-3-5-11 16,-4-1 8-16,0 7-8 0,-4-16 0 0,5 9 0 15,-8-9 10-15,0 0-10 0,-4 3 8 0,0 10-8 16,4-10 12-16,-7 7-4 0,-3-1 0 0,-4-9 0 16,0 6-8-16,-8-3 0 0,5 4 0 0,-8-4 0 31,4-3-16-31,0 6-9 0,-4 0-2 0,4-3 0 0,-4-3-93 0,1 0-20 0,-1 0-3 0,4 0-489 15,-1 0-99-15</inkml:trace>
  <inkml:trace contextRef="#ctx0" brushRef="#br0" timeOffset="71051.6">30656 2300 2530 0,'0'0'112'0,"0"0"24"0,0 0-109 0,0 0-27 15,11 0 0-15,-4 0 0 0,-7 0 8 0,7 0-8 16,4 0 8-16,-4 0-8 0,3 0 44 0,4 0 3 16,4 0 1-16,0 0 0 0,3 0-30 0,4 0-6 15,3 0 0-15,0-4-1 0,-7 4-11 0,4-6 0 16,3 3 0-16,-3 3 0 15,3-6-30-15,-3-4-11 0,-4 7-3 0,0-3 0 16,0 3-112-16,0-3-24 0,-3-1-4 0,-4 7-788 0</inkml:trace>
  <inkml:trace contextRef="#ctx0" brushRef="#br0" timeOffset="72713.34">31355 2422 288 0,'0'0'25'0,"0"0"-25"0,0 0 0 0,0 0 0 0,0 0 345 0,0 0 64 16,0 0 13-16,0-6 2 0,0 6-319 0,0 0-64 15,0-4-13-15,0 4-2 0,0-6 28 0,0 3 6 16,0-3 0-16,0 6 1 0,0-10-16 0,0 10-3 16,-4-3-1-16,1-3 0 0,3 6-5 0,-4-3 0 15,1-3-1-15,-1-1 0 0,-3 7-7 0,4-3-2 16,-8 3 0-16,4-6 0 0,0 6-18 0,-4 0-8 16,-3 9 8-16,4-9-8 0,-4 7 0 0,3 2 0 15,0-3 0-15,-3 7 0 0,7-4 0 0,-3 1 0 16,-1 5 0-16,4 4 0 0,0 0 0 0,3 6 0 15,-6 0 0-15,6 0 12 0,-3 3-20 0,7 1-4 16,0-1-1-16,0-3 0 0,4 3 13 0,-1-9 0 0,1 6 0 16,3-6 0-16,4-3 0 0,-1-1 0 0,4-2 10 0,0-4-10 15,4 7 15-15,3-16-3 16,4 3 0-16,0-6 0 0,6 3 2 0,-3-10 0 0,-3 4 0 0,7-13 0 16,-4 4-6-16,0-4-8 0,1-3 11 0,-5 0-11 15,-3 3 0-15,-3-9 0 0,-4 9 0 0,-3-6 0 16,-1 0 32-16,-3 6 0 0,-3-9 0 0,-1 9 0 15,-6-6-32-15,-1 0 0 0,-3-3 0 0,-3 3 0 16,-4-4 0-16,-4 4 0 0,0 3 0 0,-3 4 0 16,4-4-19-16,-5 12-10 0,1 1-3 0,4-1 0 15,-5 10-40 1,-2 0-8-16,-1 0-1 0,4 10-641 0,3-4-128 0</inkml:trace>
  <inkml:trace contextRef="#ctx0" brushRef="#br0" timeOffset="73114.99">31828 2353 518 0,'0'0'46'0,"0"0"-37"15,0 0-9-15,0 0 0 0,7 0 312 0,-7 0 61 16,0 0 12-16,0 0 3 0,0 0-264 0,0 0-53 15,0 0-11-15,0 0-1 0,-7 0-15 0,0 9-2 0,-4 4-1 0,-3-1 0 16,0 4-41-16,0-3 0 0,0 9 0 0,-1 0 0 16,1-4 0-16,0 7-11 0,4 1 11 0,-1 2-8 15,8-3 8-15,-5 0 0 16,5 3 8-16,3-9-8 0,3 0 0 0,1 6 0 0,0-13 0 0,3 4 0 16,7 3 14-16,0-3-2 0,0-7 0 0,4 0 0 15,-1-2 14-15,4-4 2 0,4 6 1 0,0-9 0 16,3-9 2-16,4 6 0 0,-4-13 0 0,4 10 0 15,-1-7-12-15,-2-6-3 0,-1-3 0 0,-3 0 0 16,-1-3 20-16,-3 7 3 0,-6-8 1 0,-1 1 0 16,0 3-26-16,-7-3-5 0,-4 0-1 0,-3-3 0 15,-3 0 3-15,-1 0 0 0,-10 2 0 0,-3-8 0 16,-8 6 1-16,-3 0 0 0,-4 2 0 0,0 1 0 16,-7 13-44-16,4-1-9 0,-7 1-2 0,3 12-769 15,-3 0-155-15</inkml:trace>
  <inkml:trace contextRef="#ctx0" brushRef="#br0" timeOffset="78901.47">29468 5191 1918 0,'0'0'42'0,"0"0"9"0,0 0 1 0,0 0 3 0,0 0-44 0,0 0-11 16,0 0 0-16,0 0 0 0,0-3 46 0,0 3 7 16,-4-7 2-16,0-2 0 0,1 6-13 0,-1-3-2 15,4 6-1-15,0-10 0 0,4 1-39 0,-1-1 0 16,1 4 0-16,0-3 0 0,-1-1 12 0,8-2 0 15,-4-4 1-15,3 0 0 0,1 4-13 0,3-4 0 16,0-3 8-16,0 4-8 0,7-4 0 0,1 0 0 16,-1 3 0-16,0-2 0 0,4-1 0 0,-4 9 0 0,3 1 0 15,1 3 0-15,0-4-9 0,0 10 9 0,-8 0 0 0,1 0-9 16,-4 10 9-16,-4-1 16 0,5 0-4 0,-8 7-1 16,-4 3 1-16,-3 6 1 0,0-6 0 0,-10 9 0 15,3-3 0-15,-8 0 0 0,-2 3 0 0,-4 1 0 16,-1-10 6-16,-2 6 1 0,-4 3 0 0,3 3 0 15,0-9-29-15,0 3-6 0,1-6-1 0,-1 6 0 16,-3-6 16-16,7 0 0 0,-4-4 0 0,4 4 0 16,0-3 0-16,3-4 0 0,0 4 0 0,8-6 10 15,-1-1 2-15,1 0 0 0,6 1 0 0,4-10 0 16,-3 0-12-16,3 0 0 0,0 0 0 0,10 9 0 16,1 1 8-16,3-4 0 0,-4 3 0 0,5-2 0 15,2-4-8-15,1-3 8 0,3 0-8 0,-3 0 8 16,6 0-72-16,1-3-14 0,0-4-3 0,3 4-619 15,-3-9-124-15</inkml:trace>
  <inkml:trace contextRef="#ctx0" brushRef="#br0" timeOffset="79059.05">30081 5395 2602 0,'0'0'57'0,"0"0"12"0,0 0 3 0,0 0 1 0,0 0-58 0,0 0-15 16,0 0 0-16,0 0 0 0,0 0-16 0,0 0-7 16,0 0-1-16,-3 0-1108 0</inkml:trace>
  <inkml:trace contextRef="#ctx0" brushRef="#br0" timeOffset="79569.56">30378 5081 518 0,'0'0'46'0,"0"0"-37"0,0 0-9 0,0 0 0 15,0 0 421-15,0 0 83 0,0 0 16 0,0 0 3 16,0 0-436-16,-7 9-87 0,3 1-18 0,-6-1-3 16,2 1 21-16,1-1 0 0,-3 7 8 0,-1 3-8 15,-3 6-42-15,4 3-14 0,3-3-2 0,-1 0-1 16,-2 3-17-16,6-6-4 0,1 13-1 0,3-20 0 15,0 20 45-15,3-13 10 0,4 3 2 0,4-6 0 0,0 6 24 0,3-6 12 16,-4-1 0-16,4-2-1 0,0-6 27 0,1 8 6 16,-1-8 0-16,0-10 1 0,-4 0 38 0,5 0 7 15,2 0 2-15,-3 0 0 0,0-13-29 0,4-2-6 16,-7-1-1-16,3-3 0 0,-4 0-44 0,1-6-12 16,-4-3 0-16,-4-7 0 15,1 4-35-15,-4 0-9 0,0-13-1 0,-7 6-1 16,-4-6 0-16,1 0 0 0,-4 7 0 0,-4-7 0 15,0 6 11-15,1-3 3 0,-1 10 0 0,-3 0 0 0,3 9 22 0,-3-3 10 16,7 6-8-16,-4 3 8 0,4-3 0 0,0 10 8 16,4-7 0-16,-1 13 0 0,4-6-8 0,3 3 0 0,4-4 0 0,0 1 0 15,7 2 10-15,1 4-2 16,-1 3-8-16,7-9 12 0,0 3-12 0,3-4 8 0,1 1-8 0,3-1 0 16,4 4 0-16,3-3 0 0,0 6 0 0,-3-4 0 15,3 7 0-15,-3 10 0 0,3-4 0 0,-3 3-10 16,-4 10 10-16,0 6-13 0,-3 4 5 0,-4-1 8 15,-3 6-13-15,-8 10 5 0,1-6 8 0,-4 6-13 16,0 0-6-16,-7-1-1 0,0 1 0 0,-4 3 0 31,4-3-28-31,-4-3-7 0,1-3-1 0</inkml:trace>
  <inkml:trace contextRef="#ctx0" brushRef="#br0" timeOffset="82637.12">29986 3403 403 0,'0'0'36'0,"0"0"-36"0,0 0 0 0,0 0 0 16,0 0 224-16,0 0 37 0,0 0 8 0,0 0 2 15,0 0-96-15,0 0-19 0,0 0-4 0,0 0-1 16,0 0-31-16,0 0-7 0,0 0-1 0,0 0 0 15,0 0-44-15,0 0-8 0,0 0-3 0,0 0 0 16,4-6-32-16,-4 6-6 0,0 0-2 0,0 0 0 16,0 0-17-16,0 0 8 0,0 0-8 0,0 0 0 15,0 0 27-15,0 0-2 0,-7-3 0 0,-4 3 0 16,0 3-25-16,1 10 0 0,-4-10 0 0,0 6-11 0,0 1 11 16,-4-1 0-16,4 7 0 0,-7-1 0 0,-4-2 8 0,4-4 3 15,0 7 1-15,-1 0 0 0,-2-4-12 0,3 7 0 16,-4-10 0-16,4 7 0 0,-4 3 0 0,4-3 0 15,0-7 0-15,-1 10 0 0,5-3 0 0,-1-4 0 16,1-3 0-16,-1 7 0 0,4-6 0 0,0 8 0 16,0-11 0-16,-1 2 0 0,5 7 0 0,-1-13 0 15,4 6 0-15,4 1 0 0,3-10-14 0,0 0-5 16,0 6-1-16,3 3 0 0,1 1 20 0,6-1 0 16,1 1-8-16,0-1 8 0,6 0 0 0,1 1 0 15,-1-4 11-15,8 4-11 0,0-1 11 0,3-3-11 16,4-3 10-16,0 7-10 0,3-1 8 0,0 1-8 0,0-1 0 0,1-3 0 15,-1 10 10-15,0-4-10 16,-3-5 10-16,0 2-10 0,-1 1 8 0,-6-1-8 0,0-3 0 0,-7-3 9 16,3 7 0-16,-7-4 0 0,0-3 0 0,-4-3 0 15,1 6-9-15,0-2 12 0,-4-4-12 16,-7 0 12-16,7 0-12 0,-7 0 0 0,0 0 0 0,0 0 0 31,0 0-88-31,7-10-17 0,-4 7-3 0,-3 3-1 16,0 0-124-16,0-6-25 0,-3-16-5 0,-4 6-1 0</inkml:trace>
  <inkml:trace contextRef="#ctx0" brushRef="#br0" timeOffset="83120.56">30702 3545 864 0,'0'0'76'0,"0"0"-60"0,0 0-16 0,0 0 0 16,0 0 159-16,-3 3 29 16,3-3 5-16,0 0 2 0,0 0-93 0,0 0-18 0,0 0-4 0,0 0-1 15,-4 6-17-15,4-6-3 0,-3 3-1 0,3-3 0 16,-7 9-26-16,7-9-4 0,-4 0-2 0,4 0 0 16,0 10-7-16,-3-4-2 0,3 0 0 0,0-2 0 15,0 5-4-15,3 0-1 0,1 7 0 0,3 0 0 16,0-7 8-16,0 4 2 0,3 2 0 0,1 4 0 15,3 0-2-15,0 0 0 0,7 3 0 0,-3-3 0 16,3 3-4-16,-3-1 0 0,3 1-1 0,0-3 0 16,-7 3-6-16,0-3-1 0,0 3 0 0,-3-6 0 15,3 2 0-15,-7-2-8 0,0-6 12 0,-3-1-4 16,3 0-8-16,-7 1 8 0,0-10-8 0,0 9 8 16,0-9-8-16,-4 6 0 0,-3-2-10 0,-3-4 10 15,3-4-164-15,0-2-28 0,-4 3-4 0</inkml:trace>
  <inkml:trace contextRef="#ctx0" brushRef="#br0" timeOffset="83903.85">30671 3485 518 0,'0'0'23'0,"0"0"5"0,10 0-28 0,1 0 0 16,-1 0 0-16,8 0 0 0,3-3 349 0,4-3 65 15,-4 6 13-15,4-4 2 0,-1-2-326 0,1 0-66 0,0 6-13 0,-1-10-2 16,5 10-14-16,2-9-8 0,1 6 8 0,-4-3-8 16,1 6-8-16,-5 0-7 0,-3 0-1 0,1 0 0 15,-5 0 4-15,-3 0 1 0,0 6 0 0,-3-3 0 16,0 3 27-16,-1-3 6 0,-6 7 1 0,-1-4 0 16,1 4 21-16,-8-1 4 0,4 0 0 0,-7 7 1 15,0 3-26-15,-3 0-6 0,-1-4-1 0,0 4 0 16,-3 9-16-16,0-9 0 0,0 6-11 0,0 3 11 15,0-2-19-15,-4-1 3 0,8 3 1 0,-4-3 0 16,3 3 15-16,4 0-12 0,0-2 12 0,0-1-12 16,3-3 12-16,4-1 0 0,0-8-10 0,0 6 10 15,7-3 0-15,0-7 10 0,0 0-1 0,0-2 0 16,1-4 9-16,6-3 2 0,-4 0 0 0,4-3 0 16,4-4 12-16,0-5 4 0,3-4 0 0,-4 0 0 15,5-2-14-15,-1-1-2 0,-4-6-1 0,1 6 0 0,-4-6-8 0,-3-3-2 16,-1 3 0-16,-3-4 0 0,0 4 18 0,-3 6 3 15,-8-15 1-15,4 12 0 0,-3-6-15 0,-1-4-2 16,-3 4-1-16,4 3 0 0,-4 6-1 0,-4-6 0 16,1 13 0-16,2-4 0 0,-2-3-12 0,-1 10-16 15,4-1 3-15,-3 4 1 16,3-3-26-16,0 5-5 0,0-2-1 0,3 6 0 0,0-9 20 0,4 9 4 16,0 0 1-16,0 0 0 0,4 0 1 0,7 0 0 15,-4-3 0-15,7 3 0 0,0-7 9 0,3 1 9 16,5 3-13-16,-1 3 5 0,4-6 8 0,-1 3 0 15,1 3 0-15,0-7 0 0,-4 7 16 0,0 7 0 0,4-4-1 0,-8 3 0 16,4-3 0-16,-6 13 0 16,-5-7 0-16,4 7 0 0,-7 3-15 0,-3 0 0 0,-4 6 0 0,-4 0-10 15,-3-3 0-15,0 6 0 0,-3 6 0 0,-1 1 0 16,0-1 10-16,1 1 0 0,-4-4 0 0,3 4 0 16,4-7 0-16,0 6-12 0,4-18 2 0,-1 9 0 15,4-6 10-15,0 0 12 0,7-4-2 0,0-2-1 16,0-4-9-16,4 1 0 0,-1-4 0 0,4-6 8 15,8 0 23-15,-1 0 4 0,3 0 1 0,1-9 0 16,0 2 2-16,0-11 1 0,3 2 0 0,-4-3 0 16,1 0-22-16,0-9-4 0,0 3-1 0,-4-3 0 15,0 0-12-15,-3-7 0 0,-4 7 0 0,0-4 0 16,-11-5 0-16,1 9 0 0,-4-1 0 0,-4-2 0 16,1 9 0-16,-8-3 0 0,1 0 0 0,-5 6 0 15,-6 3-13-15,0 4-6 0,-4-4-1 0,-3 13 0 16,-4-6-156-16,-6 9-32 0,-40-7-7 0,18 14-1 0</inkml:trace>
  <inkml:trace contextRef="#ctx0" brushRef="#br0" timeOffset="85472.63">29598 6241 403 0,'0'0'36'0,"0"0"-36"16,0 0 0-16,0 0 0 0,0 0 294 0,0 0 52 0,0 0 10 0,0 0 3 15,0 0-253-15,0 0-50 0,0 0-11 0,0 0-1 16,0 0 25-16,0 0 6 16,0 0 1-16,0 0 0 0,0 0-22 0,4-6-4 15,-4-3-1-15,7 5 0 0,-4-11-28 0,4 5-5 0,0 1-2 0,4-7 0 16,-1 7-14-16,5-4 0 0,-1-2 0 0,7 5 0 15,-4 1 0-15,1 3-12 0,3-4 12 0,-3 1-10 16,3-1 10-16,0 10 0 16,0-9-9-16,1 9 9 0,-5 9 0 0,1-2 0 0,0 2-9 0,-1 4 9 15,-3 2 0-15,0 10 0 0,-7-3-8 0,0 3 8 16,-3 4 0-16,-8 5 0 0,1-6 0 0,-4 7 9 16,-4-1-1-16,-3 4 0 0,-7-4 0 0,3-5 0 15,-3 5 9-15,0-6 2 0,-4 7 0 0,1-10 0 16,-5 3 9-16,5 0 3 0,3-2 0 0,-1-1 0 15,1-13-14-15,7 10-2 0,0-9-1 0,0-4 0 16,7 0-14-16,0 1 0 0,0-4 0 0,7-6 0 0,0 0 0 0,3 10-15 16,-3-1 3-16,4-3 1 15,3-3-17-15,3 4-4 0,5-4-1 0,-1-3 0 16,7 0-204-16,0-3-41 0,21-13-8 0,-3-9-2 0</inkml:trace>
  <inkml:trace contextRef="#ctx0" brushRef="#br0" timeOffset="85623.15">30247 6662 2718 0,'0'0'60'0,"0"0"12"0,0 0 2 0,0 0 2 0,0 0-60 0,0 0-16 0,0 0 0 0,0 0 0 16,0 0 0-16,0 0 0 0,0 0 0 0,0 0 0 31,0 0-102-31,0 0-23 0,0-4-5 0</inkml:trace>
  <inkml:trace contextRef="#ctx0" brushRef="#br0" timeOffset="85891.43">30522 6260 1497 0,'0'0'133'0,"0"0"-106"0,0 0-27 0,0 0 0 15,0 0 225-15,11 6 40 0,-4-6 8 0,4-6 2 16,3 3-220-16,-4-3-44 0,8-4-11 0,-4 4 0 15,11-3 0-15,-4-1 0 0,4 1 0 0,-4 6 0 0,7-4 0 16,-3 7 0-16,-4 0 0 0,4 7 0 0,-4 5 0 0,0 4 0 16,-7 9 0-16,0-3 0 0,0 12 12 0,0 1 0 15,0 9 0-15,-3 0 0 0,-4 3-4 0,-3-3 0 16,-4 3 0-16,0 3 0 0,0-3-8 0,-4-3 0 16,-3 0 0-16,0 0 0 15,3-7 0-15,-3 1-12 0,-3-4 4 0,-1 1 8 16,-3 2-196-16,0-11-32 0,0-1-7 0,0-7-373 15,0-2-74-15</inkml:trace>
  <inkml:trace contextRef="#ctx0" brushRef="#br0" timeOffset="86069.95">30805 6618 2016 0,'21'9'89'0,"-11"-3"19"0,4 4-87 0,8-1-21 0,6 7 0 0,7-4 0 15,0 4 262-15,4-7 48 0,-4 1 10 0,-3-4 1 16,0-6-257-16,-4 0-51 0,-3-6-13 0,-4-4 0 31,4 1-163-31,-4 0-35 0,0-7-7 0,0-3-2 0</inkml:trace>
  <inkml:trace contextRef="#ctx0" brushRef="#br0" timeOffset="100798.15">11825 6332 1944 0,'0'0'86'0,"0"0"18"0,0 0-84 0,0 0-20 0,0 0 0 0,0 0 0 16,0 0 43-16,0 0 4 0,0 0 1 0,0 0 0 15,0 0-1-15,0 0 0 0,0 0 0 0,0 0 0 16,0 0-34-16,0 0-13 0,0 0 11 0,0 0-11 15,0 0 11-15,0 0-11 0,0 0 12 0,0 0-12 16,0 0 24-16,-7 7-1 0,0-4-1 0,0 19 0 16,3 9-13-16,1-6-9 0,-4 10 12 0,0-7-12 15,0 0 8-15,0 6-8 0,0-5 0 0,0 5 0 16,3 1 0-16,-3 9 0 0,-4-7 0 0,8 7 0 16,-1 3 0-16,-3-3 0 0,4 0 0 0,-4-16 0 15,-7-3 14-15,3-6 9 0,7 0 1 0,-3 6 1 16,4-9-25-16,-1-4 0 0,8 4 0 0,-8-7 0 15,1 1 0-15,-1-1 0 0,4-9 0 0,0 0 0 16,0 0-20-16,0 0-7 0,0 0-1 0,0 0-697 16,0 0-140-16</inkml:trace>
  <inkml:trace contextRef="#ctx0" brushRef="#br0" timeOffset="101285.65">12298 6467 1854 0,'0'0'82'0,"0"0"17"0,0 0-79 0,0 0-20 0,0 0 0 0,0 0 0 16,0 0 58-16,0 0 8 0,0 0 2 0,0 0 0 15,0 0-26-15,0 0-5 0,0 6-1 0,-4 4 0 16,1-1-27-16,-4 1-9 15,0 5 0-15,0-2 0 0,0 9 0 0,-4-10 0 0,0 7 0 0,1 6 0 16,-4-6 0-16,0 6 0 0,-1 0 0 0,1-3 0 16,4 3 0-16,-1 0 13 0,1 0-4 0,3-3-1 15,-1 3-8-15,5 4-16 0,-1-11 4 0,4 8 1 16,0-11 11-16,4-2 0 0,-1 2 0 0,5 1 0 16,-1-3 0-16,3-4 0 0,1 0 0 0,-1-2 0 15,1-7 0-15,3 0 9 0,4 0 0 0,-1-7 0 16,5-2 0-16,-1-3 0 0,0-4 0 0,0-3 0 0,4 0-9 15,3-6 0-15,-3 0 9 0,-1 3-9 0,-3-3 0 16,1 0 9-16,-5-3-9 0,1 9 0 0,-4-6 15 0,-3 0-4 16,-1 3-1-16,-6-3 0 0,-4 0 10 0,0-4 1 15,-7 4 1-15,3 6 0 0,-3-6 6 0,-3 7 0 16,-1-1 1-16,-3 0 0 0,3 3 12 0,-3 4 3 16,-4-4 0-16,4 7 0 0,-3 2-25 0,3 4-5 15,3-3-1-15,-3 6 0 0,0 0-21 0,0 0-5 16,3 0-1-16,1 6 0 15,-1-3-98-15,4-3-20 0,0 7-4 0,3 2-1 16,1-9-90-16,-1 9-17 0</inkml:trace>
  <inkml:trace contextRef="#ctx0" brushRef="#br0" timeOffset="101784.01">12859 6420 1764 0,'0'0'78'0,"0"0"16"0,0 0-75 0,0 0-19 0,0 0 0 0,0 0 0 16,0 0 37-16,0 0 4 0,0 0 1 0,0 0 0 15,0 0-14-15,0 0-4 0,0 0 0 0,0 0 0 16,-4 6-24-16,-3-3 0 0,-3 4 0 0,3-4 0 16,-4 6 0-16,0-2-14 0,1-4 3 0,-4 6 1 15,3-3 22-15,-3 4 5 0,3-1 1 0,1 1 0 16,-4-1-18-16,3 0 0 0,1 1 0 0,2 5 0 15,1-5 0-15,0 9 0 0,0-10 0 0,0 7 0 16,0 3 10-16,0-1-2 0,0 4 0 0,4-3 0 0,3 0-8 0,-4 0 8 16,4 0-8-16,0-1 8 0,0 4-8 0,4-3 0 15,-4 0 9-15,7-3-9 0,-4-4 0 0,4 4 9 16,4-4-9-16,-1-2 0 0,1 2 11 0,7-8-11 16,-4 5 10-16,0-3-10 0,0-3 11 15,4-3-11-15,-1 0 12 0,1-3-12 0,-1-3 21 0,-2-3-2 16,2-1-1-16,1 1 0 0,-4 2 29 0,0-2 5 15,0 0 2-15,-3-1 0 0,-1 1 11 0,-3-1 3 16,4-5 0-16,-7 5 0 0,3 1-8 0,-4-10-2 16,-3 3 0-16,4 4 0 0,-4-4-22 0,0-3-5 15,0 4-1-15,0-4 0 0,-4 0-18 0,4 3-3 0,-3-2-1 16,-1-1 0-16,1 3-8 0,3 4 8 0,-4-7-8 0,0 3 8 16,-3 0-8-16,4 4 0 0,-4-4 0 0,3-3 0 15,-3 10 0-15,0-7-9 0,0 7 9 0,0-1 0 31,-4 1-55-31,4 0-4 0,-3 2-1 0,-4 7 0 16,3 0-135-16,-3 7-27 0,-7 2-6 0</inkml:trace>
  <inkml:trace contextRef="#ctx0" brushRef="#br0" timeOffset="104370.24">8551 6429 1796 0,'0'0'40'0,"0"0"8"0,0 0 1 0,0 0 1 0,0 0-40 0,0 0-10 0,0 0 0 0,0 0 0 16,0 0 23-16,0 0 2 0,0 0 1 0,0 0 0 15,0 0 2-15,0 0 0 0,0 0 0 0,0 0 0 0,0 0-28 0,0 0 0 16,0 0 0-16,7 0 0 16,-3 10 0-16,3-4-9 0,-4-3 9 0,8 7 0 0,-4-1-10 0,7 7 10 15,-3-7-8-15,6 10 8 0,-2-3 0 0,2 2 19 16,8 8-3-16,-4-8-1 0,0 11-2 0,0-4 0 15,4 3 0-15,0-3 0 0,-1 3-13 0,1 0 9 16,0-2-9-16,0 2 8 0,-4 3-8 16,3-9 0-16,1 3 0 0,-7 0 8 0,3-6-8 0,0 0 0 15,-7 0 0-15,4-4 0 0,-4-5 0 16,-3 5 8-16,3-5-8 0,-4-7 0 0,-3 6 0 0,0-2 0 16,-7-7 0-16,0 0 0 15,0 0-106-15,0 0-20 0,0 0-4 0,0 0-1 0</inkml:trace>
  <inkml:trace contextRef="#ctx0" brushRef="#br0" timeOffset="104626.59">9080 6445 2948 0,'0'0'65'0,"0"0"14"0,0 0 2 0,0 0 1 0,0 0-66 0,-3 10-16 0,-4-7 0 0,0 6 0 15,-7 7-14-15,-4-1-6 0,0 4-2 0,-3 0 0 16,0 9 10-16,-11-3 1 0,4 4 1 0,-7 5 0 16,3 1-2-16,0-1 0 0,1-3 0 0,-1 4 0 15,0-1 0-15,4 1-1 0,-4-7 0 0,4 7 0 16,3-7 13-16,4-3 0 0,0-6 0 0,3 0 0 16,1-1-9-16,3-2 9 0,3 0-8 0,0-4 8 15,4-2-43-15,0-1-3 0,0-3-1 0,4-2-732 16,3 2-146-16</inkml:trace>
  <inkml:trace contextRef="#ctx0" brushRef="#br0" timeOffset="104987.44">9860 6527 748 0,'0'0'33'0,"0"0"7"0,0 0-32 0,0 0-8 0,0 0 0 0,0 0 0 16,0 0 381-16,0 0 75 0,0 0 14 0,0 0 3 15,0 0-364-15,-7 3-73 0,-7 3-14 0,0 3-3 16,-4 1-11-16,-3 9-8 0,-4-4 9 0,4 4-9 15,-3 0 0-15,-1 6 0 0,-3-6-13 0,3 6 4 16,-3 3 9-16,3-3-13 0,-3-6 5 0,0 6 8 16,3-3-14-16,4 0 5 0,-4-9 1 0,0 5 0 15,8-2-9-15,-8-6-2 0,11 5 0 0,0-2 0 16,0-7-101-16,-1 3-21 16,1 1-4-16,0-1-770 0</inkml:trace>
  <inkml:trace contextRef="#ctx0" brushRef="#br0" timeOffset="105203.97">9296 6555 2520 0,'0'0'112'0,"0"0"22"0,0 0-107 0,0 0-27 16,0 0 0-16,0 0 0 0,0 0 20 0,3 6 0 16,4-3-1-16,4 7 0 0,-1-4-31 0,5 3-7 15,-1 10-1-15,3-3 0 0,1 3 20 0,7 9 0 16,-4-3 0-16,4 0 9 0,-1 3-9 0,1 1 0 0,0-4 0 0,-1-7-11 31,1 11-17-31,-4-11-4 0,0 8-1 0,0-8 0 16,1 1-47-16,-1-3-8 0,-4 0-3 0,1-7 0 15,3 3-101-15,0-5-21 0,8 2-4 0,-8-9-1 0</inkml:trace>
  <inkml:trace contextRef="#ctx0" brushRef="#br0" timeOffset="105455.87">10435 6373 2566 0,'0'0'56'0,"0"0"12"0,0 0 3 0,-7 9 1 0,-3 1-57 0,2 2-15 0,5 4 0 0,-4 0 0 15,-4-4 0-15,-3 7-10 0,0 6 2 0,-4-6 0 0,1 6 8 0,-1 0 0 16,-3-3 0-16,-4 3 0 15,1 3-21-15,-1 4-9 0,0-4-2 0,1 0 0 16,-5 0-1-16,5-2-1 0,-1-8 0 16,0 7 0-16,1-6 22 0,2 0 12 0,1-3-12 0,4-7 12 15,-5 7-55-15,5-4-4 0,-1-2-1 0,4-4-581 16,3 3-117-16</inkml:trace>
  <inkml:trace contextRef="#ctx0" brushRef="#br0" timeOffset="105664.24">9895 6489 2782 0,'0'0'61'0,"0"0"13"0,0 0 2 0,7 9 3 0,4 1-63 0,3 2-16 0,0 10 0 0,0-3 0 16,4 0 0-16,-4 0 0 0,4 9-12 0,-1-3 12 15,1 3-10-15,3 4 10 0,-3-4-8 0,-1 0 8 31,5 0-93-31,-5 4-14 0,4-10-2 0,1 3-1 16,-1 0-80-16,-4-6-16 0,-2-7-3 0,-1 1-1 0</inkml:trace>
  <inkml:trace contextRef="#ctx0" brushRef="#br0" timeOffset="106053.31">10654 6078 1900 0,'0'0'169'0,"0"0"-135"16,0 0-34-16,0 0 0 0,0 0 110 0,0 0 15 16,0 0 3-16,0 10 1 0,-4-1-117 0,1 0-23 15,6 1-5-15,-3 6 0 0,0-4 16 0,0 7 0 16,7-3 0-16,0 2 0 0,4 7 0 0,0-6-8 15,-1 6 8-15,8-3 0 0,3 3 0 0,0-6-8 16,0 0 8-16,8 3 0 0,9-3 0 0,-2-7 0 16,-5 4 0-16,1 3 0 0,0 0 0 0,7-10 0 15,-4 7 0-15,-3-1 0 0,-8-2 0 0,-2-4 0 0,2 7 0 0,-6-7 0 16,0 7 8-16,-8-3-8 0,4 2 0 0,-7 4 0 16,0 0 24-16,-7 6-2 0,-7 0 0 15,-3 3 0-15,-4 7-2 0,-11-1-1 0,-7 4 0 0,-3 0 0 16,-4 6-10-16,-3-7-1 0,-4 7-8 15,0-3 12-15,-7-4-12 0,7 1 0 0,7 3 0 0,-3-10 0 32,-4 4-138-32,4-1-21 0,7 1-4 0</inkml:trace>
  <inkml:trace contextRef="#ctx0" brushRef="#br0" timeOffset="107193.19">13607 6555 518 0,'0'0'23'0,"0"0"5"0,0 0-28 0,0 0 0 16,0 0 0-16,0 0 0 0,0 0 368 0,0 0 68 16,0 0 13-16,0 0 3 0,-4 0-337 0,4 0-68 15,0 0-14-15,0 0-2 0,0 0-20 0,0 0-11 16,0 0 12-16,0 0-12 0,0 0 0 0,0 0 0 15,0 0 0-15,0 0-12 0,0 0 12 0,0 0 0 16,7 0-10-16,0 0 10 0,4 0 0 0,3 0 0 16,4 0 0-16,3 6 0 0,0-6 8 0,4 0-8 15,6 0 0-15,1 0 8 0,0 3 16 0,3-3 2 16,4 0 1-16,0 7 0 0,0-7 5 16,6 0 2-16,-2 0 0 0,3 0 0 0,3 0-34 0,0 0 0 0,-3 0 0 0,4 0 0 15,-1 0 0-15,-3-7 16 0,3 7-3 0,-3 0-1 16,7-3 5-16,-4-3 1 0,1 6 0 0,-4-3 0 15,0-4 8-15,-1 7 2 0,-6-9 0 0,4 9 0 16,-8-6-1-16,-3 3 0 0,-1-4 0 0,-2 7 0 16,-1-9-8-16,-4 9-2 0,-2-3 0 0,-5-3 0 15,1 2 10-15,-4-2 1 0,-7 6 1 16,4 0 0-16,-4-3-29 0,-7 3 0 0,0 0 0 0,0 0 0 16,0 0 20-16,0 0 0 0,0 0 1 0,0-6 0 15,-4-4-12-15,-3 1-9 0,4 3 12 0,-4 3-12 16,3-7 8-16,-3 4-8 0,-4-7 0 0,4 1 0 15,0 9 0-15,0-7 0 0,-3-5 0 0,-1 5 0 0,0 1 0 16,-3-1-9-16,0-5 9 0,-3 5-12 0,2 1 0 16,-6-1 0-16,0 1 0 0,4 0 0 15,-5 2 4-15,-2 4 0 0,2-3 0 0,-2 3 0 0,3-3 8 0,-1 2 0 16,5-2 0-16,-1 6 0 16,1-3-12-16,-1 3-1 0,4-6 0 0,3 6 0 0,1 0 13 0,3 0 16 15,0 0-3-15,7 0-1 0,0 0-24 0,0 0-6 16,0 0-1-16,0 0 0 0,0 0 0 0,3 6 0 15,4-3 0-15,4 3 0 0,-1 4 7 0,4-7 0 16,4 6 1-16,3-2 0 0,0 8 11 0,4-5 8 16,3-1-8-16,-3 1 11 0,0-7-11 0,-1 6 0 15,1 7 0-15,-4-7 0 0,-3 1 0 0,-1-1 0 16,-2-3 0-16,-1 4 0 0,-4-1 0 0,-3-3 0 0,0 4 0 0,-3-1 0 16,-4-9 0-16,3 10 0 0,-6 2 0 0,-1 4-11 15,-3-7 11-15,-3 1 0 0,-1 5 8 16,1-2-8-16,-8 2 9 0,0 4-9 0,-3-9 12 0,4 5-12 15,-5 1 0-15,1-3 0 0,4 2 0 0,-5-2 0 32,1 3-62-32,4-7-16 0,-5 7-3 0,5-7-1 15,-1 7-79-15,0-4-16 0,4 4-3 0</inkml:trace>
  <inkml:trace contextRef="#ctx0" brushRef="#br0" timeOffset="107605.62">16309 6251 2530 0,'0'0'56'0,"0"0"11"0,0 0 2 0,0 0 3 0,0 0-58 0,0 0-14 0,0 0 0 0,0 0 0 16,0 0 8-16,0 0-8 0,0 0 11 0,0 0-11 15,0 0 0-15,0 0 0 0,0 9 0 0,0 1 0 16,0 8-19-16,0 7 3 0,0 1 0 0,0 2 0 15,0 6 16-15,0 1 0 0,0-4 0 0,0 4 0 16,0-1-18-16,0 4 0 0,3-4 0 0,1-6 0 16,-4 7 18-16,0-7-10 0,4 3 10 0,-1-9-8 15,-3 4 8-15,-3-8-10 0,3-2 10 0,-8 0-10 32,-2-4-102-32,-4-2-21 0,-4-1-4 0</inkml:trace>
  <inkml:trace contextRef="#ctx0" brushRef="#br0" timeOffset="107810.05">15840 6420 3060 0,'0'0'68'0,"0"0"13"0,0 0 3 0,0 0 1 0,10 6-68 0,1-3-17 0,3-3 0 0,0 10 0 0,0-10 0 0,0 9-11 15,0-2 2-15,1-4 0 0,2 3 9 0,4 3 0 16,-3-2 0-16,3-4 0 0,0 6 0 0,4 1-15 15,-4-10 4-15,4 6 1 16,0-3-95-16,3-3-19 0,0 0-4 0,0 0-1 16,0 0-31-16,4-3-7 0,-7-7-1 0,3 4-480 15,0-3-97-15</inkml:trace>
  <inkml:trace contextRef="#ctx0" brushRef="#br0" timeOffset="107987.23">16866 6279 864 0,'0'0'76'0,"0"0"-60"0,0 0-16 0,0 0 0 16,0 0 414-16,0 0 80 0,7 9 16 0,-3 7 3 16,-1 3-390-16,1 0-79 0,-1 3-15 0,1 6-3 15,0 9-15-15,-4 17-3 0,3-1-8 0,-3 10 12 16,-3 9-60 0,-5 9-13-16,1-2-3 0,-3 9-1129 0</inkml:trace>
  <inkml:trace contextRef="#ctx0" brushRef="#br0" timeOffset="109021.9">9133 7386 921 0,'0'0'82'0,"0"0"-66"15,0 0-16-15,0 0 0 0,0 0 291 0,0 0 54 16,0 0 11-16,0 0 3 0,0 0-294 0,0 0-65 15,0 0 0-15,-7 6 0 0,0-6 8 0,-3 10 7 16,-1-4 1-16,-3 6 1 0,-4-2-17 0,1 9 0 16,-8 3 0-16,4-1 0 0,-11 5 0 0,4 2 0 15,-4 6 0-15,-7 4 0 0,4-4 15 0,0 10-4 16,0-6-1-16,-1 6 0 0,5 0-10 0,-5 0 0 16,4 3 0-16,1-3 0 0,-1-4-8 0,7-8-4 15,-3 2-1-15,3-6 0 16,4 4-76-16,0-13-15 0,3-1-4 0,1-2-490 0,3-3-98 0</inkml:trace>
  <inkml:trace contextRef="#ctx0" brushRef="#br0" timeOffset="109243.13">8498 7502 2592 0,'0'0'57'0,"0"0"12"0,0 0 3 0,11 6 0 0,0-3-58 0,6 4-14 0,4 2 0 0,1 0 0 16,-1 7 0-16,3-7-10 0,1 10 2 0,-4 0 0 16,8 0 8-16,2 3 0 0,-6 0 0 0,3 3-8 15,-3 3 8-15,0-3 0 0,-1 10 0 0,-3-7 0 16,4-3-15-16,-4-3-4 0,0 3-1 0,-3-6 0 16,3 0-88-16,-3 3-17 0,3-10-4 15,-3-2-847-15</inkml:trace>
  <inkml:trace contextRef="#ctx0" brushRef="#br0" timeOffset="109588.29">9952 7329 1926 0,'0'0'85'0,"0"0"18"0,0 0-83 0,3 4-20 0,4 2 0 0,-3-6 0 15,-4 0 11-15,4 9-3 0,-4-9 0 0,0 7 0 16,-4 5 16-16,4-6 4 0,-4 4 0 0,1-7 0 16,-4 6-20-16,0 4-8 0,0-4 0 0,0 1 8 15,-4-1-8-15,1-6 0 0,-5 13 9 0,-2-7-9 16,-1 7 20-16,0-4 0 0,-3 4 0 0,-3 3 0 16,-1 0 11-16,-3 0 1 0,3 6 1 0,-3-6 0 15,0 6-15-15,3 3-3 0,-3-3-1 0,-1 3 0 16,1-3-14-16,0 10 0 0,0-7 8 0,0 0-8 15,3-3 0-15,4 0 0 0,0-6 0 0,3-6 0 16,0 2-17-16,8-5 0 0,3-1 0 0,-4 1 0 31,0-4-134-31,8-3-26 0,3-3-6 16,0 0-1-16</inkml:trace>
  <inkml:trace contextRef="#ctx0" brushRef="#br0" timeOffset="109731.73">9391 7502 2782 0,'0'0'124'0,"0"0"24"0,0 0-118 0,0 0-30 16,11 6 0-16,3-3 0 0,-4 4-8 0,1 2-8 15,3 0-2-15,-3 1 0 0,3 5 18 0,3 4 0 16,-3 0 0-16,4 6 0 16,0 0-136-16,-1 4-24 0,1-1-5 0</inkml:trace>
  <inkml:trace contextRef="#ctx0" brushRef="#br0" timeOffset="109969.01">10403 7483 691 0,'0'0'61'0,"0"0"-49"0,11-3-12 0,-11 3 0 16,-7-6 376-16,7 6 73 0,11 0 15 0,-11 0 2 15,0 0-366-15,0 0-74 0,0 0-14 0,0 0-4 16,7 9 5-16,-7 7 1 0,-15 3 0 0,1-1 0 15,0 11-5-15,-7 5-1 0,-7-6 0 0,-7 7 0 16,3-1-17-16,0-5-4 0,0 5-1 0,-3 1 0 16,0-1-2-16,-1-6 0 0,1 7 0 0,0-7 0 15,0 0-64-15,3-9-14 16,4 6-2-16,-1-6-549 0,5-3-110 16</inkml:trace>
  <inkml:trace contextRef="#ctx0" brushRef="#br0" timeOffset="110122.11">9853 7618 864 0,'0'0'76'0,"0"0"-60"0,0 0-16 0,11 0 0 0,3 0 365 0,3 6 71 15,5-6 13-15,2 10 3 0,1-1-350 0,3 0-70 16,0 1-15-16,1-1-2 0,2 7-15 0,1 3 0 16,0-4 0-16,0-2-756 15,-8 3-148-15</inkml:trace>
  <inkml:trace contextRef="#ctx0" brushRef="#br0" timeOffset="110489.81">11151 7342 2487 0,'0'0'55'0,"0"0"11"0,0 0 2 0,0 0 2 0,0 0-56 0,0 0-14 0,4 6 0 0,-4-6 0 16,0 0 12-16,0 0 0 0,0 0 0 0,-11 10 0 16,-6-1 32-16,-5 7 7 0,-6 3 1 0,0 6 0 15,3-3-42-15,-10 12-10 0,-7-9 0 0,-1 13 0 16,5-10-24 0,2 7-6-16,-3-10-2 0,8 3 0 0,3-3 32 0,3 3 0 0,4-9 8 0,7-3-8 15,-1 2 0-15,5-8 0 0,6-1 0 0,1 7-12 0,-4-7 12 0,7 1 0 16,3-1 0-16,1 1 0 15,6 5 0-15,1 1 0 0,3-4 0 0,4-2 0 0,3-1 0 0,0 1 0 16,0 2 0-16,7-2 0 0,-3-7 0 0,3 6 0 16,-3 1 0-16,0-1 0 0,-1-3 0 0,5-6 0 15,-5 3 0-15,1 4 0 0,-7-7 0 0,3 0 0 16,0 0 0-16,0 0 0 16,-7-7-98-16,0 4-17 0,0-3-3 0,1 6-920 0</inkml:trace>
  <inkml:trace contextRef="#ctx0" brushRef="#br0" timeOffset="111522.8">11719 7392 1695 0,'0'0'75'0,"0"0"16"0,0 0-73 0,0 0-18 0,0 0 0 0,0 0 0 15,0 0 180-15,0 0 32 0,0 0 6 0,0 0 2 16,0 0-125-16,0 0-25 0,0 0-5 0,0 0-1 15,0 0-41-15,0 0-9 0,0 0-2 0,0 0 0 16,-7 10-12-16,0 5-16 0,4 4 3 0,-4 0 1 31,0 6-14-31,-1-3-2 0,1 3-1 0,4 3 0 0,3-3 20 0,-4 0 9 0,1-3-8 0,3 3 8 16,3-6 0-16,-3 6 0 0,0-6 0 0,0 0-8 16,0-3 8-16,0 2 0 0,4 1 0 0,-4-3 0 15,0-7-23-15,0 7-9 0,3-7-1 16,-3 1-1-16,0-7-126 0,4 3-24 0,-1 4-6 0</inkml:trace>
  <inkml:trace contextRef="#ctx0" brushRef="#br0" timeOffset="112441.49">12121 7373 2761 0,'0'0'60'0,"0"0"13"0,0 0 3 0,7 3 2 0,4-3-62 0,-11 0-16 16,0 0 0-16,0 0 0 0,4 0 0 0,-1 10 0 16,-3-1 0-16,0 7-10 0,-7 0 0 0,4 2 0 0,-8 8 0 0,0 2 0 31,1 0-37-31,-1 0-7 0,1 7-2 0,-1-7 0 16,4 6 15-16,0 1 2 0,3-7 1 0,4 0 0 0,0 4 38 0,4-10 0 0,-1 0 0 0,5-4 0 15,2-5-9-15,-3 3 9 0,4-7 0 0,3 0 0 16,-4-2 0-16,5-7 0 0,-1-7 8 0,0 7-8 15,0-9 28-15,0 6 0 0,0-10 0 0,0 1 0 16,-3-7-16-16,3-6-3 0,-3 6-1 0,-1-6 0 16,-3 0-8-16,0 3 0 0,0-9 0 0,-3 2 0 15,-1 1 0-15,-3 0 0 0,0-7 0 0,-3 1 0 16,-4 6 0-16,3-13 0 0,-6 10 0 0,3-4 0 16,0 10-8-16,-4-3-4 0,4 3-1 0,0 6 0 15,0 10 13-15,3-7 0 0,-3 13 9 0,7-4-9 16,0 7-27-16,0 0-11 0,0 0-2 0,0 0-1 15,7-3-4-15,7 3-1 0,0 0 0 0,4 3 0 0,0-3 25 0,3 0 5 16,4 0 0-16,-4 0 1 0,3 0 1 0,5 0 0 16,-5 0 0-16,1 0 0 0,0 7 14 0,-4-4 0 15,0 3 0-15,-7-6 0 0,4 10 0 0,-8-1 10 16,1-3-2-16,-4 4 0 0,4 2 4 16,-8 4 0-16,1 0 0 0,-4-4 0 0,-4 7 0 0,4 6 0 15,-7 3 0-15,4-3 0 0,-1 0-12 0,4-6 0 16,-3 6 0-16,6-3 0 0,-3-3 0 0,4 3-12 15,-1-9 4-15,1 2 8 0,3 1-14 0,3-4 5 16,1-2 1-16,-1-4 0 0,5-3 8 0,-1-3 0 16,3 0 0-16,1 0 0 0,0 0 0 0,-1-9 0 0,4 6 0 15,-3-13 0-15,0 7 0 0,-4-7 0 0,0 3 8 16,0-5-8-16,-3 2 26 0,-1-3 1 0,-3 0 0 0,0-3 0 16,0 3 11-16,-3-2 2 0,-4-5 1 0,3 8 0 15,-3-1-10-15,0 3-3 0,0 0 0 0,-3 4 0 16,3 3-28-16,-4 2 0 0,1-2 0 0,3 9 0 15,-7 0 0-15,0 0 0 0,-4 0 0 0,4 3 0 32,-4 3-18-32,1 4-10 0,-1 5-1 0,4-2-1 0,0-4 14 0,0 7 4 0,0 3 0 0,4-10 0 15,3 7-2-15,-4 3 0 0,1-10 0 0,6 10 0 16,1-10-2-16,-1 7-1 0,1 3 0 0,3-4 0 16,-4-2 17-16,4 3 0 0,0 3-8 0,0-4 8 15,0 1 0-15,4-4 11 0,-4-2-2 0,4 6 0 16,-1-7 10-16,4 10 1 0,-3-10 1 0,-1 7 0 15,1-7-10-15,3-6-3 0,0 4 0 16,4 2 0-16,-4-3-8 0,4-3 8 0,3-3-8 0,-3 0 8 0,-1-3 20 16,4-3 3-16,0 3 1 0,4-10 0 0,0 4-20 0,-4-4-3 15,4-2-1-15,-4-4 0 0,-3 3-8 0,-4 4 10 16,0-7-10-16,-7-3 10 0,0 3 26 0,-4 0 6 16,1-6 1-16,-8-3 0 0,1 3-2 0,-8 3 0 15,-3-13 0-15,-7 7 0 0,0-3-33 0,-4 3-8 16,0-7 0-16,1 13 0 0,-1-3 12 0,0 9 0 15,4 7 0-15,-3 0 0 16,2-1-36-16,1 10-6 0,0 0-2 0,0 10 0 16,3-1-131-16,1 0-26 0,2 7-6 0,1 0-836 0</inkml:trace>
  <inkml:trace contextRef="#ctx0" brushRef="#br0" timeOffset="113141.97">13931 7386 1882 0,'0'0'84'0,"0"0"16"0,0 0-80 0,0 0-20 16,0 0 0-16,0 0 0 0,0 0 36 0,0 0 4 15,0 0 0-15,0 0 0 0,0 0-32 0,0 0-8 16,0 0 0-16,0 0 0 0,0 0 0 0,0 0 0 16,0 0 0-16,0 0 0 0,0 0-16 0,0 0-4 0,0 0 0 15,0 0-1-15,0 0 43 0,0 0 9 16,0 0 1-16,0 0 1 0,0 0 15 0,0 0 4 0,0 0 0 0,0 0 0 15,11 6-16-15,-1-3-4 0,1 4 0 0,3-1 0 16,0-3 7-16,4 6 1 0,-1-2 0 0,8 2 0 16,0-6-20-16,-4 7-4 0,4-4-1 0,-1 3 0 15,8 1 21-15,-4-4 4 0,8-3 0 0,-5 6 1 16,5-2-33-16,2-4-8 0,-2 3 0 0,3-6 0 16,-4 0 8-16,7 0 0 0,1 0 0 0,2-6 0 15,1 6 2-15,0-3 0 0,3-4 0 0,-3 4 0 16,0 3 3-16,-3-6 1 0,-1 12 0 0,-7-6 0 15,0-6 21-15,1 6 4 0,-5 6 1 0,-6-6 0 16,0 0-24-16,0-6-5 0,-4 6-1 0,-7 0 0 0,-4 0-10 0,5 0 8 16,-8 0-8-16,3 0 8 0,-3 0-8 0,0 0 12 15,-7 0-12-15,0 0 12 0,0 0-12 16,0 0-14-16,0 0 3 0,0 0 1 16,0 0-32-16,0 0-6 0,0 0-2 0,0 0 0 15,-10-3-2-15,-1-3 0 0,1 6 0 16,-1-3 0-16,0-4-90 0,1 7-18 0,-4-6-4 0</inkml:trace>
  <inkml:trace contextRef="#ctx0" brushRef="#br0" timeOffset="114010.49">14908 7151 2617 0,'0'0'57'0,"0"0"12"0,0 0 3 0,0 0 2 0,0 0-59 0,0 0-15 0,0 0 0 0,0 0 0 16,0 0 35-16,0 0 4 0,0 0 1 0,0 0 0 15,0 0-32-15,0 0-8 0,0 0 0 0,0 0 0 0,0 0-8 16,0 0-4-16,7 3 0 0,4 3 0 16,0 4-16-16,-1-1-3 0,8 0-1 0,-1 1 0 15,1-1 32-15,3 1 0 0,8 5 0 0,-5-5 0 0,1-1 0 0,0 0 0 16,3 1 0 15,-7-4 0-31,0 10 0 0,-3-4 0 0,-1-2 0 0,-6-1 0 0,0 7 20 0,-4 0 9 0,-4-4 3 0,-3-3 0 0,0 7-32 0,-3 3 0 16,-8 6 0-16,0-6 0 0,-6 0 12 0,-4 9-3 15,0-6-1-15,-4 0 0 0,0 3-8 0,0 0 0 16,1-3 0-16,-4-6 0 0,-1 2 0 0,5 8-11 16,-5-8 3-16,5-2 0 15,-1-3-45-15,4 2-9 0,3 1-2 0,1-4 0 16,2-2-110-16,-2-1-22 0,6-9-5 0,4 7-1 0</inkml:trace>
  <inkml:trace contextRef="#ctx0" brushRef="#br0" timeOffset="117876.59">15914 7348 2286 0,'0'0'50'0,"0"0"10"0,0 0 3 16,0 0 1-16,0 0-51 0,0 0-13 0,7 0 0 0,-4 7 0 0,4-7 0 0,-7 0 0 16,0 0 0-16,8 0 0 0,-1-7 12 0,0 7 0 15,0 0 0-15,0 0 0 0,3 0-12 16,1-6 0-16,-1 3 8 0,1 3-8 0,7-6 8 0,-4 6-8 15,3-4 11-15,5-2-11 0,-1 6 37 0,3-3 1 16,1-3 0-16,7-4 0 0,-4 7-4 0,4-3-1 16,3-3 0-16,-7-1 0 0,8 4-4 0,-1-4-1 15,-3 1 0-15,-1 0 0 0,1-1-28 0,-4 4-18 16,1 3 2-16,-8-7 1 0,4 4 15 0,-4 3-9 0,-7-6 9 16,0 2-8-1,-4 7-108-15,1-9-22 0,-4 9-4 0</inkml:trace>
  <inkml:trace contextRef="#ctx0" brushRef="#br0" timeOffset="118110.75">16175 7082 2926 0,'0'0'130'0,"0"0"26"0,0 0-124 0,0 0-32 0,0 0 0 0,0 0 0 16,0 0 0-16,0 0-18 0,0 0 2 0,-4 9 1 15,-3 1 3-15,4-1 1 0,-1 13 0 0,-3 0 0 16,4 3-1-16,-4 9 0 0,0 4 0 0,-1 6 0 0,1 3-6 0,0 3-2 16,4-3 0-16,-1-3 0 15,1-3-13-15,3-10-3 0,3 4-1 0,1-7 0 0,3-3 17 0,-4-6 4 16,4-3 1-16,-3-4 0 16,3 4-41-16,0-7-9 0,0-3-2 0,0-2-642 15,-7-4-129-15</inkml:trace>
  <inkml:trace contextRef="#ctx0" brushRef="#br0" timeOffset="118444.6">16880 7072 1785 0,'-7'0'159'0,"7"0"-127"0,0 0-32 0,0 0 0 15,0 0 293-15,0 0 53 0,-3 0 10 0,3 0 3 16,0 0-307-16,0 0-60 0,-4 10-13 0,-3-1-3 15,0 10 24-15,0 6-11 0,0 0 11 0,-3 13-8 16,-1 2 0-16,4 1 0 0,3 3 0 0,-3 0 0 31,4 6-39-31,3-12-7 0,3-1-2 0,4-2 0 16,0-10 13-16,8-6 3 0,-5 0 0 0,4-4 0 0,4-2 31 0,-4-7 9 0,4-6 0 0,-4 0 0 16,10-6 38-16,-6-3 12 0,3-1 2 0,-3-15 1 15,-1 3-1-15,-2-12 0 0,-1 5 0 0,-4-5 0 16,-3-1-32-16,-3 1-6 0,-4-4-2 0,-7 4 0 15,0-10-4-15,-7 6-8 0,-11 1 11 0,-3-4-11 16,-8 3-26-16,-6 4-12 0,-4 5-2 0,-7 11-1 16,-3 2-108-16,-4 7-22 0,-11 5-4 0</inkml:trace>
  <inkml:trace contextRef="#ctx0" brushRef="#br0" timeOffset="127216.99">12823 15994 345 0,'0'0'31'0,"8"0"-31"0,-5-7 0 0,-3 7 0 0,4 0 81 0,-4 0 11 16,7-9 1-16,-7 9 1 0,0 0 14 0,0 0 2 15,0 0 1-15,0 0 0 0,0 0-31 0,0 0-5 16,0-9-2-16,0 9 0 0,0 0-35 0,0 0-7 16,0 0-2-16,0 0 0 0,0 0 18 0,0 0 3 15,0 0 1-15,0 0 0 0,0 0 1 0,0 0 1 16,0 0 0-16,-7 0 0 0,3-7 3 0,1 4 0 16,3-3 0-16,0 3 0 0,-4-7-39 0,0 4-7 15,4-6-2-15,-3-1 0 0,3 4 1 0,0-1 0 0,0 7 0 0,0-3 0 16,-4-4 11-16,4 7 3 0,-3-3 0 0,3-3 0 15,-4 9 12-15,1-10 2 16,-1 4 1-16,1 6 0 0,-4-10-15 0,3 7-3 0,1-3-1 16,-4 3 0-16,3-3 9 0,-3-4 3 15,0 4 0-15,0-3 0 0,-4-1-31 0,4 7 0 0,-7-3 0 0,0-4 0 16,0 1 0-16,-4 6 0 0,1-3 0 0,-1-4 0 16,-3 4 10-16,3 6-10 0,1-3 10 0,2-4-10 15,-6-2 12-15,4 9-3 0,-1-9-1 0,0 5 0 16,1-2 4-16,3 0 1 0,-4 3 0 0,0-3 0 15,4-4-2-15,-3 10-1 0,2-9 0 0,-2 6 0 16,3-4-10-16,-4-2 8 0,0 9-8 0,1-10 8 16,-1 10-8-16,4-6 0 0,-7 3 9 0,3-3-9 0,1 6 21 15,-5-3 0-15,5-4 0 0,-4 7 0 16,-1-3-9-16,1 3-1 0,4-6-1 0,-4 6 0 0,6-9 5 0,-2 9 1 16,-1-10 0-16,-3 10 0 0,3-9-8 0,1 3-8 15,-1 2 11-15,0-2-11 0,1 3 8 0,3-3-8 16,-4-4 0-16,4 7 0 0,-4-3 0 0,4 3 0 15,-3-4 0-15,-1 7 0 0,-3-6 0 0,3 3 0 16,0-3-9-16,-3 6 9 0,4 0-8 0,-5 0 8 16,-2-3-8-16,3 3 8 0,6 0 0 0,-6 0 0 15,-7 0 0-15,7 0 0 0,3 0 0 0,1 0 0 16,-8 0 12-16,-3 0-4 0,0 0 0 0,3 0 0 16,4 3 0-16,-1-3 0 0,-2 0-8 15,-1 0-10-15,4 0 10 0,3 6-13 0,-6-6 13 16,2 0 0-16,1 0 0 0,4 3 0 0,-5 3-9 0,-2-6 1 15,-4 0 0-15,3 7 0 0,4-4 8 0,0 3-8 0,-8-3 8 0,5-3-8 16,2 0 8-16,1 7 0 0,0-4 0 16,-4-3 0-16,1 6 0 0,-1-3 0 0,4 3 10 0,0-2-10 15,0-4 8-15,3 6-8 0,4-6 0 0,-4 3 9 16,4 3-9-16,0-6 0 0,0 0 0 0,0 6 0 16,3-2 0-16,-7 2 0 0,1-3-8 0,3-3 8 15,3 6 0-15,-7-3-11 0,-6 4 11 0,6-4-8 16,-3 3 8-16,7-3-8 0,-4 3 8 0,-3 1-8 15,-4-4 8-15,8 3 0 0,10-3 0 0,0 4 0 16,-11-4 0-16,4-3 0 0,10 6 0 0,-3-3 0 16,-3 3 0-16,3-2 0 0,-4-4 0 0,0 6 0 15,11-6 0-15,-7 3 0 0,-7 3 0 0,0-6 8 16,14 0-8-16,-7 6 0 0,-7-2 0 0,0 2 0 16,0-3 0-16,0 6 0 0,3-2 0 0,1-4 0 0,-5 3 0 0,1 4-16 15,0-4 2-15,4 3 1 0,-4-6 13 0,3 4 0 16,0-4 0-16,1 3 0 0,-1-3 0 0,1 7-9 15,-1-10 9-15,4 6-12 0,-4-3 12 0,1 3 0 16,3 4 8-16,-4-10-8 0,1 9 0 0,3-3 8 16,-4-6-8-16,0 3 0 0,4 4 0 0,-3-7 8 15,3 3-8-15,-4-3 0 0,1 0 0 0,2 0 8 16,1 6-8-16,-3-6 0 0,-1 3 0 0,1-3 0 16,3 7 0-16,-4-7 0 0,4 6 0 0,-4-3 0 15,4-3 0-15,0 0 0 0,0 6 0 0,7-6 0 0,0 0 0 16,-7 3 0-16,0 4 0 0,0-4 0 15,3 3 0-15,4-6-8 0,-3 3-1 0,-4 7 0 0,3-4 0 0,-3 3 0 16,4 1 9-16,-1-1-8 0,-3 7 8 0,0-7-8 16,4 1 8-16,-1-1 0 0,-3 7 0 0,0-4 0 15,0-2 0-15,3 5 9 0,-3-5-9 0,4 5 0 16,-1-2 0-16,-3 3-12 0,0 2 0 0,4-2 0 16,-1-3 12-16,1 2 0 0,-1 4 9 0,1 0-9 15,-4 3 0-15,3-3 0 0,-3 3 0 0,0-7-10 16,0 10 10-16,-4-3 0 0,4 3 0 0,-3 1 0 15,-1 2 0-15,0-9 0 0,-3 6 0 0,7-7 0 16,0 1 0-16,-3 6 0 0,3-6 0 0,-1-3 8 16,1 3-8-16,4-10 0 0,-1 7 0 0,4-4 0 15,0-2 0-15,0 5 0 0,4-5 0 0,-1 5 0 16,1-2 0-16,-1 3 0 0,5-7 0 0,-1 7 0 0,3-4 0 16,-3-2 0-16,4 5 0 0,-1-5 0 0,1 6 0 15,0-4 0-15,6 4 0 0,-3-7 0 0,0 10 0 0,1-3-10 16,-1-1 10-16,0 7-13 0,3-3 28 0,1-3 5 15,0 3 2-15,3-1 0 0,0-2-8 0,4 3-2 16,-1 0 0-16,1-4 0 0,-4 1-4 0,0-3-8 16,4 2 11-16,-4-2-11 0,4 3 13 0,-4 2-4 15,0-8-1-15,0-1 0 0,1 7-8 0,-5-7 0 16,4 7 0-16,1-4 0 0,-1 4 0 0,0-6 0 16,0 5 0-16,4-2 0 0,-4 2 0 0,7-5 0 15,-3 6 0-15,7-4 0 0,-8-3 0 0,5 7 0 16,6-6 0-16,-7-1 0 0,-3-3 0 0,-1 4 0 0,-2-7 0 0,2 3 8 15,-3-3 1-15,4 3 0 0,-4-6 0 0,11 4 0 16,-4 2 10-16,4-6 1 0,-11 0 1 0,7 6 0 16,1-3-21-16,-5-3-13 0,1 7 1 0,3-4 1 15,1-3 11-15,2 0 0 0,-2 6 0 0,2-6 0 16,-3 0 0-16,1 0 8 0,2 0 0 0,-6 0 0 16,0 0-8-16,0-6 8 0,3 6-8 0,0 0 8 15,0-3-8-15,0-4 0 0,1 7 0 0,-1-3 0 16,7-3 0-16,0 6 0 0,-3-6 0 0,3 2 0 15,1-2 0-15,-5 6 0 0,1-3 0 0,-4-3 0 16,1 3 0-16,-5-4 0 0,5 7 0 0,-5-3 0 16,1-3 0-16,0 3 0 0,-1-3 0 0,5 6 0 15,-5-4-14-15,4-2-1 0,-3 0 0 0,3 3 0 16,1-4 24-16,-1 7 5 0,4-9 1 0,3 9 0 16,-7-3-15-16,0-3 0 0,-3 6 0 0,0-10 0 15,-1 10 0-15,1-3 0 0,-4-3 0 0,0 6 0 0,-3-6 0 0,0 2 0 16,-4-2 0-16,3 6 0 0,-2-3 0 0,-1-3 0 15,0 3 0-15,0-4 0 0,0-2 0 16,0 6-21-16,4-3 3 0,-4-4 1 0,0 1 45 0,4 2 10 16,3-5 2-16,-4 6 0 0,1-7-40 15,7 1 0-15,3 2-14 0,-3 1 4 0,-1-1 10 0,1 1 14 16,-4 6-3-16,0-3-1 0,-3-4-2 0,0 4 0 16,-4 3 0-16,0-4 0 0,0 4-8 0,-3-3 0 15,-1-3 0-15,1 9 0 0,-1-10 0 0,-3 7 0 16,4-3-12-16,-4-4 12 0,4 4 0 0,-4-3 0 15,3-1 0-15,1-9 0 0,-1 1 0 0,5-1 0 16,-1-6 0-16,0 9 0 0,0-3 0 0,4 0 0 0,-1 1 0 0,1 2 0 16,-1-3 0-16,1 0 0 0,-4 1 0 0,4 2 0 15,-4-3 0-15,7 0 0 0,0-6 0 0,0 6 8 16,-3-6-8-16,-4 6 0 0,0-6 0 0,0 7 0 16,-3-1 0-16,-4 0 0 0,0-6 0 0,0 6 0 15,-3-6-10-15,-4-3 10 0,3 3-13 0,-3 6 5 16,0-9 8-16,-3 9 0 0,-1-6 0 0,1 6 0 15,-1-6 16-15,-3 0-2 0,0 6 0 0,-4 0 0 16,-10 0-26-16,4 4-4 0,-1 2-2 0,0-3 0 16,-3 7-27-1,0-1-6-15,0 1-1 0,0 3 0 0,-4-4-65 0,0 10-14 0,8-3-2 16,-5-3-626-16,5 6-125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25.2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1 553 3224,'2'-1'240,"2"-4"-152,1 0 1,-1 0-1,6-7 1,-7 7 21,0 1 1,0 0-1,0 1 0,1-1 1,-1 0-1,1 1 0,0 0 1,0 0-1,0 0 0,6-3 1,13-6-2,-17 6-167,0 3-38,-5 3 97,-1 0 0,0 0-1,1 0 1,-1 0-1,0-1 1,1 1 0,-1 0-1,1 0 1,-1 0-1,0-1 1,1 1-1,-1 0 1,0-1 0,0 1-1,1 0 1,-1-1-1,0 1 1,0 0 0,1-1-1,-1 1 1,0 0-1,0-1 1,0 1 0,0-1-1,1 1 1,-1 0-1,0-1 1,0 0 715,3-2-289,1-3 2663,3 4-2957,0 0 0,0 0-1,0 1 1,1 0 0,-1 1 0,0-1 0,13 2 0,-3-1 189,43-2 778,68-12 0,-44 3-1058,-18 6 5,36-5 226,139-16-89,-136 17 68,157-10 605,39-5-730,-89 9 66,91-5 196,-24 11 175,-37 2-328,-107 0-157,102-9 16,-21-3-17,-154 12 19,107-19 415,-79 8-232,-82 15-218,15-2 1184,-37-7-1176,6 10-139,-1-1 1,0 1-1,1 0 1,-1 1-1,-10-1 1,6 1-27,-29-4-2,-69-4-131,73 7 395,-42-7 0,40 4-184,-59-12 16,37 6 14,-14-8 199,12-1 60,42 15-165,-38-17-1,40 14-49,16 5-48,-1 0-8,-16 2 10,19 1 17,9 1-293,-1 0 238,0-1 1,0 0-1,10-1 1,2 0 6,139 14 68,-73-3-32,-34-4-66,54 12 0,-74-10 52,0 0-1,56 26 0,-19 1-1,-63-33 1,0 1 0,0 0 0,-1-1-1,0 1 1,1 1 0,-1-1 0,-1 0 0,1 1-1,0-1 1,-1 1 0,1 0 0,-1 0-1,2 7 1,-4-10 5,0 1 1,0-1-1,0 1 0,0-1 0,-1 1 0,1-1 1,-1 1-1,1-1 0,-1 0 0,1 1 0,-1-1 1,0 0-1,-1 3 0,0-1 14,-2 3-2,0 0 0,0 0-1,0 0 1,-1-1 0,0 1 0,0-1 0,-8 6 0,-4 2 37,-23 12 0,14-10-22,-6 3 5,-2-1 0,-55 19-1,52-22 0,-68 36-1,-94 58-26,77-54-10,99-43 2,14-7-26,0 0-1,-19 5 0,25-8-6,0 0 0,1-1 0,-1 2 0,1-1 0,-1 0 0,1 0 0,-4 3 0,-1 0-177,6-3-16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37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1 4232,'0'0'9548,"-2"0"-9592,-4 3 15,-6 3-84,-1 1 0,-16 12 0,11-7 113,14-10 0,0 1 0,1-1 0,-1 1 0,1 0 0,0 0 0,-6 6 0,-14 14 307,19-19-234,0-1 0,0 1-1,0 0 1,1 0 0,0 0 0,-5 7 0,6-7-102,0 0 0,1 0 0,-1 1 0,1-1 0,-1 0 0,1 1 0,1-1 0,-1 0 0,1 1 0,0 7 0,-1-8 87,1 0-1,0 0 0,0 0 1,1 0-1,-1-1 0,1 1 1,0 0-1,0 0 0,0-1 1,0 1-1,1 0 0,-1-1 1,1 1-1,0-1 0,3 4 1,38 56 451,-15-22-410,-20-28 85,2 0 1,0-1 0,0 0-1,1-1 1,18 14-1,-23-21-89,0 0-1,0-1 0,0 0 0,1 0 0,-1 0 0,1-1 0,0 0 1,0 0-1,-1-1 0,1 0 0,0 0 0,0-1 0,0 0 0,10-1 0,17 0 466,-27 2-489,0-1 0,0-1 0,0 1 0,10-3 0,-11 2-50,0-1 1,-1 2-1,1-1 0,11 1 1,-15 0-18,-1 0 1,0 0-1,1 1 1,-1-1-1,0 0 1,1-1 0,-1 1-1,1 0 1,-1 0-1,0-1 1,1 1-1,-1 0 1,0-1-1,0 1 1,1-1-1,1-1 1,3-1 0,14-5 6,-18 8 49,7-13 261,-8 12-313,0-1 1,1 0-1,-1 0 0,0 1 0,0-1 0,0 0 0,0 0 0,0 0 0,-1-1 0,1 1 0,0 0 0,-1 0 0,0 0 0,0 0 0,1-1 0,-1-1 0,0-3 66,-1 0-1,1 1 1,-1-1-1,-2-7 0,0-5 49,3 16-123,-1-1 1,1 0 0,-1 0 0,0 0 0,-2-5-1,-7-15-93,-2 1 0,0 0 0,-24-32 0,25 39-13,-11-22-1,14 24-31,0-1 0,-13-14 0,15 22 60,4 4 39,1 0 1,-1 1 0,-1 0-1,1-1 1,0 1 0,0 0-1,-1 0 1,1 0 0,-1 0-1,0 1 1,-5-3-1,-8-4-180,13 7 170,0-1 0,0 1 0,-1 0 0,1-1 0,-5 0 0,-1-1-141,8 2 95,0 1 0,0-1 0,0 1 0,-1-1-1,1 1 1,0 0 0,0-1 0,-1 1 0,1 0-1,-2 0 1,-1 1-355,-10 3-230,8-4-3345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38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28 2304,'0'0'12972,"-2"1"-12855,-1 0-114,-5 3-1,-1 0 0,1 0 0,0 1-1,0 0 1,0 1 0,0-1 0,1 1-1,0 1 1,1 0 0,-9 10 0,-34 64-90,45-74 145,1 0 0,0-1 0,0 1 0,0 1 0,1-1 0,0 0 0,0 1 0,1-1 0,-1 10 0,3-14-63,-1-1 1,1 0-1,0 1 0,-1-1 0,1 0 0,0 0 1,0 0-1,1 0 0,-1 0 0,0 0 0,2 2 0,4 7-88,2 6 280,1-1 1,0-1-1,22 27 0,-18-26-88,-11-12-59,0-1 1,1 0-1,-1 0 1,1-1-1,-1 1 0,1-1 1,0 0-1,0 0 1,0 0-1,0 0 0,0-1 1,0 1-1,1-1 1,-1 0-1,1-1 1,-1 1-1,0-1 0,7 0 1,2 0 96,-1-1 0,1 0 1,0-1-1,-1-1 0,15-4 0,-18 4-46,-1-1-1,0 0 0,0 0 0,-1 0 0,1-1 0,-1 0 0,0 0 0,0-1 0,0 0 0,-1-1 0,0 1 0,-1-1 0,1 0 0,7-14 0,-11 17-72,0 0 0,-1 0-1,0-1 1,0 1 0,0 0 0,-1-1-1,1 1 1,-1 0 0,0-1-1,0 1 1,-1-1 0,1 1-1,-2-6 1,0 1 71,-1 0 0,0 0-1,0 1 1,-1-1 0,-6-10-1,-12-23 12,15 28-197,0 1-1,0 0 1,-17-21 0,15 22-51,5 7 115,0 0 0,0 0 0,0 1 0,-1 0-1,-9-8 1,3 5 17,-1 0-1,-25-11 0,25 15-601,-8-3-44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39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0 2304,'0'0'10946,"-2"1"-10826,-22 4-194,18-4 110,-1 1 0,1 0 1,1 1-1,-1-1 1,0 1-1,1 0 1,-1 0-1,-8 8 1,-38 36 222,49-44-272,-6 7-46,1 1 1,-1 0-1,2 0 0,-1 1 0,2 0 0,0 0 0,-5 14 1,1-9 58,8-14 0,1-1 0,-1 1 0,1 0 0,-1-1 0,1 1 0,0 0 0,-1 4 0,2-4 0,-6 32 0,6-33 0,0 1 0,0 0 0,0-1 0,0 1 0,0 0 0,0-1 0,1 1 0,-1 0 0,1-1 0,0 1 0,2 4 0,2 0 169,1 1 0,0-1 0,1 0 0,0-1 1,0 0-1,0 0 0,0 0 0,17 8 0,-11-7-151,0-1-1,1-1 1,0 0 0,-1-1-1,18 4 1,-20-7 26,-1 1 1,1-1 0,0-1 0,-1 0 0,1 0 0,-1-1 0,1-1 0,15-3 0,43-15 0,-59 17 342,-6 2-342,0 0-1,0-1 1,0 1-1,0-1 1,0 0-1,0 0 1,-1 0-1,1 0 0,-1-1 1,0 1-1,0-1 1,1 0-1,-2 0 1,1 0-1,0-1 1,-1 1-1,1-1 0,1-4 1,-3 4-18,1 1 0,-2-1 0,1 0 0,0 0 0,-1 0 0,0-1 0,0 1 0,0 0 0,0 0 0,-1 0 0,1 0 1,-3-6-1,1 1 79,2 7-77,-1 0 0,0 0-1,0-1 1,0 1 0,0 0-1,0 0 1,-3-3 0,-6-14 149,5 10-100,-1 0 0,1 0-1,-1 0 1,-11-12-1,7 10-76,-13-22 0,14 20-238,0 0 1,-15-15-1,14 17 112,6 7 74,0-1 0,0 1 1,-1 0-1,1 1 0,-1-1 0,0 1 0,0 0 1,0 0-1,0 0 0,-8-2 0,3 2-180,-1 1 1,1 0-1,0 0 1,-1 1-1,-17 0 1,27 1-56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40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2760,'0'0'12800,"10"7"-10554,-2-3-1929,-6-2-239,1 0 0,-1-1 1,1 0-1,0 1 0,0-1 0,0 0 1,3 0-1,7 7 314,-8-5-255,-4-2-123,1 1 0,0-1-1,0 1 1,-1 0 0,1-1 0,-1 1-1,1 0 1,-1 0 0,0 0 0,0 0 0,0 0-1,0 0 1,0 0 0,1 3 0,5 9 20,0-2 21,-1 0 0,0 0-1,-1 1 1,6 19 0,9 55-194,-2-6 18,-14-65 159,-1-1 0,-1 0 1,0 1-1,-2 0 0,0 23 0,-1 4 38,2-42-268,1 5 180,-2-5 296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41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186 229 16208,'0'0'1741,"-7"10"-3326,1-2 1342,-1 0 0,-13 12 0,12-13 293,1 1 0,-1-1 0,2 1 0,-1 1 0,-4 8 1,4-4 107,0 1 1,2 0 0,-7 21 0,10-28-165,1-1 1,0 0-1,0 0 0,1 1 1,-1-1-1,1 1 0,1-1 1,-1 0-1,1 1 1,2 9-1,4 9 85,-6-18-26,1-1-1,0 1 1,0-1 0,0 1-1,1-1 1,0 0 0,0 0-1,7 10 1,-6-11-17,1 0-1,0-1 0,0 1 1,1-1-1,0 0 1,-1-1-1,1 1 1,0-1-1,1-1 1,-1 1-1,12 3 0,-12-5 12,0 0 0,0 0 0,1 0 0,-1-1 0,0 1 0,1-2 0,6 0 0,5-1-111,22-7 0,-23 3 135,-1-1 0,1-1 0,-1 0-1,-1-1 1,22-16 0,-33 22-20,13-11-43,0 1-1,-2-2 0,1 0 0,23-33 0,-34 40 9,0 0 0,0 0 0,-1 0-1,0 0 1,0-1 0,-1 0 0,0 0-1,-1 0 1,1 0 0,-2 0 0,1-16-1,-1 4 92,-1 1 0,-1 0 0,-1 0-1,-6-26 1,4 30-51,-1 0-1,0 0 1,-2 1 0,1 0-1,-2 0 1,-13-19-1,17 28-54,-1 0 0,1 1 0,-1 0-1,0 0 1,0 0 0,-1 1-1,1 0 1,-1 0 0,0 0 0,0 1-1,-1 0 1,1 0 0,-1 0-1,-6-1 1,2 1-35,0 0 0,0 1 0,-1 1-1,1 0 1,0 1 0,-1 0 0,-20 3 0,9 0-261,0 1 1,0 0 0,-42 16-1,52-14 68,1 0-1,-1 0 0,-18 14 1,3-3-216,19-12-451,0 0-1,-12 10 0,9-6-507,-1-1-6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3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86 3224,'-6'-4'9229,"4"3"-9079,1 0-1,-1-1 1,1 1 0,-1-1 0,1 1 0,-1-1-1,0-2 1,1 2-286,0 1-1,0-1 1,0 1 0,0 0 0,0 0-1,0 0 1,-1-1 0,1 1-1,0 0 1,-3-1 0,1-2-646,-1 0 0,2 0 0,-1 0 0,0 0 0,-2-6 0,1 4 627,-3 3 254,6 2 507,-2-2 583,2 2-1112,1 1 0,0 0 0,0-1-1,-1 1 1,1 0 0,0 0 0,0-1 0,-1 1 0,1 0 0,0 0 0,0-1 0,-1 1 0,1 0-1,0 0 1,-1 0 0,1 0 0,-1 0 0,1-1 0,0 1 0,-1 0 0,1 0 0,0 0 0,-1 0 0,1 0-1,-1 0 1,0 0 973,-5-5 1498,-1 6-2436,-2 4-100,-23 34-83,25-29 32,5-7 31,1 0 0,0 0-1,-1 0 1,1 0 0,0 0-1,1 0 1,-1 0 0,0 5-1,-3 11-42,2-10 44,1-1 0,0 1 0,0-1 0,1 1 0,0 0 1,1-1-1,-1 1 0,2 0 0,3 14 0,1 11-128,-4-27 138,-1 0 1,2 0-1,-1 0 1,1 0-1,3 6 1,7 19 147,-11-28-150,0 0 0,0 1 0,0-1 0,1 0 0,4 6 0,5 12 77,-10-21-37,-1 1 0,1-1 1,0 0-1,-1 1 0,1-1 1,0 0-1,0 0 0,0 0 1,3 1-1,-2-1 1,0-1 1,0 1-1,0-1 1,0 1-1,1-1 1,-1 0-1,0 0 0,0-1 1,0 1-1,0-1 1,0 0-1,0 1 1,0-1-1,0 0 1,0-1-1,0 1 0,0-1 1,0 1-1,-1-1 1,1 0-1,3-3 1,2-1 150,-1-1 0,0 0 0,0-1 1,0 0-1,9-14 0,-8 10-60,0-1 0,-1 0 0,-1-1 0,0 0 0,7-24-1,-11 32-112,-1 1 0,0 0-1,0-1 1,0 1-1,-1-1 1,0 1-1,0-1 1,-1-8-1,-1-2 43,1 11-18,1 1 1,-1 0-1,0-1 1,0 1-1,-2-5 0,0 3-13,1 1-1,-1-1 0,0 1 0,0 0 1,-7-7-1,5 5 14,4 5-38,0 0 0,0 1 0,-1-1 0,1 0 0,-1 1-1,1-1 1,-1 1 0,0 0 0,0-1 0,1 1 0,-1 0 0,0 0 0,-2-1-1,-3-1-40,6 3-31,0-1-1,-1 0 1,1 1 0,0-1 0,0 1 0,0-1-1,-1 1 1,1 0 0,0 0 0,-1-1 0,1 1-1,0 0 1,0 0 0,-1 0 0,1 0 0,0 0-1,-1 1 1,1-1 0,0 0 0,0 1 0,-1-1-1,1 1 1,0-1 0,0 1 0,0-1-1,-1 1 1,1 0 0,0-1 0,0 1 0,-1 1-1,-2 1-554,-8 6-1632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4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79 3224,'0'0'143,"-1"-2"-3,-6-19 2810,5-5 5102,2 20-8033,-12-13 365,11 18 112,-12-1 14,12 2-501,0-1 0,0 1 0,0 0-1,1 0 1,-1-1 0,0 1 0,0 0 0,0 0-1,0 0 1,0 0 0,0 0 0,0 0 0,0 1 0,1-1-1,-1 0 1,0 0 0,0 1 0,0-1 0,0 0-1,0 1 1,1-1 0,-1 1 0,0-1 0,0 1 0,1-1-1,-1 1 1,0 0 0,1-1 0,-1 1 0,0 0-1,-2 4-8,0-1 1,0 1-1,1 0 0,-1 0 0,1 0 0,-3 10 0,-5 11 0,6-16-45,0 0 1,1 0-1,0 0 1,1 0 0,-2 20-1,2 54 7,2-57-51,1-19 75,0 1 0,1-1 0,0 0 0,0 0 1,0 0-1,1 0 0,5 8 0,-3-4 231,-4-9-203,11 9-4,-11-11-10,2 2 0,12 7 0,-11-8 25,0 0 1,0 0-1,1 0 1,-1-1-1,1 0 1,0 0-1,-1 0 1,1 0-1,0-1 1,0 1-1,6-2 1,-7 1 37,-1 0 0,1-1-1,-1 0 1,0 0 0,1 0 0,-1 0 0,0-1 0,0 1 0,0-1 0,0 0 0,0 0 0,0 0 0,-1 0 0,1 0 0,-1-1 0,4-4-1,-2 3 3,-1 0 0,0 0 0,-1 0 0,1-1 0,-1 1 0,0-1 0,0 0 0,0 1 0,0-1 0,-1 0 0,0 0 0,0 0 0,-1 0 0,1 0 0,-1 0 0,0-6-1,-1-1-34,0 1-1,-1 0 1,-1-1-1,1 1 1,-1 1-1,-1-1 1,0 0-1,-1 1 1,0 0-1,-1 0 1,1 0-1,-2 1 1,0-1-1,0 2 1,-11-12-1,15 17-65,0 0-1,0 1 0,-1-1 0,1 1 0,-1 0 1,0 0-1,0 0 0,0 0 0,1 0 1,-2 1-1,-6-2 0,-2 1-597,1 1 0,-22 0 0,24 6-591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5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14368,'0'0'3174,"-1"9"-3749,-1 7 543,0 0-1,1 1 1,0-1-1,3 18 1,-2 3 88,5 96 146,0 19 6,-1-99-130,0 21-12,-3-64-66,2-1-22,-2-8-86,-1 6 13,7-3-5558,-6-4 5478,0 0-1,0 0 1,0 0-1,0 0 1,0 0 0,0 0-1,0 0 1,0 0-1,0 0 1,0-1-1,0 1 1,0 0-1,-1-1 1,1 1-1,0-1 1,0 1-1,0-1 1,0 1-1,1-2 1,5-3-1669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5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65 155 3224,'0'0'11826,"-1"1"-11788,-1 0-56,0 1 1,0-1 0,1 1 0,-1 0-1,0-1 1,1 1 0,-1 0 0,1 0-1,0 0 1,0 0 0,0 0 0,0 0-1,0 0 1,0 0 0,0 1 0,0 1-1,-10 20-96,7-16 104,0 0 1,1 0-1,-1 0 1,1 0 0,1 1-1,0-1 1,-2 13 0,1-5 4,3-10 10,-1-1 0,1 1 1,1 0-1,-1 0 0,1 0 1,2 9-1,0 4 32,-2-8-39,1 0 0,1 0 0,0 0 0,0 0 0,1-1 0,0 1 0,1-1 0,10 17 0,-13-21-1,-1-5 4,-1 0 0,0-1-1,1 1 1,-1 0 0,0 0-1,1 0 1,-1-1 0,1 1 0,0 0-1,-1 0 1,1-1 0,0 1-1,-1-1 1,1 1 0,0 0 0,0-1-1,-1 0 1,1 1 0,0-1-1,0 1 1,0-1 0,0 0 0,0 1-1,4 1 43,1 0 0,-1-1 0,0 1 0,0-1 0,1 0 0,-1 0 0,0-1 0,1 0 0,-1 0 0,1 0 0,-1 0 0,0-1 0,1 0 0,-1 0 0,0 0 0,1-1 0,-1 0 0,0 0 0,0 0 0,0-1 0,-1 1 0,1-1 0,-1 0 0,1-1 0,-1 1 0,0-1 0,5-5 0,1-4-32,-5 8-37,0 0 1,-1 0 0,0-1 0,0 1 0,0-1 0,-1 0-1,0 0 1,0 0 0,3-12 0,2-11 283,-6 21-176,1-1-1,-2 0 0,1 0 1,0-13-1,-3-3-1,-1 0-1,-1 0 1,-1 0-1,-8-29 0,9 45-63,-1 1 0,0 0 0,0 0 0,-9-13 0,10 16-16,-3-3-13,0 1 0,0 0-1,-1 0 1,0 1 0,0-1-1,-1 2 1,0-1-1,0 1 1,-14-7 0,-7-5-302,27 16 139,-1-1 0,1 1 0,0 0 0,-1 0 0,1 0 0,-1 0-1,0 0 1,1 1 0,-1-1 0,1 1 0,-1 0 0,0-1-1,1 1 1,-1 0 0,0 1 0,0-1 0,1 0 0,-1 1-1,1 0 1,-1-1 0,0 1 0,1 0 0,0 0 0,-1 1-1,1-1 1,0 0 0,-1 1 0,1-1 0,0 1 0,0 0-1,-3 4 1,-1 2-1354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6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11600,'0'0'2193,"0"2"-2109,-1 51-150,0-20 296,1-1 0,1 1-1,10 50 1,0-8-9,-5-35-156,-5-35-1062,0 1 1,-1 0-1,0-1 1,0 9-1,-1 32-3032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1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330 98 3224,'0'0'143,"1"-8"26,0 6 124,-1-1 1,1 1-1,0 0 1,0 0-1,0 0 0,1 1 1,-1-1-1,3-3 1,-4 5-150,1-1 1,-1 1 0,0-1 0,1 1-1,-1-1 1,1 1 0,-1-1 0,0 1-1,0-1 1,1 1 0,-1-1 0,0 1 0,0-1-1,1 0 1,-1 1 0,0-1 0,0 0-1,9-15 1136,-2 10-368,-4 7 515,-5 17-371,2-15-1303,-3 9 279,0-1-1,-9 23 1,0 0 1,0 3 6,-14 49 32,-41 94 1,26-86 35,-23 49-137,48-111-72,11-19 109,-2 0 0,-10 15 1,-5 7 253,-30 58 1,50-86-1,0 1 251,1-11-179,2-10-159,0 1 0,1 0 0,6-19 0,2-13-323,-4 18-66,14-44 0,1-6 1,5-64-313,29-113 173,-35 198 230,2-11-296,-18 55 436,0 0 0,6-14 0,4-6 465,-13 27-373,0 2-68,-1-1 0,1 1 0,0 0 0,0 0 1,0 0-1,0 0 0,1 0 0,-1 0 1,0 0-1,1 0 0,0 1 0,-1-1 1,1 0-1,0 1 0,0 0 0,0-1 1,3-1-1,-4 2-111,18 2-91,-14 1 143,1-1 1,-1 1 0,0 1 0,0-1 0,0 1 0,0 0 0,0 0 0,-1 0 0,6 5-1,3 4 22,19 23 0,-19-18-4,-1 0 1,0 1 0,12 25 0,22 61 64,-23-49 10,53 143-86,-46-115 187,31 88 61,-52-144-149,6 36 1,0 3-71,-9-47 3,2 7-21,14 33 0,-21-56 67,-1-2-69,0-1 0,0 1 0,-1-1 0,1 1 0,0-1 0,0 1 0,0-1 0,0 0 0,0 1 0,-1-1 0,1 1 0,0-1 0,0 1 0,-1-1 0,1 0 0,0 1 0,-1-1 0,1 0 0,0 1 0,-1-1 0,1 0 0,-1 1 0,1-1 0,0 0 0,-1 0 0,1 1 0,-1-1 0,1 0 0,-1 0 0,1 0 0,-1 0 0,1 0 0,-1 0 0,1 0 0,-1 0 1,1 0-1,-1 0 0,1 0 0,0 0 0,-1 0 0,1 0 0,-1 0 0,1 0 0,-1 0 0,1-1 0,-1 1 0,0 0-23,-26-4-1366,10 0-3598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6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 3224,'0'0'13923,"0"1"-13711,-1 8-567,0 0-1,-1 0 0,0-1 0,-6 17 0,-1 4-78,1-5 232,6-21 171,0 1 1,1 0-1,0 0 1,-2 8 0,-2 20 30,3-19 0,0-1 0,1 1 0,0 0 0,1 0 0,1 19 0,1-15 0,2 10 0,1-6 6,-3-13 5,0 0-1,1 1 1,0-1-1,0 0 1,1 0-1,5 8 1,-6-12 12,0 0 0,-1 0 1,1 0-1,0-1 1,1 1-1,-1-1 0,1 0 1,0 0-1,-1 0 0,1 0 1,0-1-1,1 0 1,-1 0-1,0 0 0,1 0 1,-1 0-1,1-1 1,-1 0-1,1 0 0,0 0 1,6 0-1,-7-2 12,1 1 0,-1-1 0,1 0 1,-1 0-1,1-1 0,-1 1 0,0-1 0,1 0 0,-1 0 0,0 0 0,0-1 0,-1 1 0,1-1 1,0 0-1,-1 0 0,0-1 0,0 1 0,0-1 0,0 1 0,0-1 0,3-7 0,-1 3 14,-1-1 0,0 1 0,0-1 0,-1 0 0,0 0-1,-1 0 1,1-1 0,-2 1 0,0-1 0,1-9-1,-4 3-51,1 0-1,-2 1 0,0 0 0,-1-1 1,-7-17-1,9 28-39,0-1 0,-1 1 0,0 0 0,0-1 0,0 1 0,-8-8 0,-28-26-231,14 14 88,21 21 63,1 0 0,-1 1 0,1 0 1,-1-1-1,0 1 0,0 0 0,-1 1 1,1-1-1,0 1 0,-1 0 0,0 0 1,1 0-1,-1 1 0,0-1 0,0 1 1,0 0-1,-9 0 0,14 1-20,-1 0 1,1 1-1,-1-1 0,1 0 0,-1 0 0,1 0 0,-1 1 1,1-1-1,-1 0 0,1 1 0,0-1 0,-1 0 0,1 1 0,-1-1 1,1 1-1,-1 0 0,-2 2-427,-10 6-1182,10-7-8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7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9528,'0'0'3608,"-1"1"-3406,-2 5-180,0 5-22,1 5 0,-1 1 422,2 0 1,0-1-1,1 21 0,1-11-419,7 69 345,-8-87-350,0 3 12,0-1 1,0 1-1,5 18 1,-1-10 193,-1 0 1,0 1-1,-1-1 1,-1 26-1,-1-34-132,0-2 7,0 1-23,0-3-35,0-5 32,0-1 1,4 3-61,-3-3-90,16-7-11996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8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9672,'0'0'4933,"-4"7"-5780,-9 55 987,13-60-92,0 0-1,0-1 1,0 1-1,0 0 1,0 0-1,0-1 1,0 1-1,0 0 0,1-1 1,0 3-1,1 12 219,-1-5-50,0 0 1,4 15-1,1 3-138,-2 6 139,0 0-1,-3 0 1,-4 63 0,2-54-41,1-33-120,0 0 0,-1 0 0,-2 12-1,2-16 503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8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3224,'0'0'12076,"0"2"-11958,0 51-108,3 94 552,-1-111 195,-2 37-1,-1-24-910,1-48 46,0 1 10,0 7 2,4 11 119,-4-18-103,0 4 69,11-1-7688,1-5 5651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9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3224,'0'1'11711,"-1"7"-9684,-5 49-1732,1 115 0,3-24-428,0-98-343,9 95 1,-6-82-4225,-1-44 2940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25.2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2304,'0'0'10808,"0"-2"-10723,0-3-89,0 4-72,12 4-6049,-3 2 3293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26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89 2304,'0'0'3230,"2"-8"-84,4-29-1746,-6 35-1376,0 1 0,0 0 0,1 0 0,-1-1 0,1 1 1,-1 0-1,1 0 0,-1-1 0,1 1 0,0 0 0,0 0 1,1-2-1,2-2 118,-3 4 515,-1 0-612,0 0 0,0 1 0,1-1-1,-1 0 1,1 1 0,-1-1 0,0 0 0,1 1 0,-1-1 0,1 1-1,0-1 1,-1 1 0,2-1 0,22-5 6,-7 4-3130,-4-1-698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30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1 367 5408,'0'0'3584,"5"-18"-3679,8 1 4010,-10 15-3695,0-1 1,0 0-1,0 1 1,1 0-1,4-3 1,-1 2-202,0 0-1,1 0 1,-1 1 0,14-3 0,176-22 980,-160 24-947,23-2 54,10 6-89,131-4 254,-152 1-260,16-1 156,-10 1 29,-40 3-199,0-2 0,0 0 1,18-3-1,-11 0 326,0 2 1,43 0 2399,-73-10-2635,-9-6 134,-36-30 0,-26-11-586,48 32 443,-6 2 231,22 15-304,-28-16-1,38 23-23,-1 0-1,-1 1 1,1 0 0,0 0 0,0 1 0,-1-1 0,1 1 0,-12 0-1,11 1 31,0 1-1,-1-1 0,1 1 0,0 0 1,0 1-1,-12 4 0,19-6-31,-1 0 0,0 0-1,1 1 1,-1-1 0,0 0 0,1 0-1,-1 1 1,1-1 0,-1 0 0,0 1 0,1-1-1,-1 1 1,1-1 0,-1 1 0,1-1-1,-1 1 1,1-1 0,-1 1 0,1 0-1,0-1 1,-1 1 0,1 0 0,0-1-1,0 1 1,-1 0 0,1-1 0,0 1 0,0 0-1,0-1 1,0 1 0,0 0 0,0 0-1,0-1 1,0 1 0,0 0 0,0-1-1,0 1 1,1 0 0,-1-1 0,0 1 0,0 0-1,1-1 1,-1 1 0,0 0 0,1-1-1,-1 1 1,1 0 0,3 4 40,0 0 0,0 0 1,0-1-1,7 6 0,-8-7-65,1 0 45,1 0 0,-1 0 0,1 0 0,6 2 0,9 6 0,-5-3 0,1 0 0,30 10 0,-24-10 0,21 11 0,-34-14 0,1-1 0,0-1 0,13 3 0,-12-3 0,0 1 0,19 7 0,-21-7 0,0 1 0,-1 0 0,1 0 0,-1 1 0,0-1 0,-1 2 0,0-1 0,0 1 0,8 10 0,-7-3 0,-7-9 0,-2-2 0,2 2 6,-1 1-1,0-1 0,0 1 1,0-1-1,-1 0 0,0 1 1,0-1-1,0 0 0,-1 1 1,0-1-1,-3 7 0,3-6-5,1-4 9,0 1 0,-1 0 1,1-1-1,0 1 0,-1-1 0,1 1 1,-1-1-1,-4 4 0,-9 11 42,7-8-18,-1 0 0,-11 9-1,-194 153 646,185-144-670,-27 32 1,41-43-8,15-15 2,-1-1-1,0 1 1,1 0 0,-1-1-1,1 1 1,-1 0-1,1 0 1,-1-1-1,1 1 1,0 0-1,-1 0 1,1 0-1,0 1 1,0-2-18,0 1 0,0-1 0,0 0 0,0 1 0,0-1 0,0 0 0,0 1 0,0-1 0,0 0 0,1 1 0,-1-1-1,0 0 1,0 1 0,0-1 0,1 0 0,-1 1 0,0-1 0,0 0 0,1 0 0,-1 1 0,0-1 0,1 0 0,2 2-263,-1-1 0,1 0 0,-1-1 1,1 1-1,0 0 0,4 0 0,1 0-915,1-1-1204,1-4-2973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31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11 315 2304,'0'0'6336,"-8"-12"-4612,8 11-1614,-1 1 1,1-1-1,0 1 1,0-1-1,-1 0 1,1 1-1,0-1 1,0 0-1,0 1 1,0-1-1,0 0 1,0 1-1,0-1 1,0 0-1,0 1 1,0-1-1,0 0 1,0 1-1,1-1 1,-1 1-1,0-1 1,0 0-1,1 1 1,-1-1-1,0 1 1,1-1 0,-1 0-1,1 1 1,-1-1-1,1 1 1,-1 0-1,1-1 1,-1 1-1,1-1 1,-1 1-1,1 0 1,-1-1-1,1 1 1,0 0-1,0-1 1,29-11-289,-11 8 300,-1 0 1,1 2 0,0 0-1,0 1 1,24 2-1,-8 0-158,49 4 463,-56-3-286,0 0 0,43-4 0,107-13 136,-88 9-50,-29 4 2794,-61-2-3013,0 1-1,-1 0 0,1 0 0,-1 0 0,0 0 0,0 0 1,0 0-1,0 0 0,0 0 0,-1 1 0,1-1 0,-1 0 0,0 1 1,1-1-1,-1 1 0,0-1 0,-1 1 0,-2-3 0,-41-34 148,42 37-136,-40-29 79,27 19-114,0 0 0,-1 1 0,-1 0 0,-25-9 0,3 0-56,-8-1 136,42 18-76,3 1-590,4 3 251,8 8 168,-5-6 195,1 0 0,-1 0 0,1 0 0,8 4 0,28 9 20,64 38 0,-85-42-32,0 2 0,-1 0 0,31 30 0,-22-18 0,-23-22 0,6 4 0,-2 1 0,13 15 0,-19-21 0,0 0 0,0 0 0,0 1 0,0-1 0,-1 0 0,1 1 0,-1 0 0,0-1 0,0 1 0,0 0 0,-1-1 0,1 8 0,-1-6 15,-1 0 0,1 0-1,-1 1 1,0-1 0,0 0-1,-1 0 1,0 0 0,0 0-1,0 0 1,0 0-1,-1-1 1,0 1 0,-5 6-1,-3 1 37,-1 1-1,-24 19 0,13-13 2,-139 126 426,113-104-347,24-21-259,2 1 0,-37 41-1,59-60-66,-2 3-45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55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29 3680,'-1'-2'167,"-29"-21"13364,37 24-17911,4-5-2506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1.5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 13104,'0'0'297,"0"-1"-268,0 1-1,0 0 1,0-1 0,1 1 0,-1 0 0,0-1-1,0 1 1,0 0 0,1 0 0,-1-1-1,0 1 1,0 0 0,1 0 0,-1-1 0,0 1-1,0 0 1,1 0 0,-1 0 0,0 0-1,1 0 1,-1-1 0,0 1 0,1 0 0,14-5-19,0 1 0,0 1 0,0 0 0,26 0 0,66 3-176,-48 1 118,133-8-1795,-104 3 1062,-48 3 205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02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24 3224,'0'0'629,"-7"-5"-274,-3 0 289,8 3-188,0 1 0,0 0 0,0 0 0,0 0 0,-1 1 0,1-1 0,0 0 0,0 1 0,-6-1 3109,4-2-3183,4 3-323,0 0-1,0 0 1,0 0-1,0 0 1,0 0-1,-1-1 1,1 1 58,0 0-59,0 0 1,0 0-1,0 0 1,0 0-1,0 0 1,0 0-1,0 0 1,0 0-1,0 0 1,-1 0-1,1 0 1,0 0-1,0 0 1,0 0-1,0 0 1,0 0-1,0 0 1,0 0-1,0 0 1,0 0-1,-1 0 1,1 0-1,0 0 1,0 0-1,0 0 1,0 0-1,0 0 1,0 0-1,0 0 1,0 0-1,0 0 1,0 0-1,-1 0 1,1 0 58,0 0-59,0 1 1,0-1-1,0 0 1,0 0-1,0 0 1,0 0-1,0 0 1,0 0-1,1 19-91,4 22-1,-2-21 251,1 28 0,5 126 281,4-80-415,-9-68-36,1 10-29,-6-3 68,0-21 53,0 1 1,1-1-1,1 0 0,3 21 0,2-12 293,-6-20-654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03.2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59 16559,'0'0'1658,"0"-1"-1516,-1 0-200,0 0-1,1 0 1,-1 0-1,1 0 0,-1 0 1,1 0-1,-1 0 0,1 0 1,0 0-1,0 0 1,-1 0-1,1 0 0,0-1 1,0 1-1,0 0 0,0 0 1,0 0-1,0 0 0,1 0 1,-1 0-1,0 0 1,1 0-1,-1 0 0,1-2 1,2-9-7880,-3 8 6574,0-9-4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03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3224,'0'0'13607,"1"2"-13535,1 5-10,0-1-1,-1 1 0,0 0 0,0 11 0,4 52 743,0 9-663,-2 147 200,2-151-287,0 0 31,-5-73 1096,9-20-1741,-8 16-140,5-12 740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04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149 112 2760,'0'0'10005,"0"2"-9922,0 2-81,-1-1 0,0 1 1,0 0-1,0-1 1,-1 1-1,-2 4 0,-4 14-2,-10 29 0,16-44 130,0 0 0,-1 0 0,-5 11 0,4-11 94,1 1-1,-5 13 0,4-6-110,-2 8 65,0 0 0,2 1 0,-2 36 1,3-12-87,1-30 81,1 32-1,1-45-120,1 1-1,-1-1 0,1 1 0,1-1 0,-1 1 0,1-1 0,0 0 0,0 0 0,0 0 0,4 6 1,2-2-42,2-4 44,-8-5-41,0 1 0,0-1 1,-1 0-1,1 1 0,0-1 1,0 0-1,0 0 1,0 0-1,0 0 0,-1-1 1,1 1-1,0-1 1,0 1-1,0-1 0,-1 1 1,1-1-1,0 0 1,-1 0-1,4-2 0,1-2 76,1 0-1,0-1 0,6-7 0,-6 5 11,8-8-52,-2-1-1,0-1 1,-1 0-1,-1 0 1,-1-1-1,0-1 1,9-28-1,-11 23 23,-2 1-1,-1-1 0,4-45 1,-9 46-16,0-1 1,-2 0-1,0 1 1,-7-26-1,9 49-51,-1-6 5,-1 0 0,0 0 0,-1 0 0,0 0 0,0 0-1,0 0 1,-1 1 0,0-1 0,0 1 0,0 0 0,-11-10 0,12 13-29,0 0 1,0 1 0,0-1 0,0 1 0,0 0-1,-1-1 1,1 2 0,-1-1 0,0 0-1,1 1 1,-1-1 0,0 1 0,0 0 0,0 1-1,0-1 1,0 0 0,0 1 0,0 0 0,0 0-1,0 0 1,0 1 0,0-1 0,-5 2-1,-13 4-177,16-4 103,-1-1 0,1 1 0,-1 0 0,-7 5 0,-2 1-112,11-6 92,0 0-1,0 0 1,0 1-1,0 0 1,1 0 0,-1 0-1,-5 7 1,1-2-161,-3 5-1397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05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 10592,'0'0'3488,"-5"9"-4166,2-2 668,-1 2 150,0 0 1,1 0 0,0 1 0,0-1 0,1 1 0,-2 14 0,3-1 635,2 30 0,0-15-445,4 173 141,-1-79 124,-6-120-293,0 1-605,2 13-4526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06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64 145 9528,'0'0'5754,"-5"7"-6116,0-1 359,1 0 0,-1 0 1,2 0-1,-1 0 0,1 1 1,0 0-1,0-1 0,1 1 1,-2 8-1,-1 9 47,-3 34 0,1-2-9,6-48-35,0 1 0,0-1 0,1 0 0,0 0 0,1 0 0,0 1 0,0-1 0,3 9 0,3 9-3,-5-15 8,0-1-1,8 18 0,-8-23 5,-2-4 9,0 0-1,0-1 1,1 1-1,-1-1 1,0 1 0,0-1-1,0 1 1,0 0 0,1-1-1,-1 1 1,0-1-1,0 1 1,1-1 0,-1 1-1,1-1 1,-1 1 0,0-1-1,1 0 1,-1 1 0,1-1-1,-1 1 1,1-1-1,-1 0 1,1 1 0,-1-1-1,1 0 1,-1 0 0,1 0-1,-1 1 1,1-1 0,0 0-1,-1 0 1,1 0-1,-1 0 1,1 0 0,0 0-1,-1 0 1,1 0 0,-1 0-1,1 0 1,0-1 0,4-1 46,-1 0 0,0-1 0,0 1 1,0-1-1,-1 0 0,1 0 0,-1-1 1,1 1-1,-1-1 0,0 0 1,-1 1-1,1-1 0,2-6 0,12-14 172,-9 12-118,-1 0-1,11-24 0,-2 3-77,-10 20-15,0 0 0,4-15 0,3-8 34,-9 22-3,0 0 0,-1 0 0,-1-1 0,0 1 0,-1 0 0,0-1 0,-2 1 0,-1-20 0,0 23-84,0 1 0,0-1 1,-1 1-1,0 0 0,0 0 0,-2 0 1,1 0-1,-1 1 0,-11-17 0,15 25 32,0 0-1,0 0 0,0-1 0,0 1 1,0 0-1,-1 0 0,1 0 0,0 0 1,-1 0-1,1 1 0,-1-1 0,1 0 0,-1 1 1,1-1-1,-1 1 0,1-1 0,-1 1 1,1 0-1,-1-1 0,0 1 0,1 0 0,-1 0 1,0 0-1,1 1 0,-1-1 0,1 0 1,-1 0-1,-2 2 0,-3 0-129,0 1 0,0 1 0,0-1-1,-10 8 1,14-9 51,-16 17-379,3-3-98,14-14 381,1 0 1,-1 1-1,1-1 0,0 0 1,-1 0-1,1 1 0,-1 3 1,-4 6-1772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06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24 14368,'0'0'1442,"-2"1"-1322,-8 9-677,-19 20 0,-7 8-195,30-33 718,1 1 0,0 0 0,0 0 1,-4 8-1,-6 7 35,11-16 5,0 1 1,0 1 0,1-1 0,0 0 0,0 1-1,1 0 1,0 0 0,0-1 0,-1 12 0,0 5 113,1 38 1,2-51-75,1-1 0,0 1 0,0-1 0,1 1 1,0-1-1,1 0 0,7 16 0,-8-21-28,0 0 0,0 0 0,0 0 0,1 0 1,0 0-1,-1-1 0,1 1 0,0-1 0,1 0 0,-1 0 0,1 0 0,-1 0 1,1-1-1,0 1 0,0-1 0,0 0 0,0 0 0,5 1 0,19 10 680,-18-13-554,-7-1-172,1 0 1,-1 0 0,0 0-1,0 0 1,-1-1 0,1 0-1,0 1 1,0-1 0,-1 0-1,4-3 1,22-27 64,-16 16 141,-6 9-63,-1-2 0,0 1-1,0-1 1,-1 1 0,0-1 0,-1-1-1,4-10 1,-1-5-16,4-40 0,-8 51-42,-2 0 0,0-1 0,0 1 0,-2 0 1,-2-15-1,2 19 32,0 0 0,-1 1 0,-1-1 0,1 1 1,-1 0-1,-1 0 0,1 1 0,-8-11 0,5 9-81,-14-18-1,20 26-52,0 1 0,0 0 0,0 0 0,0 0 0,-1-1 0,1 1-1,0 0 1,-1 0 0,1 1 0,-1-1 0,1 0 0,-1 0 0,1 1 0,-1-1 0,1 1 0,-3-1-1,-12 2-306,-1 4-115,-9 4-369,25-8 353,-1 1-828,-3 3 1162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07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47 12008,'0'0'1200,"0"9"-1088,-1 3-112,0 0 0,-1-1 0,-5 21 0,3-21 0,2 1 0,-1 0 0,0 22 0,3 1 128,1 1 0,2 0 0,2 0 0,17 67 0,-19-96-155,-1 1 0,2-1 1,-1 0-1,1 0 0,0 0 1,1 0-1,6 8 0,-8-12 111,0 0-1,0 1 1,1-1-1,-1 0 1,1-1-1,0 1 1,-1-1-1,1 0 1,0 1-1,0-2 1,1 1 0,-1 0-1,8 1 1,-8-2-24,-1-1 1,0 0 0,1 1 0,-1-1-1,0 0 1,1-1 0,-1 1 0,1 0-1,-1-1 1,0 0 0,0 0 0,0 0 0,1 0-1,-1 0 1,0-1 0,0 0 0,0 1-1,-1-1 1,1 0 0,0 0 0,-1 0 0,1-1-1,-1 1 1,0-1 0,0 1 0,0-1-1,0 0 1,0 0 0,0 0 0,1-5-1,-2 7-53,9-17 222,-1-1 0,-1-1 0,-1 1 0,10-40 0,-15 49-229,0 1 0,0-1 0,-1 1 0,0-1 0,0 1 0,-1-1 0,0 0 0,0 1 0,-2-1 0,-1-10 0,-5-6 0,5 12 0,-1 0 0,-1 1 0,-13-26 0,14 32-16,-8-14-82,-1 0 0,-29-36 0,38 54 126,0 0 1,-1 0 0,1 0-1,0 0 1,-1 1-1,1-1 1,-1 1 0,-7-2-1,11 4-77,0 0 0,0 0 1,0 0-1,0 0 0,0 0 0,0 0 0,0 0 0,0 0 1,0 0-1,0 1 0,0-1 0,0 0 0,0 1 0,0-1 0,1 1 1,-2 0-1,-16 10-813,12-7 328,3-2 22,0 0 1,1 0-1,-1 1 1,1-1 0,-1 0-1,1 1 1,0 0-1,-3 4 1,2-4-808,-8 3-7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08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33 3224,'0'0'4374,"-5"4"-3947,-23 21 724,2-4-23,22-18-1006,0 0 0,0 0 1,0 0-1,0 1 0,0 0 0,-5 7 1,-9 12 239,-6 9-20,7-5 303,10-16-534,0 1-1,1-1 1,-7 17 0,9-18-111,1 0 0,-1-1 0,1 0 0,1 1 0,0 0 0,0-1 0,0 18 0,2-23 59,0 1 1,0-1-1,1 0 1,0 0-1,-1 1 1,2-1-1,-1 0 1,0 0 0,1 0-1,0 0 1,0 0-1,0 0 1,0-1-1,1 1 1,-1-1-1,1 1 1,3 2 0,-6-5-58,8 7 111,0 1 0,0-1-1,12 9 1,-3-5 108,-12-7-132,1-1 0,-1 0 0,1 0-1,1-1 1,-1 0 0,7 3 0,-10-4-3,3 1-74,0-1-3,11-3-12,-16 1 43,1 0 0,-1 0 1,1 0-1,-1 0 1,1 0-1,-1-1 1,1 1-1,-1 0 1,1-1-1,-1 1 1,2-2-1,3 1 315,-3 0-94,2-1-143,-2 1-50,-1 0-53,1 0-1,-1 0 1,0 0-1,0 0 1,0 0-1,0 0 1,-1-1-1,1 1 1,0-1-1,0 1 1,-1-1-1,1 0 1,-1 0-1,0 1 1,2-4-1,1 0 42,-1-1-17,0 0-1,0 0 1,0-1-1,-1 1 0,0-1 1,0 1-1,1-9 0,-1 7 13,31-116 247,-6-5 30,-5 47-496,-22 80 188,1 0-1,-1 0 0,0 0 0,1 0 1,-1-1-1,0 1 0,-1 0 0,1 0 0,0 0 1,-1 0-1,1 0 0,-1-1 0,0 1 1,1 0-1,-1 0 0,0 0 0,0 1 0,0-1 1,-1 0-1,1 0 0,0 0 0,-1 1 1,1-1-1,-1 1 0,1-1 0,-1 1 0,0 0 1,0 0-1,1-1 0,-1 1 0,-2 0 1,-3-2-5,1 0 0,0 1 0,-1 0 0,0 0 1,1 0-1,-1 1 0,0 0 0,-11 0 0,7 2-43,-1 0 0,1 1-1,-1 0 1,1 0-1,0 2 1,0-1-1,0 1 1,-16 9-1,17-8 32,6-3-21,-1 0 0,1 0 0,0 0 0,0 1 0,-6 4 0,-35 25-1337,44-31 1063,-5 8-308,6-9 494,0 0 1,0 0 0,-2 3-2426,2-3 2426,0 0-1,0 0 1,0 0-1,0 1 1,0-1 0,0 0-1,1 0 1,-1 0-1,0 0 1,0 0-1,0 1 1,0-1-528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09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0 4608,'-1'2'8324,"0"2"-7889,0 1 0,0-1 0,1 0 0,-1 1 0,1-1 0,0 1 0,0 6 0,1-5-468,-1 1 0,0-1 0,-2 9 0,1-8 33,-4 15 0,-1 24 0,1 2-114,-2 39-356,0-3 475,2-4 468,7-49-591,-2-21-13,1-1 0,-1 15 1,-4 50 755,4-67-568,0-6-191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2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19 3224,'0'-7'8760,"0"7"-8790,1-1 1,-1 0-1,1 0 0,-1 1 1,1-1-1,-1 0 1,1 0-1,0 1 1,-1-1-1,1 1 1,0-1-1,-1 1 1,1-1-1,0 1 0,0-1 1,-1 1-1,1-1 1,0 1-1,0 0 1,1-1-1,-1 1 187,-1 0-163,1 0 1,-1 0 0,1 0 0,-1 1 0,1-1 0,-1 0 0,1 0-1,-1 0 1,0 1 0,1-1 0,-1 0 0,1 0 0,-1 1-1,1-1 1,-1 0 0,0 1 0,1-1 0,-1 0 0,0 1 0,1-1-1,-1 1 1,0 0 0,1 0-4,3 3 38,0 0 0,0 0 0,0 1 0,-1-1 0,0 1 0,0 0 0,0 0 0,2 8 0,2 4 228,4 24-1,-5-17-128,1 8 65,-2 0-1,2 43 0,-4-29 11,0 19 21,-3-1 0,-9 66-1,2-42-423,3-31 114,-5 134 47,7-117 35,0-38 184,6 69 0,-3-54-504,2-43 1400,-5-9-1048,1 1 1,-1 0-1,0-1 1,1 1-1,0-1 1,-1 1 0,1-1-1,-1 1 1,1-1-1,0 0 1,-1 0-1,1 0 1,0 0 0,0 0-1,-1 0 1,1 0-1,0 0 1,-1-3-1,-17-27-116,13 20 130,-3-8-252,1 0 1,1 0-1,0-1 1,1 0 0,-4-36-1,4 26 1,-5-34 75,-4-94 0,19 25-183,0 79 125,-1 18 235,1-1 0,1 1 0,2 0 0,2 0 0,1 0 0,18-39 0,-23 65-9,0 1 0,0-1-1,1 1 1,1 0-1,0 0 1,0 1 0,0 0-1,1 0 1,0 1-1,1 0 1,0 0 0,0 1-1,14-7 1,4-2-119,-17 9 140,1 0 0,20-7 0,96-26 200,-101 33-381,53-8 0,-68 13 92,-1 0 0,1 1 0,0 0 1,0 1-1,-1 0 0,1 1 0,19 5 0,-27-6 33,0 1 1,-1-1-1,1 0 1,0 1-1,-1 0 1,1 0-1,-1 0 0,0 0 1,1 0-1,-1 0 1,0 0-1,0 1 1,0-1-1,-1 1 1,1 0-1,-1-1 0,1 1 1,-1 0-1,0 0 1,0 0-1,0 0 1,0 0-1,-1 0 1,1 0-1,-1 4 0,1 1 2,-1-1-1,-1 1 0,1-1 0,-1 1 0,-1-1 0,1 1 0,-1-1 0,-1 0 0,-3 8 1,-1 1-1,1-1 0,-1 1 0,-1-1 0,0-1 0,-1 1 0,-13 15 0,2-9 60,-2-1 0,0-1 0,-1 0 0,-1-2 0,0-1 0,-1-1 0,-32 14 0,43-22-31,-65 29 198,70-30-257,8-5 27,0 0 1,0 0-1,0 0 0,0 0 1,0-1-1,0 1 0,-1 0 1,1-1-1,0 1 0,-1-1 1,1 1-1,0-1 0,-1 1 1,1-1-1,0 0 1,-1 0-1,1 0 0,-2 0 1,1 0 322,16-5-159,-5 2-156,0 1 0,13-2 0,4-1-5,2 0 0,31-2 0,-14 3 0,-1 0 0,1 2 0,50 5 0,-78-2-22,0 1 1,1 1 0,-2 0-1,1 1 1,0 1 0,-1 1-1,0 0 1,0 1 0,-1 1-1,25 16 1,-37-21 26,1 0 1,0 0-1,-1 0 1,0 1-1,0-1 1,0 1-1,0 0 1,0 0-1,-1 0 0,1 0 1,-1 0-1,-1 1 1,1-1-1,0 1 1,1 8-1,-3-9 3,1 0 0,-1 0 0,0 0-1,0-1 1,-1 1 0,1 0 0,-1 0-1,0 0 1,0-1 0,0 1 0,0 0 0,-1-1-1,1 1 1,-1-1 0,0 1 0,0-1-1,0 0 1,-1 0 0,1 0 0,-4 3 0,-20 17 81,-2-1 0,-1-2 0,-61 34 0,87-52-88,-51 31 34,28-17-9,0 0 0,-1-2 0,-41 15 0,-93 20-185,123-39 32,-1-3 0,-51 5 0,74-11-699,0-1 0,-27-2 0,22-3-100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09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312 150 3224,'-1'2'13274,"-1"3"-13138,1 1 0,0 0 0,0 0 0,0 0 0,1-1 0,0 7 0,-1 14-347,-3 122-453,3-138 644,1 0 0,1 1-1,2 12 1,1 21 22,-3-32 1,0 0 1,5 21 0,1 6 48,-7-38-48,0 0-3,0 0 0,0-1 0,0 1-1,0 0 1,1 0 0,-1 0 0,0 0 0,0 0-1,1-1 1,-1 1 0,0 0 0,1 0 0,-1-1 0,1 1-1,0 1 1,10 16 178,-10-17-163,0 0 0,0 0-1,-1 0 1,1 0-1,0 0 1,0 0 0,0 0-1,0 0 1,0 0-1,0-1 1,0 1-1,1 0 1,-1-1 0,0 1-1,0-1 1,0 1-1,1-1 1,-1 1 0,2-1-1,0 0 28,-1 0 0,1 0 0,-1 0 0,1 0 1,0 0-1,-1-1 0,1 1 0,-1-1 0,4-1 0,3-3 80,0 1-1,-1-1 1,1 0 0,9-9-1,-1 2-71,-1-2 0,-1-1 0,0 0 0,-1 0 0,0-2 0,-2 1 0,0-2 0,-1 0 0,0 0 0,-2-1 0,0 0 0,-1-1 0,-1 0-1,8-35 1,-10 31 15,-3 15-43,0 1 0,-1-1 0,0 1 0,0-1 0,-1-10 0,-1 4 8,-1 0-1,0 0 0,-1 1 0,-1 0 0,-6-17 0,7 25-23,0 0 0,0 0 0,0 0-1,-1 0 1,0 1 0,0-1 0,0 1 0,-1 0-1,0 1 1,0-1 0,0 1 0,0 0 0,-12-7-1,11 9-24,0-1 0,0 1 0,0-1 1,0 2-1,-1-1 0,1 1 0,-1 0 0,1 0 0,-1 1 0,-11 0 0,-4 2-139,-40 10 1,34-7 65,-32 10-628,-60 23 1,90-27 120,-67 28-1731,49-17 1131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14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3224,'0'0'9568,"0"2"-9503,8 126 1662,-4-59-1334,1-18 507,-3-38-798,-1 1 0,-1 0 0,-1 21 1,0-2 162,1-12 7,0-1-184,-1-8-88,2-8 0,7 9 0,-3-4 0,-1-2-13,-2-5-2,-1 1 1,1-1-1,-1 1 0,1-1 0,0 0 0,0 0 1,4 4-1,2 3-24,-8-9 11,1 1 0,-1-1 0,1 1-1,-1-1 1,1 1 0,0-1 0,-1 1 0,1-1 0,-1 1 0,1-1 0,0 0 0,0 0-1,-1 1 1,2-1 0,-2 0-204,1 0-1,-1 0 1,1 1-1,-1-1 1,1 0-1,-1 0 1,1 0-1,-1 1 1,0-1 0,1 0-1,-1 0 1,1 1-1,-1-1 1,0 0-1,1 1 1,-1-1-1,0 0 1,0 1-1,1-1 1,-1 0-1,0 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16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440 32 7568,'0'0'1862,"0"-10"1985,2 8-3436,4-11-1292,-6 13 931,0 0 0,0-1 0,0 1 0,0 0 0,0 0 1,0 0-1,0-1 0,0 1 0,0 0 0,0 0 0,0-1 1,0 1-1,0 0 0,-1 0 0,1 0 0,0-1 0,0 1 1,0 0-1,0 0 0,0 0 0,0-1 0,0 1 0,-1 0 0,1 0 1,0 0-1,0 0 0,0-1 0,0 1 0,-1 0 0,1 0 1,0 0-1,0 0 0,0 0 0,-1 0 0,1 0 0,0 0 1,0-1-1,-1 1 0,1 0 0,0 0 0,0 0 0,-1 0 0,1 0 1,0 0-1,0 0 0,0 0 0,-1 1 0,1-1 0,0 0 1,0 0-1,-1 0 0,1 0 0,0 0 0,0 0 0,-1 0 1,1 0-56,-1 0 0,0 0 0,0 0 1,1 0-1,-1 1 0,0-1 0,0 0 1,1 0-1,-1 0 0,0 0 0,1 1 1,-1-1-1,0 0 0,1 1 0,-1-1 1,0 1-1,1-1 0,-1 0 0,1 1 1,-1 0-1,1-1 0,-1 1 1,1-1-1,-1 2 0,-1 0-4,-17 13 221,0 1 1,2 0 0,0 2 0,-20 25-1,-20 25-132,33-39-80,-41 41 0,11-14 0,37-34 2,12-16 15,0 0 0,-10 10 1,-12 15-7,11-10-12,2-12 1,8-6 0,0 3-12,5-4-60,5-3-1427,-1 0 1131,0 0 0,0 0 0,0 0 0,0 0 1,0 0-1,0-1 0,0 0 0,0 1 0,0-1 0,-1 0 1,1 0-1,3-4 0,-4 4 140,0 0-1122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17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4144,'0'0'191,"3"1"-11,8 3-297,12 3 8547,-15-3-7404,11 16-934,-16-16-95,0 0 0,1-1 0,-1 1 0,1-1 0,4 3 0,-4-3 15,0 1-1,0-1 1,-1 1 0,1 0 0,4 6 0,-4-5 10,0 0 0,0 0 0,7 6 1,11 10 194,-18-17-137,0 0 0,0-1-1,0 1 1,0-1 0,1 0 0,7 5 0,-6-5-97,-1 1 0,1-1 0,7 9 0,13 7-61,-4 2 196,-15-16-193,11 9-28,-16-11-567,1 0-1,0-1 1,1 0-1,-1 1 1,0-1-1,7 3 1,-1-4-3623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24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114 267 2904,'0'0'1028,"0"-1"-948,0-4-55,1 2 39,-1 2-1,1 1 0,-1-1 0,1 0 0,-1 1 0,0-1 0,1 0 0,-1 1 0,0-1 0,1 0 0,-1 0 0,0 1 0,0-1 0,0 0 0,0 0 0,1 0 0,-1 1 0,0-1 0,-1 0 0,1-1 0,0-4 832,4-2-234,1 1 1,-1-1-1,1 1 1,0-1-1,1 1 1,6-6-1,7-11 623,18-24-1437,-30 40 95,-5 5 48,-1 1 0,1 0-1,0 0 1,0 0 0,0 0 0,5-3 0,27-18 7,2-1 38,-26 19 202,2-1-1,0 0 1,18-5 0,-27 10-216,1 0 1,-1 0 0,0 0-1,1 1 1,-1 0 0,1-1-1,-1 1 1,0 1 0,1-1-1,-1 0 1,1 1 0,-1 0-1,0-1 1,5 3 0,-5-2-10,0 1 0,0-1 1,0 1-1,0 0 0,-1 0 1,1-1-1,0 2 0,-1-1 0,0 0 1,0 0-1,1 1 0,-1 0 1,1 2-1,4 4 8,-3-3 37,0 1 0,-1-1 0,1 0 1,-2 1-1,1 0 0,-1 0 0,3 11 1,-2-4 207,-1 0 0,0 1 0,-1 14 0,-2-13-222,0 1 1,-5 16-1,1-3 55,1-10-33,-1 0-1,-1-1 1,-1 1 0,-1-1-1,0-1 1,-2 0-1,0 0 1,-16 22 0,6-16-108,-1-1 0,-1 0 1,-1-1-1,-31 22 0,41-34 46,-1-1-1,0 0 1,-1 0-1,-19 7 1,-65 20 780,89-33-652,-1 0 0,0 0 0,1-2 0,-1 1 0,-19-1-1,43-20-50,-9 15-80,0 0 0,1 0 0,-1 1 0,1-1 0,-1 1 0,1 0 0,0 0 0,0 0 0,7-2 0,7-1 1,26-7-1,-5 2 11,-23 7 77,1 0 0,0 2-1,0 0 1,-1 1 0,29 2-1,-17-1 143,-17 1-336,-1 0-1,18 4 1,2 0-31,23 6-57,-25-4-80,-2 0 61,0-5-4565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33.3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 12440,'0'0'957,"9"0"-502,11-1 340,0-1 1,21-5-1,32-3-183,-23 5-509,20-1-33,-20 2-234,-25 3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40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13880,'0'0'1520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6:44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5184,'9'0'8014,"-9"9"-7575,-1 14 550,1-3-760,0-1-1,5 28 1,-1 22-149,-3-42-80,-1-21 0,0 0 0,0-1 0,1 1 0,0 0 0,1 5 0,-2-10 0,1 1 0,-1-1 0,1 1 0,-1 0 0,0-1 0,0 1 0,0-1 0,1 1 0,-2 0 0,1-1 0,0 1 0,0-1 0,0 1 0,-1 0 0,0 1 0,-2 13 0,2-8 0,1 1 38,0-7 790,0 5-956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26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1 229 3104,'0'0'5925,"4"-16"-4156,-3 14-1600,0 0 0,-1 0 1,1 0-1,0 0 0,-1-1 0,0 1 0,1 0 0,-1 0 0,0-1 0,0 1 0,-1-3 0,1-2 84,5-11 472,-5 17-723,-1 0 0,1 0 0,0 0 0,0-1 0,0 1 0,0 0 0,0 0 0,0 0 0,1 0 0,-1 0 0,0-1 0,0 1 0,1 0 0,-1 0 0,1 0 0,-1 0 0,1 0 0,-1 0 0,2-1 0,1-2 1,19-30-197,-18 29 259,0 0 0,0 0 0,0 0 0,1 0 0,-1 1-1,7-4 1,2-3 21,39-23-320,-49 33 232,-1-1 0,1 1 0,0 0 1,-1 0-1,1 0 0,0 0 1,0 0-1,3 0 0,5-2 2,-9 3 0,0-1 0,-1 1 0,1-1 0,0 1 0,-1 0 0,1-1 0,0 1 0,-1 0 0,1 0 0,0 0 0,0 1 0,-1-1 0,1 0 0,3 2 0,2 0 0,-3-1 33,1 0 1,-1 0 0,0 1 0,0 0 0,0 0 0,0 0 0,0 1 0,0-1 0,0 1-1,-1 0 1,1 0 0,-1 0 0,0 0 0,0 1 0,0-1 0,4 8 0,-6-10-34,0 0 0,0 1 0,0-1 0,-1 0 0,1 1 0,0-1 0,0 0 0,-1 1 0,1-1 0,-1 1 0,0 0 0,1-1 0,-1 1 0,0-1 0,0 1 0,0-1 0,0 1 0,0 0 0,-1 2 0,0 3 0,1-1 19,-1 1 0,0-1 0,0 0 0,0 0-1,-1 0 1,0 0 0,0 0 0,-4 6 0,-27 44 189,28-49-202,-103 157 471,102-155-439,0 1 0,-1-1 0,-1 0 0,1-1 0,-2 0 0,-16 14 1,24-22 147,1-12-220,0 11 31,0 0 1,0 1 0,0-1 0,0 0 0,0 1 0,0-1 0,0 1 0,0-1 0,0 0 0,1 1 0,-1-1-1,0 1 1,0-1 0,1 0 0,-1 1 0,0-1 0,1 1 0,-1-1 0,1 1 0,-1-1 0,1 1 0,-1 0-1,1-1 1,-1 1 0,1 0 0,-1-1 0,1 1 0,-1 0 0,2-1 0,30-6 81,-23 7-26,10 5-32,-2 0 29,-10-3-49,1 0 0,-1 0 0,9 1 0,15 3-16,16-4 14,-45-2-77,7 0-88,-1 0 76,-7 0-130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26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4 2304,'0'0'2477,"20"-3"-514,56 3 2066,-75 0-3770,9 4 466,-2 2-682,0-1-43,-3 3 0,-4-6-4,1 0 0,-1 1-1,0-1 1,0 1 0,0-1 0,-1 1 0,1 0 0,-1-1 0,1 1 0,-1 0 0,0-1 0,0 6 0,-1-1 293,1-4-185,-1 0 0,0 0 1,0 0-1,-1 0 1,1 0-1,-1-1 0,-3 6 1,5-7-104,-5 3-1,4-3 0,-1 0 0,1 0 0,-1 1 0,1-1 0,-1 0 0,1 0 0,0 1 0,0-1 0,-2 4 0,2-4 19,0 0 1,1 0 0,-1-1-1,0 1 1,0 0 0,0 0-1,0 0 1,0-1 0,0 1 0,0 0-1,0-1 1,-2 1 0,2 0 74,2 0-590,14 13 547,4 8 44,-16-19-95,0-1 0,0 1 0,0 0 0,7 3 0,-8-4-1,1-1 1,-1 0-1,0 1 1,0 0-1,0-1 1,0 1-1,0 0 1,2 3-1,1 4 23,0-4 110,-2-4-102,3 10 212,-4-8-241,3 21 81,-4-20-82,-1-4 0,0 1 0,0 0 0,1 0 0,-1 0 0,0 0 0,0 0 0,0-1 0,0 1 0,0 0 0,0 0 0,0 0 0,0 0 0,0 0 0,-1 0 0,1 0 0,0-1 0,-1 2 0,-1 2 0,2 2 90,-1 0 0,0-1 0,-1 1 0,1-1 0,-1 0 0,0 1 0,-1-1 0,1 0 0,-7 9 0,4-8 49,0 0 0,0 0 0,-1-1-1,0 0 1,0 0 0,-13 8 0,12-9-71,2 0-7,0-1-1,0 0 1,0 0-1,-1-1 0,1 1 1,-1-1-1,-7 2 1,-3 1 46,14-4-108,1 0 1,-1 0 0,0-1-1,1 1 1,-1-1 0,0 1-1,0-1 1,1 0 0,-3 1 0,-1-1 1,3 1-1,1-1 1,-1 0 0,1 0 0,0 0 0,-1 0 0,1 0 0,-1 0 0,1 0-1,0 0 1,-1-1 0,1 1 0,-1 0 0,1-1 0,0 1 0,-1-1 0,0 0 0,-21-7 228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3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3744,'0'0'3432,"2"1"-3102,1 2-222,0 0 1,-1 0-1,1 0 0,0 1 0,-1-1 0,0 1 0,0 0 0,0 0 0,0 0 0,2 7 0,1 6 376,3 25 0,-2-8 73,25 190 1493,-24-155-1752,19 211 463,-11-108-626,54 563 1326,-3 110 289,-23-267 128,-38-511-1810,31 656 653,-67 855 0,25-1490-682,-33 540-406,-17 203 1299,45-704-759,-9 114 193,4 26 438,10-70 247,-2-205-1005,4 3-127,0-1 0,1 1-1,-1-1 1,2 0 0,-1 0-1,-3-10 1,-4-8-298,-4-11-949,2 0-1,-16-70 1,16 57-3176,-1 2-1398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28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378 126 3224,'1'-2'240,"21"-14"2201,-18 14-1814,0-1 0,0 0-1,0 0 1,-1 0 0,1 0 0,-1 0 0,5-7 0,18-28 1653,-15 21-1040,4-5 2827,-16 30-3911,0-5-147,0 0-1,0-1 0,0 1 1,0-1-1,0 1 1,0-1-1,-3 4 0,-5 9 5,5-7-13,-1 1 0,-1-1 0,1 0 0,-1 0 0,-13 13-1,9-10 7,-15 21 0,-6 13 177,-1-2-1,-2-1 1,-41 38 0,53-58-357,0 1 1,-34 50 0,-1 6 55,41-58 117,12-16-14,0-1-1,1 2 0,-5 7 0,7-12 13,1-1 1,0 1-1,-1 0 0,1 0 0,-1 0 0,1 0 0,-1-1 0,1 1 0,-1 0 0,1 0 0,-1-1 0,0 1 0,1-1 0,-1 1 0,0 0 0,0-1 0,1 1 0,-2 0 0,-2 3-15,2-1-41,-1 2-41,2-4-39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28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11488,'0'0'1264,"2"1"-1200,5 4-14,-1 1-1,1 1 1,-1-1 0,0 1 0,-1 0 0,0 0 0,0 1 0,0-1 0,-1 1 0,3 10 0,21 31 395,0-8 330,2 0 0,54 55 1,-29-33-353,-45-51-387,-4-5-23,0-1 0,0 0 0,1 0 0,-1 0 0,1 0 0,0-1 0,1-1 0,0 1-1,-1-1 1,1 0 0,10 3 0,-12-5-268,-1-1 123,0-1-4498,2 0-415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29.5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73 367 11520,'0'0'1020,"0"-2"-1524,1-15 743,1 0 1,1 0-1,1 1 1,0-1-1,7-16 1,3-12 223,-12 39-441,1-1 1,0 1 0,0 0 0,0 0 0,5-6 0,10-19-180,-16 26 166,1 0 0,0 0 1,0 0-1,0 1 1,0-1-1,1 1 0,0 0 1,0 0-1,0 0 1,5-3-1,6-4 89,29-14 0,-5 4-41,-35 18-103,1 0 0,0 1 0,0 0 0,1 0 1,-1 0-1,0 1 0,0-1 0,9 0 1,-11 2 25,-1 0 0,1 0 1,-1 0-1,1 0 0,-1 0 1,1 0-1,-1 1 1,1-1-1,-1 1 0,1 0 1,-1 0-1,0 0 1,1 0-1,-1 0 0,0 0 1,0 1-1,0-1 0,0 1 1,0-1-1,2 3 1,2 4 111,0 1 1,-1-1-1,0 1 1,-1 0 0,1 0-1,-2 0 1,1 1-1,-2 0 1,1-1-1,-1 1 1,0 0 0,-1 0-1,0 10 1,-1 16-28,-2-1 0,-8 46 1,8-69-57,-2 8 172,-1-1 1,0 0-1,-2 0 0,-12 23 1,6-12-134,6-14-49,-1-1 1,0 0-1,-2-1 1,-19 25 0,5-12 11,-35 30 1,-11 1 367,58-48-310,-1-1 1,-28 15-1,19-11 3,19-12-49,-1 1 1,0 0 0,1-1 0,-1 0 0,0 0 0,0 0 0,0 0 0,0 0 0,0-1 0,0 0 0,-4 0 0,7 0-16,0 0 0,1-1 0,-1 1 0,0 0-1,1-1 1,-1 1 0,0 0 0,1-1-1,-1 1 1,1-1 0,-1 1 0,1-1-1,-1 1 1,1-1 0,-1 1 0,1-1-1,0 1 1,-1-1 0,1-1 0,-8-13 27,7 12-34,0-1-5,0-1 0,0 1-1,0-1 1,0 0-1,1 0 1,-1 1-1,1-1 1,0 0-1,1 0 1,-1 1-1,1-1 1,0 0-1,0 1 1,1-1 0,-1 0-1,4-5 1,0 0-22,0 0 0,1 0 1,0 0-1,0 1 1,14-16-1,-11 16 16,1 1 0,-1 0-1,1 0 1,0 1 0,1 0-1,15-7 1,71-24 19,-30 13-13,-56 21 16,0 1 0,0 0 0,0 0 0,22-1 0,46 1 76,-65 3-100,0 0 12,0 1 0,-1 0 0,1 1 0,17 5 0,-20-6 0,-3-1-14,-1 0-64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30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 11256,'0'0'7759,"0"2"-7705,-5 228-124,-5-104 81,4-71 42,8-45-83,-1-8-134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30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11488,'0'0'2265,"-6"6"-1232,-1 3-1040,1 1 0,0 1 0,0-1-1,1 1 1,0-1 0,1 2 0,1-1 0,-1 0-1,-1 18 1,4-21 42,0-1 0,1 1 0,0-1 0,1 1 0,-1-1 0,5 15 0,0 11 54,-4-24-78,1-1 1,1 0 0,-1 0 0,7 14 0,4 14 529,-12-33-503,0 1 0,1 0 0,-1 0 0,1-1 1,0 1-1,3 3 0,0 2-42,0-1 0,6 15 1,-6-14 3,1-3-27,-5-4-101,-1-1 105,0 0 1,0 1-1,0-1 0,-1 0 1,1 1-1,0-1 1,-1 0-1,1 0 0,-1 1 1,1-1-1,-1 0 1,0 0-1,0 0 0,1 0 1,-2 2-1,-7 1-4186,0-3-601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31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98 2760,'0'0'125,"2"-2"-3,21-15 1577,-15 11 396,1 0 1,0 1-1,1 1 1,17-7 0,4 0-1612,1 2 0,1 1-1,-1 1 1,1 2 0,56-2 0,50 7-1534,-138 0 498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42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1 106 7856,'0'0'2329,"5"-10"-2378,-2-2-852,-2 10 785,0 0 0,0 0 1,-1 1-1,1-1 0,-1 0 0,0 0 0,1 0 0,-1-2 0,4-12 181,-8-2 3150,4 6-2500,0-5 3326,0 16-4104,1 2-118,15 20 210,-15-19-3,0-1 0,0 0-1,0 0 1,-1 0 0,1 0 0,0 0 0,1 0 0,-1 0 0,0-1 0,1 2 0,5 2 84,27 36 280,-19-21-378,-12-15 15,-1 0 0,1 0 0,-1 1 1,0-1-1,2 8 0,0-3 63,-4-3 4,0-3-81,5 10 78,-2-7-50,0 1 1,0 0-1,1 9 1,-3-14-43,15 36 270,-11-18-119,-2-1 0,0 1 0,0 35 0,-1-37-133,5 10-18,-6-16 20,-1-9-9,0-1 0,0 0 0,0 0 0,1 0 0,-1 1 0,1-1 0,0 3 0,3 10 37,-4-11-39,1 0 1,0 1-1,0-1 1,0 0 0,0 0-1,3 5 1,1 9 36,-5-14-40,1 0 0,0 1 0,0-1 0,1 0 0,1 5-1,1 1-4,-3-1 0,3 2 0,-3-4 11,0-4 32,4 5-22,-3-6-4,-3 0-994,1-1 969,0 0 1,-1 0-1,1 0 0,0 0 0,0 0 0,0 0 0,0 0 0,1 0 0,-1 0 0,1 2 0,0 7-1200,-2-5-2435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43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12528,'0'0'2746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44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24 9528,'0'0'2800,"-1"-1"-2656,-2-3-112,2 3 240,0 1-182,-7-1-19,7 1-62,0 0 1,0 0 0,0 0 0,0 0 0,0 0 0,0 0-1,-1 0 1,1 0 0,0 0 0,0 0 0,0 0-1,0 1 1,0-1 0,0 1 0,0-1 0,0 0 0,0 1-1,0 0 1,0-1 0,0 1 0,0 0 0,0-1-1,1 1 1,-1 0 0,0 0 0,0 0 0,1 0-1,-1-1 1,0 1 0,0 2 0,-9 12-132,9-13 109,-1-1 0,1 0 0,0 1 0,0 0 0,0-1-1,0 1 1,1-1 0,-1 1 0,0 0 0,1 0 0,-1-1 0,1 1 0,-1 0-1,1 3 1,-1 0 5,1-1 1,-1 0-1,0 0 0,0 1 0,-2 4 0,1-5 4,1 0-1,0 0 1,0-1-1,1 1 0,-1 5 1,-4 49 732,-3 9-456,3 19-272,5-74 7,-1-7-48,1 0 0,0 0 0,0 0 0,1 0 0,0 0 0,2 10 0,-2-12-66,0 4 86,3 2 10,-3-8 8,0-1 1,0 0-1,0 1 0,0-1 1,0 0-1,0 0 1,0 1-1,0-1 0,0 0 1,1 0-1,-1 0 0,0 0 1,0 0-1,0-1 1,0 1-1,0 0 0,0 0 1,0-1-1,0 1 0,0-1 1,2 0-1,19-12 8,-7-4 219,-1 1 0,0-2 0,-1 0 1,17-33-1,-20 34-287,-1-2 93,0-1-1,-2 0 0,6-23 1,-10 32 0,-1 0 1,-1 0 0,0 0 0,0 0 0,-1-1-1,0 1 1,-1 0 0,-3-15 0,3 17-20,1 7-9,-1 0 0,1 0-1,0 0 1,-1 0 0,1 0 0,-1 0-1,1 0 1,-1 1 0,0-1-1,0 0 1,-2-2 0,-9-13 387,12 16-453,-3 1-24,1 0 0,0 0 0,0 0 0,-1 0 1,1 0-1,0 0 0,-1 0 0,1 1 0,0-1 0,0 1 0,0 0 0,-1-1 0,1 1 0,0 0 0,0 0 0,0 1 0,0-1 0,0 0 0,1 1 0,-1-1 1,-1 2-1,-40 46-4798,41-47 3384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45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61 4144,'0'0'10812,"-14"-3"-13120,6 4 1648,6-1 659,0 1 1,0 0-1,0-1 1,0 1-1,0 0 1,0 0-1,0 1 1,1-1 0,-1 0-1,1 0 1,-2 3-1,-2 0 164,-8 8 436,5-3-287,4-4-252,0 0 1,1 0 0,-1 0-1,1 0 1,0 0 0,1 1-1,-1 0 1,1-1 0,0 1-1,0 0 1,-1 8 0,-15 71-477,16-63 595,0 1 0,2 0 1,2 34-1,12-1-168,-13-51 16,0 0 1,0 0 0,1 0-1,0 0 1,0 0 0,1 0-1,-1 0 1,1-1 0,0 1-1,0-1 1,1 0 0,5 6 0,-7-8 14,1-1 0,-1 0 0,0 1 0,0-1 0,1-1 0,3 3 0,5 1-4,-10-4-29,0 0 1,1 1 0,-1-1 0,0 0 0,0 0 0,0 0 0,0 0 0,0 0 0,1 0 0,-1 0 0,0 0-1,0-1 1,0 1 0,0 0 0,0-1 0,1 1 0,0-1 0,18-10 240,-10 4-103,-1-1 1,0 0 0,13-14 0,2-3-285,-19 20 108,0-1 0,0 0 1,-1 0-1,0-1 0,0 1 0,-1-1 0,1 0 0,2-11 1,2-8 390,5-27 1,-11 40-285,0-1 1,0 1 0,-1-1 0,-1 1 0,0-1 0,-3-18-1,2 23-26,-1 1 0,0-1 0,0 0 0,0 0-1,-1 1 1,-1-1 0,1 1 0,-1 0-1,-1 0 1,1 1 0,-8-10 0,-3-2 14,12 14-74,0 1 1,-1 0-1,1 0 1,-1 0 0,0 0-1,0 0 1,0 1 0,-1-1-1,1 1 1,-1 1 0,-5-4-1,9 6-44,-1 0-1,0 0 1,1 0 0,-1 0-1,0 1 1,0-1-1,1 0 1,-1 1 0,1 0-1,-1-1 1,0 1-1,1 0 1,-1-1 0,1 1-1,-3 2 1,-1 0-148,0 1-226,-1 0 1,1 0 0,0 0 0,0 1-1,-7 9 1,2-3-2981,-2 0-1036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4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6 394 10680,'-4'-12'1141,"3"-2"-1136,1 12-78,0 1 65,0-1 1,0 1-1,0-1 0,0 1 1,0-1-1,0 1 0,1-1 1,-1 1-1,1-1 1,-1 1-1,1 0 0,-1-1 1,1 1-1,1-3 0,1 2-18,0 1 1,-1-1-1,1 0 0,0 1 0,0-1 0,0 1 0,1 0 1,-1 0-1,4-1 0,32-5 384,0 4-84,-1 2-1,1 2 1,44 5-1,43 2-140,-58-6-121,23 0-13,-2-6-27,128-3 394,129-9 410,-206 7-578,-60 5-86,682-33 880,-381 18-715,-121 5 302,91-17-201,-217 17-335,120-14 53,111-11 130,78-11 72,-300 35-182,-138 14-114,173-30 493,-142 24-412,-29 5-244,-7 1-68,-12-2-387,-23 1-966,12 4-157,-2-2-3319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47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41 207 3224,'0'0'10301,"0"2"-11866,-6 11 1855,1 1 1,-6 23 0,8-14-88,0 0 0,1 30 0,2-43-190,1 1 0,0-1 0,1 1 0,0-1 0,0 1 0,1-1 0,6 12 0,-7-19-128,6 4 82,-1-1 5,-6-5 43,-1-1-1,1 0 1,0 1-1,-1-1 1,1 0 0,0 1-1,0-1 1,-1 0 0,1 0-1,0 0 1,0 0 0,-1 0-1,1 0 1,0 0-1,0 0 1,-1 0 0,1 0-1,0 0 1,1-1 0,12-3 144,-13 3-130,5-2 55,0 0-1,-1 0 0,0-1 0,1 0 1,-2 0-1,1 0 0,5-7 1,6-3-89,-7 4-5,1-1 1,-2 0 0,1 0 0,-2 0 0,1-1 0,6-16 0,-9 17 42,0-1 1,0 0 0,-2-1 0,1 1 0,-1-1 0,-1 1-1,-1-1 1,0 0 0,0 0 0,-1 0 0,-1 1 0,-2-15 0,1 16 58,-1 0 0,-1 0 0,0 1 0,0-1 0,-1 1 0,-1 0 0,-9-14 0,12 19-117,-1 0 0,1 0 1,-1 0-1,0 1 1,-1 0-1,1-1 1,-1 1-1,0 1 1,0-1-1,0 1 1,0 0-1,-1 0 1,1 0-1,-10-2 1,14 4-37,-1 1 0,0 0 1,1 0-1,-1 0 0,0 0 1,0 0-1,1 1 0,-1-1 1,0 0-1,1 1 0,-1-1 1,0 1-1,1 0 0,-1-1 1,1 1-1,-3 2 0,0 0-111,-1 0-1,1 0 0,0 0 0,-3 5 0,-1 2-13,1 0-1,0 0 1,0 1 0,1 0 0,1 0 0,-7 20 0,8-17-815,3-1-279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47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9760,'0'0'1513,"0"8"-2210,0-4 921,0 0 0,1 0 0,-1 0 0,1 0 0,-1 0 0,1 0 0,0 0 0,3 5 0,-4-7-158,1 1 1,-1-1 0,1 1 0,-1-1 0,0 1 0,1-1-1,-2 1 1,1-1 0,0 1 0,-1 2 0,0 6 259,2-7-182,-1 0 0,1 0 1,-1 0-1,3 7 0,3 12 220,-4-7-195,9 26 0,-6-26-104,3 22 0,3 21 148,-6-43-147,-2 0-1,0 1 0,0 23 1,-2-27-61,0-11 18,-1 0 1,0 1-1,0-1 1,0 0-1,0 1 0,0-1 1,0 0-1,-1 0 1,1 1-1,-2 1 1,-1 6-40,2-9-31,1 0 0,0 1 1,-1-1-1,1 0 1,0 0-1,0 1 0,0-1 1,0 0-1,0 0 1,0 0-1,0 1 0,0-1 1,1 2-1,-1 6-5190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48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59 5584,'0'0'3921,"-15"0"-2693,12 0-1241,-1 1 0,0-1-1,0 1 1,0-1 0,1 1 0,-1 1 0,0-1 0,1 0-1,-1 1 1,1 0 0,-1 0 0,1 0 0,0 0-1,0 0 1,0 1 0,-3 3 0,-9 6 137,8-6-43,0 1 0,1 0 0,0 0 0,0 0 0,1 1 0,-7 12 0,9-13 22,0-1 0,0 1 0,-1 0 0,0-1 0,-10 11 0,13-16-94,0 1-1,-1-1 0,1 1 1,0-1-1,-1 1 1,1 0-1,0 0 0,0-1 1,0 1-1,1 0 1,-1 0-1,0 0 0,1 0 1,-1 0-1,1 0 1,0 0-1,0 0 0,-1 0 1,1 0-1,1 0 1,-1 0-1,0 0 0,0 0 1,1 0-1,-1 0 1,1 0-1,0 0 0,-1 0 1,1 0-1,0 0 0,0-1 1,0 1-1,3 3 1,12 22 175,-9-14 8,0-2 1,15 20 0,-18-27-163,-3-2-11,0-1 0,0 1 0,0-1-1,0 1 1,0-1 0,1 0 0,-1 0 0,1 0 0,-1 0 0,1 0 0,-1 0-1,1 0 1,0 0 0,-1 0 0,1-1 0,0 1 0,0-1 0,-1 1-1,1-1 1,0 0 0,0 1 0,0-1 0,0 0 0,2-1 0,-2 1 24,1 0 0,0-1 1,-1 1-1,0-1 0,1 1 1,-1-1-1,1 0 0,-1 0 1,0 0-1,1-1 1,-1 1-1,0-1 0,0 1 1,0-1-1,0 1 0,0-1 1,-1 0-1,3-2 0,2-5 249,0 1-1,10-20 1,-14 25-354,1-5 208,0-1 1,0 0-1,-1 0 1,0 0-1,2-14 1,-2 9-118,0 2 45,-1 0 0,0 0 0,0 0 0,-1 0 0,-1 0 0,0 1 0,0-1 0,-1 0 0,-1 0 0,0 1 1,-1-1-1,0 1 0,-8-16 0,8 21-45,3 2-26,-1 1 1,0 0 0,0-1 0,0 1 0,0 0 0,0 0 0,-1 1-1,1-1 1,-1 0 0,0 1 0,1 0 0,-1-1 0,-1 1 0,-2-2-1,4 4-54,0 0 0,0-1 0,0 1 0,0 0 0,0 0 0,0 0 0,1 1 0,-1-1 0,0 0 0,0 1 0,0-1 0,0 1 0,1-1 0,-1 1-1,-1 1 1,0-1 28,1 0 0,-1 0-1,1 1 1,0-1-1,0 1 1,0-1-1,0 1 1,-4 4 0,-7 13-130,8-13-450,1 1 1,0 0-1,-4 9 1,4-9-99,3-5-3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49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13160,'0'0'1381,"2"0"-2202,0 1 678,1 0 22,8 9 81,-9-6 36,0 0 0,0-1 0,-1 1-1,1 0 1,-1 0 0,1 0 0,-1 0 0,-1 0 0,1 0 0,0 1 0,-1 3 0,2 9-21,0 6 9,-2-20 16,0 1 1,1-1-1,-1 1 0,1-1 0,1 5 1,1 7 76,1-1 0,2 29 1,-5-29 151,1 0 0,0-1 1,6 18-1,-6-24-213,-1 0 0,1 0-1,-1 1 1,0-1 0,-1 1 0,0-1 0,-1 12-1,0 17 14,1-25-29,0-8-187,0 1 1,-1 0-1,1-1 1,-1 1 0,1-1-1,-1 1 1,-3 6 0,0 3-453,-3 15-2659,7-26 2084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50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12496,'0'0'1793,"8"0"-1369,-7-1-423,-1 1 1,1 0-1,-1 0 0,1 0 0,0 0 1,-1 0-1,1 0 0,0 0 1,-1 0-1,1 0 0,0 0 1,-1 0-1,1 0 0,-1 1 1,1-1-1,0 0 0,-1 0 0,1 1 1,-1-1-1,1 0 0,-1 1 1,1-1-1,-1 0 0,1 1 1,-1-1-1,1 1 0,-1 0 1,2 1 0,-1-1-11,1-1 1,-1 1 0,0-1 0,0 1 0,0 0 0,-1 0-1,1 0 1,0-1 0,0 1 0,0 0 0,0 0 0,-1 0-1,1 0 1,-1 0 0,1 0 0,0 0 0,-1 1 0,1 1-1,2 4-3,2 3 3,-4-6 2,1 0 0,0 0 0,-1 0 0,1 0 0,-1 0 0,0 0 0,-1 0 0,1 7 0,-1-9 6,1 1 1,-1 0-1,1 0 1,-1-1 0,1 1-1,0 0 1,2 3-1,4 16 89,-6-17-42,1 1 0,-1 0 0,5 8 0,-4-9 15,0 0 0,0 0 0,2 11 0,1 10 163,-4-19-195,1-1 0,-1 0 1,0 11-1,1 42 218,-3-56 207,0 0-1837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50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4808,'0'0'216,"0"1"-11,0 5 247,1 1-1,0-1 0,0 1 1,0-1-1,1 1 0,3 8 1,-3-9-18,0 1 0,0-1 0,1 9 0,2 21 485,-1 0-281,1 36 0,-5-65-508,0 1 1,-1-1 0,1 1-1,-4 8 1,4-11-79,-1-1 1,0 0-1,1 0 1,0 1-1,0 4 1,-1 14 63,1 16 26,-1-36-223,-2 2 6,0 6-138,1-3-291,1-7-116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52.1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3224,'0'0'9632,"1"1"-9510,0 0-108,-1 1 1,1-1-1,-1 0 0,1 1 0,-1-1 0,0 0 0,0 1 0,0-1 1,0 0-1,0 1 0,0-1 0,0 1 0,0 1 0,-1-2 4,1 1 0,0 0 0,0 0 0,0 0 0,0 0 0,0-1 0,1 1 0,-1 0 0,1 2 0,1 2 162,-1-1 1,0 0-1,0 0 1,0 1 0,-1 10-1,3 13 167,-1-13-222,0 25 0,2 10 103,-3-48-219,-1 0 1,0 0 0,0 0 0,-1 0 0,1 0-1,-1 4 1,0-4-8,0 0 1,1 0-1,0 0 0,0 0 0,0 0 0,0 4 1,3 29 59,-3-25-56,1-1 0,3 15 1,-3-21 39,-1 0 0,0 0-1,0-1 1,0 1 0,0 0 0,-1 0 0,0 4 0,-2 12-173,3-19-60,0 1 1,0-1-1,-1 1 1,1-1 0,0 1-1,-1-1 1,1 1-1,-1-1 1,0 0-1,1 1 1,-1-1-1,0 0 1,0 1-1,-1 0 1,-1 2-1741,-3 5-2786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53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409 82 13448,'0'0'1010,"4"-7"-562,-3 6-449,0 0 0,1 0 0,-1 0 0,0 0 0,1 0 0,-1 0 0,0 0-1,1 0 1,1 0 0,0 0 82,0-1-1,0 1 1,-1-1-1,1 1 1,0-1-1,-1 0 0,1 0 1,-1 0-1,0-1 1,0 1-1,2-3 1,0 1-46,9-20-27,-10 14 1041,-4 10-1034,1 0 0,0 0 0,0-1 0,0 1 0,-1 0 0,1 0 0,0 0 0,0 0 0,0 0 0,-1 0 0,1 0 0,0 0 0,0 0 0,-1 0 0,1 0 0,0 0 0,0 0 0,0 0 0,-1 0 0,1 0 0,0 0 0,0 0 0,-1 0 0,1 0 0,0 0 0,0 1 0,-1-1 0,-21 13 26,15-8 120,-13 8-9,1 0 0,1 1 0,0 1 0,1 1 0,-28 33 0,35-37-111,-22 24 17,1 1 1,-28 46-1,52-72-57,0 0-1,-11 10 1,-7 11-15,8-9-92,-22 24 0,24-34-14,11-10 15,1 0 0,-1 1-1,1-1 1,0 1 0,-5 6-1,-8 8-515,15-18 269,-3 7-968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54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16208,'0'0'1627,"2"1"-1487,6 6-227,0-1 0,-1 1 0,0 0 0,-1 0 0,0 1 0,0 0 0,7 12 0,12 14-265,-5-5-126,-17-22 338,1-1 1,1 0-1,-1 0 0,1 0 1,0-1-1,9 8 1,6 3 168,-17-12-3,1-1 0,0 0 0,1 0 1,-1 0-1,8 4 0,5 4-2330,-16-11 2171,-1 0 1,1 0-1,-1 1 0,1-1 0,-1 0 1,1 0-1,-1 1 0,1-1 0,-1 0 0,0 1 1,1-1-1,-1 0 0,0 1 0,1-1 1,-1 0-1,0 1 0,1 0 0,0 0-295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7:54.9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58 383 11888,'0'0'1193,"-4"-8"-1082,2-2-17,-1 0 1,1-1-1,1 1 0,0-1 1,0 1-1,1-1 1,2-14-1,2-1 499,12-37-1,-16 59-620,4-8 279,1 0 0,-1 0 0,2 1 1,0-1-1,0 1 0,1 0 0,0 1 1,1 0-1,0 0 0,16-15 0,-16 19-266,0 0-1,0 0 0,0 1 0,1 0 0,9-4 0,-13 7 29,0 0-1,0 0 1,0 1-1,0 0 1,1 0-1,-1 0 1,0 0-1,1 1 1,-1 0 0,9 1-1,-6 0-45,-1 1 1,0 0-1,0 0 0,0 0 1,0 1-1,0 0 0,-1 1 1,1-1-1,-1 1 0,0 1 1,0-1-1,9 10 0,-8-7 37,-1 1-1,0-1 0,-1 1 1,1 0-1,-2 1 1,1-1-1,-1 1 1,-1 0-1,5 13 0,-3-8 43,-1 1 0,-1-1 0,0 1 0,-1 0-1,-1 0 1,0 0 0,0 0 0,-4 27-1,-3-15-61,0 0-1,-11 28 0,13-43-34,-1 0 1,-1 0-1,0-1 1,-1 0-1,0 0 1,-15 17-1,-7 3 156,-2-2 0,-1 0-1,-56 37 1,73-56 181,8-4-217,-2 0 1,1 0-1,-1-1 0,1-1 0,-1 1 1,-1-1-1,1-1 0,-18 4 0,11-2 270,15-4-344,0 0 0,0-1 0,0 1 0,0-1 0,0 1 0,0-1 0,0 0 0,0 1 0,0-1 0,0 0 0,0 0 0,0 0 0,0 0 0,-1 0 0,1 0 0,0 0 0,0 0 0,0 0 0,0-1 0,0 1 0,0 0 0,0-1 0,0 1 0,0-1 0,0 1 0,0-1 0,0 1 0,-1-2 0,-5-4 280,6 5-273,0 1 0,1-1-1,-1 1 1,0-1 0,1 0-1,-1 1 1,0-1 0,1 0-1,-1 0 1,1 0 0,-1 0-1,1 1 1,-1-1 0,1 0 0,0 0-1,-1 0 1,1 0 0,0 0-1,0 0 1,0 0 0,0 0-1,0 0 1,0-1 0,-1-3-85,1 3 68,-1 0-1,1 0 1,0 1-1,0-1 1,0 0-1,0 0 1,0 0-1,1 0 1,0-3-1,0 2 16,1-1 0,-1 1 0,1-1 0,0 1 0,0 0 0,0 0 0,0 0 0,0 0 0,1 0 0,-1 0 0,1 1 0,0-1 0,0 1 0,4-3 0,8-7 0,-10 7-2,2 0 0,-1 1-1,1-1 1,-1 2 0,1-1 0,1 1-1,-1 0 1,9-3 0,63-12 221,-69 16-154,11-1-132,0 1-1,-1 1 0,1 0 0,34 5 1,-9 2-129,45 14 0,107 23 118,-185-39 98,0 0 0,13 8 0,15 5 224,9-1-2437,-48-15 811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4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11520,'0'0'3290,"2"0"-4580,1 2 1287,0-1 0,0 0 0,-1 1 0,1-1 0,0 1 0,-1 0 0,1 0 0,-1 0 1,1 0-1,-1 1 0,0-1 0,0 0 0,0 1 0,0 0 0,-1-1 0,1 1 0,1 4 1,4 9 63,-1-1 1,5 19-1,-5-16 61,15 67 288,-12-42-226,21 151 229,-13 7-625,-10-116 155,1-20 182,-8-34 203,0-30-388,-13 14-2303,12-14 2221,0 0-1,0 0 1,0 0-1,0-1 1,0 1-1,-1-1 1,1 1 0,0 0-1,0-1 1,-1 0-1,1 1 1,-2-1-1,2 0 61,-12 1-910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8:02.9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23 2304,'0'0'3808,"-1"0"-3428,-4 0-320,3 0-139,-4-6 2226,4 6-1859,1-1 0,0 1 1,0-1-1,0 0 0,-1 0 1,1 1-1,0-1 0,0 0 0,0 0 1,0 0-1,0-1 0,-1-2 1801,-4 2-1897,4 2 955,1 6-670,10 60-477,-8-32-6,6 33 1,2 40-48,-8-95-2,-1 1 1,0-1 0,-1 1 0,-4 22-1,2-13 268,-2 39 0,5-59-277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8:03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12440,'0'0'1300,"2"0"-1591,5 5 274,5 3 17,-11-5 0,1 0 0,0-1 0,-1 0 0,1 0 0,0 1 0,-1-1 0,1 0 0,-1 1 0,0-1 0,1 1 0,-1 0 0,-1-1 0,2 5 0,1 4 0,2 2-3,-1 0 1,0 0 0,-1 0-1,0 0 1,-1 0 0,0 21 0,-1-12 254,1 0 0,2 0 0,6 25 0,0-19-252,6 77-4930,-15-97 852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8:04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489 1 12064,'0'0'3194,"-1"1"-3044,-48 70-131,6-10-22,34-51 3,1 1 0,-1-2 0,-1 1 0,0-1 0,-21 14 0,19-14 0,0 0 0,0 1 0,1 0 0,-13 16 0,-25 30 56,17-21 49,10-11 164,11-12-80,-16 20 0,14-14-157,-22 22 1,34-39-34,-22 27 1,16-18-6,5-9 20,-4 7-145,5-7-197,-17-9-5701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8:04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14312,'0'0'2247,"1"1"-2047,11 9-333,18 13-1,-12-10 72,114 96-448,-71-54 40,-46-44 460,37 31-31,-47-37 38,0 0 0,0 0 0,-1 1 0,0-1 0,0 1 0,0 0 0,3 8 1,-3-3 2,-3-10-48,-1 1 1,1 0-1,0-1 1,-1 1 0,1 0-1,0-1 1,0 1 0,0-1-1,0 1 1,2 1 0,0-1-260,-3 0-751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8:05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128 274 2304,'-14'-8'9394,"3"-19"-4127,1 2-4790,9 23-474,1 1 0,0-1 0,0 1 0,0-1 1,0 1-1,0-1 0,0 1 0,0-1 0,0 1 0,1-1 0,-1 1 0,1-1 0,-1 1 0,1-1 0,-1 1 1,2-2-1,2-8-13,-2-1-38,0 0-1,2 1 1,-1-1 0,1 1 0,1 0-1,0 0 1,0 1 0,1-1 0,1 1-1,7-10 1,-12 18 43,0 0-1,-1 1 0,1-1 1,0 1-1,-1 0 0,1-1 1,2 0-1,11-9-34,-12 7 13,-3 3 19,1 0 0,0 0 0,0 0 0,0 0-1,0 0 1,1 0 0,-1 0 0,0 1 0,0-1-1,0 0 1,1 1 0,-1-1 0,0 1 0,3-1-1,-2 0 9,1 0 0,0 0-1,-1 1 1,1-1-1,0 1 1,0 0 0,0-1-1,0 1 1,-1 0-1,1 1 1,0-1 0,0 1-1,0-1 1,-1 1-1,1 0 1,0 0 0,0 0-1,-1 0 1,1 0-1,-1 1 1,1-1 0,-1 1-1,0 0 1,3 2-1,1 1-8,-1 0-1,0 0 0,-1 0 0,1 1 0,-1 0 0,0-1 1,-1 2-1,6 10 0,-2 0-42,-1 0 0,0 0 1,-2 1-1,0 0 1,-1 0-1,-1 0 0,0 22 1,-2-29 42,-1 1 1,0-1 0,-1 0 0,0 1-1,-1-1 1,-6 16 0,-3 2 35,-18 29 1,25-49 1,-1 1-3,-1 0-1,0-1 1,-1 0-1,-15 14 1,11-12 21,-17 22-1,22-24-13,0 0 0,-1-1-1,0 0 1,0 0 0,-1 0-1,0-1 1,0-1 0,-1 0-1,0 0 1,0-1 0,-12 5-1,19-9 14,0 0 0,0 0-1,0 0 1,0-1-1,0 1 1,0-1 0,0 0-1,-1 0 1,1 0-1,0 0 1,-4-1 0,5 1-20,1-1 0,-1 1 0,0-1 0,0 0 0,0 0 0,1 1 0,-1-1 0,1 0 0,-1-1 0,1 1 0,-1 0 0,1 0 0,-1-1 0,1 1 0,0-1 0,0 1 0,0-1 0,0 1 0,-1-3 0,0 1-37,0 0 0,1 0 0,-1 0 0,1-1-1,0 1 1,0 0 0,0-1 0,0 1-1,0-1 1,1 1 0,0-1 0,0 0 0,0 1-1,0-1 1,0 1 0,1-1 0,-1 1-1,3-6 1,0 2-23,1 0 0,0 0 0,1 0 0,-1 1 0,1-1-1,1 1 1,-1 0 0,1 1 0,0-1 0,0 1 0,1 0 0,-1 1-1,1 0 1,15-7 0,-2 2-7,2 1 1,-1 1-1,1 1 0,25-3 0,5 4-28,-16 2 11,-18 2 55,1 1-1,30 4 0,-20-2 4,-3 0-76,-1 1 0,1 1 1,-1 1-1,0 1 1,40 16-1,-43-15-792,-13-6-4280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8:05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9416,'0'0'3538,"1"-2"-3383,11-6 67,0 1-1,1 0 1,0 1 0,0 0-1,0 0 1,20-4 0,19-1-211,9 7-11,-52 0-31,-7 4-41,1-1 1,0 1-1,-1-1 0,1 1 1,0 0-1,-1 0 0,1 0 1,4 1-1,-2-1-90,-3 0-240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8:06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3224,'0'0'16147,"0"0"-16171,0 1-1,0-1 0,0 1 0,0-1 0,1 1 0,-1-1 0,0 0 0,0 1 1,0-1-1,0 1 0,1-1 0,-1 0 0,0 1 0,0-1 0,1 0 1,-1 1-1,0-1 0,1 0 0,-1 1 0,0-1 0,1 0 0,0 1 0,1 0 27,1 0 0,-1 0-1,1 1 1,-1-1 0,1 1-1,-1 0 1,0 0 0,0 0-1,0 0 1,0 0-1,0 0 1,0 0 0,-1 1-1,3 3 1,-2-2-55,1 0-1,-1 0 1,0 0-1,-1 0 1,1 0 0,-1 0-1,0 1 1,0-1 0,1 8-1,3 74 369,-5-59-615,0-15-8912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8:1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3048,'0'0'296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8:12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12 3224,'0'0'8662,"6"-9"-7904,-6 9-695,0 0 1,0-1 0,0 1 0,0 0-1,0 0 1,0 0 0,0 0-1,0 0 1,1 0 0,-1-1 0,0 1-1,0 0 1,0 0 0,0 0 0,0 0-1,0 0 1,0 0 0,1 0-1,-1 0 1,0 0 0,0 0 0,0 0-1,0 0 1,0 0 0,1 0 0,-1-1-1,0 1 1,0 0 0,0 0-1,0 0 1,0 0 0,1 1 0,-1-1-1,0 0 1,0 0 0,0 0 0,0 0-1,0 0 1,1 0 0,-1 0-1,0 0 1,0 0 0,0 0 0,0 0-1,0 0 1,0 0 0,0 1 0,1-1-1,-1 0 1,0 0 0,0 0-1,0 0 1,6 13 552,3 19-717,-8-19 194,0-1 0,-1 1 1,0 0-1,-3 19 0,3-29-80,-1 25 71,1-18-68,-1 0 0,1 0 0,-2 0 0,-3 15 0,7-29 729,3-7-849,0 0 0,1 0 0,13-18-1,-14 24 112,0 0 0,0 0 0,0 1 0,0-1-1,1 1 1,0 1 0,0-1 0,0 1-1,0 0 1,11-3 0,-6 2-38,0 1 1,0 1 0,1 0-1,-1 0 1,19 0-1,-25 3 26,1-1 0,-1 1 0,1 0 0,-1 0 0,0 1 0,0-1 0,1 1 0,-1 1 0,0-1 0,-1 1 0,1-1 0,0 1 0,-1 1 0,1-1 0,-1 1 0,0-1 0,4 6 0,-2-2 20,-1 0-1,0 0 0,0 0 0,-1 0 1,0 1-1,0-1 0,-1 1 0,1 0 1,-2 1-1,3 10 0,-4-12 17,0 0-1,-1 0 1,0 0-1,0 0 1,-1 0-1,0 0 1,0-1 0,0 1-1,-1 0 1,0 0-1,-5 10 1,-2 2 86,-2 0 0,-17 26-1,21-36-87,0-1-1,0 0 0,-1 0 1,1-1-1,-2 0 0,1 0 1,-1-1-1,0 0 0,0-1 1,-1 0-1,0 0 0,-12 4 0,6-5 28,10-1-31,0-1 0,0-1 0,-1 1 0,1-1 0,-1 0 0,1-1 0,-13 1 0,8-3-22,5 2 8,-1 0 0,1-1 0,0 0 0,-1-1 0,1 0 0,-11-4 0,2-1-75,-14-8-101,28 14 117,-1 0 1,1 0 0,-1 0-1,1 0 1,0-1 0,0 1-1,0-1 1,0 1 0,0 0-1,0-1 1,0 0-1,1 1 1,-1-1 0,0 1-1,1-1 1,-1-2 0,1 2-12,-1-2-350,0 0 1,1 0 0,-1 0 0,1-1 0,0 1 0,1-8 0,0 6-217,0-1 1,-1 1-1,0 0 1,-2-7-1,-2-7-973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8:13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92 10624,'0'0'964,"8"-3"-706,50-21 1776,-27 13-1154,-20 7-540,1 0 1,12-1 0,7-2 89,12-3-110,0 2 1,1 2-1,0 2 1,55 1-1,-71 2-1193,-10 0-3443,-4 0-1109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5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 11600,'0'0'1053,"2"0"-864,59-1-136,-24-1 39,56 6 1,154 9 36,0-18-19,-240 5-109,207-16 359,-69 3 34,-53 3-314,49-9-1706,-106 13-2902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2:30:29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20955 3472 1566 0,'0'0'69'0,"0"0"15"0,0 0-68 0,0 0-16 0,0-6 0 0,0 0 0 0,0-4 27 0,0 1 1 15,0 6 1-15,0-7 0 0,0 1-12 0,0 0-2 16,0-4-1-16,0 4 0 0,0-1-14 0,0 1-10 15,0 0 2-15,0-1 0 0,0-6 8 0,-4 7-8 16,4 0 8-16,-3-1-8 0,3 1 32 0,-4-1 6 16,1 1 2-16,-1-7 0 0,-3 4 0 0,4-4 0 15,-4 0 0-15,3 7 0 0,-6-4 28 0,3-2 5 0,-4-1 2 0,0 7 0 16,1-1-17-16,-4-9-3 0,-4 4-1 0,-3 2 0 16,3-2-24-16,-3 2-5 0,-4 0-1 0,1 1 0 15,3-4 12-15,-4-3 3 0,-3 4 0 0,-1 2 0 16,-2-2-31-16,-1-4-15 0,0 3 2 0,0 3 0 15,-3-2 13-15,-4 2 0 0,1-2-10 0,-1 5 10 16,3-9 0-16,-6 4 0 0,3-1 0 0,0 3 0 16,1-2 0-16,-1-4 0 0,4 10 0 0,-4-7 0 15,-4-3 9-15,5 3-9 0,-5 4 10 0,1-4-10 16,-7 7 11-16,-1-4-11 0,-3 1 12 0,-3 9-12 16,-4-7 8-16,0 4-8 0,-4 6 0 0,1-10 0 15,-8 10 0-15,1 10 0 0,-4-10 8 0,3 0-8 16,1 6 0-16,-5-6 0 0,5 10 0 0,3-7 0 15,0 3-19-15,3 0-4 0,-3-3-1 16,4 7 0-16,-1-1 16 0,4 1 8 16,-3-1-10-16,-1 0 10 0,-6 4 0 0,3-1 0 15,0 4 0-15,-4-3 0 0,1 2 0 0,-1 4 0 0,8 9 0 0,-4 7 0 0,-4-16 0 0,-3 6 0 16,-4 0-8-16,4 3 8 16,0 0 0-16,4-3 0 0,3 10-10 0,3 3 10 0,1-4 0 0,-4 10 0 15,-8-6 0-15,8 2 0 0,7-2-9 0,4-4 9 16,7-2 0-16,-1 2 0 0,4-2 0 0,1-1 0 15,2 0 0-15,4-2 0 0,4-1 0 0,0 0 0 16,3-3 0-16,0 3 0 0,8 7-9 0,-5-1 9 16,5-5 0-16,3 5-9 0,-1-6 9 0,1 1 0 15,7-4 0-15,-4 9-8 0,1-6 8 0,6 1 0 16,1 2 0-16,3-3-8 0,0 0 8 0,3 1 0 0,4 5 0 0,0-6 0 16,7 7 0-16,0-1 0 0,4 10 0 0,3-16 0 15,0 10 0-15,7-3 0 0,4-4 0 0,3-3 0 16,7 0 0-16,1 1 0 0,-1-4 8 0,0 0-8 15,4-3 12-15,-4 3-1 0,1 0-1 0,6-6 0 16,0 6 3-16,4-3 1 0,3 3 0 0,8 9 0 16,-1-15-14-16,4 9 0 0,-3 7 0 0,-1-1 0 15,1-5 0-15,-1-4 0 0,4-7 0 0,7 1 0 16,4 6 20-16,-4-6 2 0,3-3 0 0,-3-4 0 16,-3 4-35-16,3-7-7 0,3 1-2 0,4-1 0 15,11 1 22-15,-4 5 0 0,-7-12 0 0,4 10 0 16,3-10 15-16,4 3 7 0,10-2 2 0,-7 2 0 15,0-3-24-15,-3 3 0 0,0-6 0 0,3-6 0 0,7 6 17 0,-3 0-1 16,-4-3 0-16,-3-3 0 0,-1-4 7 0,5 7 1 16,9-13 0-16,-6 10 0 0,-4-3-24 0,0-13 0 15,-3 0 0-15,7 0 0 0,0-3 21 0,-4 0 0 16,-11-13 0-16,1 4 0 16,-4 5-1-16,-3-15-1 0,-4 7 0 0,7 2 0 15,3-9-9-15,-3 7-2 16,-7 2 0-16,0-9 0 0,-7 7-8 0,0-4 0 0,0-3 0 0,0-3 0 15,4 3 0-15,-8 0 0 0,-6-3 0 0,-8 10 0 0,-3-4 0 0,-7 3 0 16,-8 4 0-16,-6-4 0 0,0 4 28 0,-11-4 3 16,0-3 1-16,-7-6 0 0,-4-3 0 0,-3-7 0 15,-7 4 0-15,-7 6 0 0,-4-3-32 0,-10-3 0 16,-15 9-13-16,1 0 4 0,0 6 9 0,-8 1 9 0,4-4-1 0,-3 3-8 16,-8 1 0-16,-3 2-19 0,-7 1 3 15,0 8 0-15,4 5 7 16,-1 2 9-16,0 3-13 0,-3 0 5 15,-10 7-36-15,3 9-6 0,3 0-2 0,4 0 0 16,3 6-140-16,1 4-28 0,3-1-5 0</inkml:trace>
  <inkml:trace contextRef="#ctx0" brushRef="#br0" timeOffset="1248.33">21184 8088 2300 0,'0'0'51'0,"0"0"10"0,0 0 3 0,0 0 0 0,0 0-52 0,0 0-12 16,0 0 0-16,0 0 0 0,0 0 54 0,-7-6 8 15,0 3 2-15,-3-3 0 0,-1-4-23 0,4 7-4 16,-7-3-1-16,3-4 0 0,-3 7-28 0,0-3-8 15,0 0 0-15,0 3 0 0,0-4 0 0,-4-2 0 16,4-1 0-16,0-2 0 0,0-4 0 0,0 10 0 16,-4-3 0-16,4-1 0 0,-4 1 0 0,1-1 0 15,-5-5 0-15,1 5 0 0,-3 1 24 0,-5-1 3 16,-6-8 1-16,-4 8 0 0,4-5-7 0,-4 5-1 16,4 1 0-16,-4-4 0 0,0-2-3 0,0 5-1 15,-3 1 0-15,0-7 0 0,-8 7 0 16,-6-1 0-16,-4-5 0 0,-3 11 0 0,3-5-16 0,0 0 0 0,-4-4 0 0,1 4 0 31,-4 6-22-31,-8-4-8 0,-6 4-2 0,0-3 0 0,7 6 32 0,0 0 0 16,0 0 0-16,-7 6 0 0,-11-3 0 0,7-3-9 0,1 7 9 0,6-4 0 15,-3 3 0-15,-4 3 0 0,-3 1 0 0,0-1 0 16,0 7 14-16,3-4 2 0,4 4 0 0,-4 3 0 16,-6-3-26-16,-1 2-5 0,4-2-1 0,-1 3 0 15,8 0 16-15,-3-1 0 0,-5 1 0 0,1 13 0 16,7-4 0-16,0 0 0 0,10-3 0 0,4 3 0 15,0-3 0-15,4 4 0 0,-4-4 0 0,0 3 0 16,7 0 0-16,3 7-9 0,4-1 9 0,4 4-8 16,7-4 8-16,-1 20-8 0,8 2 8 0,0-3-8 0,3 1 8 0,7-1 0 15,1 0 0-15,6 1 0 0,4-1 0 0,3-3 0 16,4-3 0-16,7 6 0 0,7 1-15 0,4-1-1 16,3-6 0-16,7-3 0 0,4 0-6 0,3-6-2 15,7 2 0-15,4-8 0 0,4 2 32 0,10 1 5 16,10-7 2-16,-3 6 0 0,3-9-24 0,-3 4-5 15,4-4-1-15,6 3 0 0,12 0 24 0,-1 7 5 16,3-7 1-16,5 3 0 0,-5-2-24 0,12-11-5 16,9 7-1-16,1-6 0 0,-3 0 15 0,6 0 0 15,11 0 0-15,-4-4 0 0,-3 4 16 0,0-3 7 16,0-7 1-16,7 1 0 0,7-7-7 0,-7 3-1 16,-4 0 0-16,4-3 0 0,11-3 0 0,-8-9 0 0,-3 3 0 15,4-4 0-15,10 1 6 0,-4-4 1 0,-6-2 0 16,3-10 0-16,7 3-12 0,-4-10-3 0,-10 4 0 0,0-9 0 15,7-14-8-15,-3 4-9 0,-12 3 9 0,-2-3-13 16,-1 3-3-16,-3-6 0 0,3 3 0 0,-10-6 0 16,-7 0 48-16,-11-1 10 0,-10-8 2 0,-8-1 0 15,-6 0-36-15,-8 0-8 0,-7 4 0 0,-14-4 0 16,-10-3 36-16,-4-6 6 0,-10-16 1 0,-11 10 0 16,-18-4-18-16,-3 4-3 0,-11-3-1 0,-7-10 0 15,-17 0-21-15,-15 3-12 0,-24 6 2 0,-8 10 0 16,5 3-2-16,-15 16-1 0,-11 6 0 0,-3 6 0 15,3 7-79-15,-13 12-15 0,-11 6-3 0,-11 13-770 16,-18 3-155-16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2:02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0 715 2304,'0'0'12512,"2"-1"-12432,7-6 10,1 0 0,1 0 0,-1 1 0,1 0 0,1 1 0,-1 0 0,19-4 0,-3 0 322,33-14 1,10-4 1,-37 16-287,79-21 850,-7 4-977,-69 22-16,7-3 107,1 2 0,53-2-1,33-2-698,-85 6 1030,-9 1-25,42-10 0,-65 11-345,23-2 0,2 1 20,5-4 21,340-54 678,-29-8-345,-274 51-260,16 4 38,-21 5 23,-23 4-279,0 2 0,66 3 0,-73 1 49,-14-2 25,-21 1 10,37-5-11,-34 3 34,-5-1 15,-6 4-52,-1-1 1,1 0-1,-1 1 0,1 0 0,0-1 0,-1 1 0,1 0 0,0-1 0,-1 1 0,3 0 0,-3 0-6,1 0 369,8 0-773,-6-1 392,14-1 0,3 5 0,7-3 0,-23 1 0,15-2 0,19-6 0,-37 6 0,0 1 0,1-1 0,-1 1 0,0 0 0,0 0 0,0 0 0,1 0 0,-1 0 0,3 0 0,4 1-12,-2-3-36,-11 1 51,2 1 148,4-1-95,7-2-35,-6 2-72,0 1 0,1 0 0,-1-1 0,0 1 1,7 1-1,-7-1 137,10 0-86,-6 0 18,19 0 194,26-3-202,-49 4-10,-2-1 0,0 0 0,0 0 0,0 0 0,0 1 0,0-1 0,0 0 0,1-1 0,-1 1 0,0 0 0,0 0 0,0 0 0,0-1 0,0 1 0,0 0 0,0-1 0,0 1 0,-1-1 0,1 1 0,1-2 0,0 0 5,1 1-16,13 0 160,-14 1 818,-16-15-261,-12 3-778,16 8 76,0 0 0,1-1 0,-10-6 0,11 5 8,1 0 0,-13-12-1,-6-6 29,-23-4 13,21 16-53,23 11 0,0-1 0,1 0 0,-1 0 0,0-1 0,0 0 0,-5-3 0,1-1 0,0 2 0,-1 0 0,0 0 0,-12-4 0,12 6 50,1-1 0,-1 2 0,0-1 0,0 2 0,0-1 0,0 1 0,-18 1 0,23-1-50,3 1 0,1 0 0,0 0 0,-1 0 0,1 0 0,0 0 0,-1 0 0,1 0 0,-1 0 0,1 0 0,0 1 0,-1-1 0,1 1 0,0-1 0,0 1 0,-1-1 0,1 1 0,-1 1 0,-10 1 4,-7 0-24,13-1 11,16 1 25,8 1-7,31 11-346,-47-13 327,1-1 0,-1-1 0,1 1 0,0 0 0,-1-1 0,1 1 1,0-1-1,-1 0 0,1 0 0,0 0 0,4-1 0,3 1-6,70 13 16,-55-11 3,95 6 54,-100-8-44,-14-1-13,0 1 0,0 0 0,0 0-1,0 0 1,0 1 0,12 3 0,24 6 16,-41-9-10,1-1 1,-1 1-1,0-1 0,0 1 0,1 0 0,-1 0 1,0-1-1,0 1 0,0 0 0,2 2 0,1 1 6,-2-3-2,-1 0-1,0 0 0,0 0 1,0 0-1,0 1 0,0-1 1,0 0-1,0 1 0,-1-1 1,1 1-1,0-1 0,-1 1 1,1-1-1,-1 1 0,0 0 1,1 1-1,-1 0 5,1-1 0,0 1-1,-1-1 1,1 1 0,0-1 0,1 1-1,-1-1 1,2 3 0,13 22-441,-16-25 427,0-1 0,0 0 0,1 0 0,-1 0 0,0 0 0,0 1 0,0-1 0,0 0 0,-1 0 0,1 0 0,0 0 0,0 0 0,-1 1 0,1-1 0,-1 0 0,1 0 0,-1 0 0,0 2 0,-3 4 0,4-5 0,-1 1 1,0-1-1,0 1 0,0-1 0,0 1 0,0-1 0,0 0 1,-1 0-1,1 0 0,-1 0 0,0 0 0,-3 4 0,-1 0 9,-6 7 83,-25 21 0,31-29-80,1 1-1,-1-1 1,2 1 0,-1 0-1,-4 7 1,4-6-8,0 0 1,0 0-1,-7 6 1,-31 29-6,-9 8-295,34-33 275,-10 6 24,-63 43 605,53-31-433,37-35-294,-1 1 19,-4 1 94,4-1 414,-6 18-1032,8-17 705,3 40-2761,-3-41 2506,0 1 0,0-1 0,1 0 0,-1 0 0,0 1 1,1-1-1,-1 0 0,0 1 0,1-1 0,0 0 0,-1 0 0,1 0 0,0 0 0,-1 0 0,2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2:06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3480,'0'0'12240,"1"1"-12160,9 7 15,-7-6-68,0 0 1,-1 0-1,1 0 1,-1 1-1,1-1 1,-1 1-1,0-1 1,0 1-1,0 0 1,0 0-1,0 0 1,-1 0-1,3 5 1,3 15 104,-1 0 1,-1 1 0,-1-1 0,1 25-1,-3-33-44,5 23 0,0 3-56,47 267 295,-39-217-171,-4-21-135,14 120-159,-11-66 532,-9-70-267,3 16-352,7 28 64,5 23 1087,-8-45-655,-8-46-160,8 32-1,9 60 149,1 1-13,-18-104-203,-1 0-1,1 19 1,-2-19-122,7 35 0,-5-38 129,-2 0 1,2 18-1,3 22 343,2 13-25,-6-44-237,9 43 0,20 62 160,-30-123-224,-1 0 0,0 0 0,-1 0 0,0 11 1,1 17 35,1-25-149,-1-5 29,0 0 0,-1 0-1,1 0 1,-1 0 0,0 0 0,0 0 0,-1 0 0,0 0-1,-1 7 1,1-10 23,1 0 0,0 1 0,-1-1 0,1 0-1,0 1 1,0-1 0,0 0 0,1 1 0,0 3-1,-1-4 6,1 1-1,-1 0 0,0-1 0,0 1 1,0-1-1,0 1 0,0 2 0,-1-3-6,1-1 0,0 0-1,0 0 1,0 0-1,0 0 1,0 0-1,0 0 1,0 0 0,0 1-1,1-1 1,-1 0-1,0 0 1,1 0-1,0 1 1,0 1-1,0 0 0,0 0-1,-1 0 1,1 0 0,-1 0 0,1 0 0,-1 6-1,1 1-2,1-1 0,-4 2 0,2-11 0,-1 1 0,1-1 0,0 1 0,0 0 0,0-1 0,-1 1 0,1-1 0,0 1 0,0 0 0,0-1 0,0 1 0,0 0 0,0-1 0,0 1 0,0-1 0,1 1 0,-1 0 0,0-1 0,0 2 0,-4 4 0,0-2 0,1 4 0,6 0 1464,-4-7-1021,-2 1-318,2-2 35,3 1-208,5 2 32,1-2 36,-7-1 352,0-1-744,7-5 352,0 2 20,-1 0 0,4-4 0,-4 4 11,-5 4 341,0-1-492,10-2-64,2-4 188,0 1 10,7 0 9,-16 5-3,15-4 0,-13 2 0,-4 1 0,0 1 0,1 0 0,-1 0 0,1 0 0,7-1 0,50-14 0,-13 2 0,115-30 0,-97 28 0,-10 1 0,67-8 0,-49 12 78,28-2 102,-38 3-307,-10 0-4,-1 2 131,-40 7 0,23-4 0,-26 2 0,26 2 0,-23 1 0,-6 0 0,2 0-21,-7 0-87,-6 0-46,1-1-1939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2:11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2304,'0'0'6624,"1"1"-6698,1 7 233,0-1 0,-1 0 1,0 0-1,0 1 0,-1-1 0,0 12 0,0-11-35,0-2-37,0 0 0,0 0 1,1 0-1,-1 0 0,4 11 1,-2-8-55,0 0-1,0 0 1,-1 0 0,0 17 0,0-15 13,-1 1 0,4 14 0,0-3 38,-1 0 0,-1 1-1,-2 29 1,3 36 1079,2-4 13,1 17-926,-4-56-320,0-10-92,2 25-15,1-8 1064,-1 56-1,1 18-780,-3-99-194,4 57 45,-2 80 198,2-40-155,1-3 0,-7-86 0,9 53 0,-1-14 40,-7-63 189,3 7 294,11 21-91,-4-5-377,20 31 156,-24-46-184,-7-16-17,2 0 0,-1 0-1,0-1 1,1 1 0,2 4-1,0-1 5,-1 1-1,0-1 1,-1 0-1,4 14 0,-6-20-16,1 7 44,0-1 0,0 1-1,-1 14 1,0 10 180,2-13-286,-2-14 21,0-1 1,0 0-1,1 0 1,-1 1-1,3 4 1,2 19 89,-5-24-38,1 0 0,-1 0 0,1 0 0,0 0 0,0 0 0,1 0 0,1 4 0,0-1-17,0 1 0,0-1 0,-1 1-1,0 0 1,2 15 0,0-3 110,-2-1-80,0 0 0,-2 32 0,0-29 1,5-1 31,-4-11-20,0-6-13,0 0 0,0 0 0,-1 0 0,1 0 0,-1 0 0,0 0 0,0 5-1,-1-3-19,2-2 0,4 23 0,-3-17 0,-1-1 11,-1 0 32,0 0-22,0-8 8,0 0-85,0 0 67,0-1-1,-1 1 1,1-1 0,0 1-1,0 0 1,0-1 0,0 1 0,1-1-1,-1 1 1,0-1 0,0 1-1,0-1 1,0 1 0,0-1-1,1 1 1,-1-1 0,0 1-1,1-1 1,-1 1 0,0-1-1,1 1 1,0 0 0,0 0-135,-1 1 282,0 9 2088,9-11-2156,-8 0-92,1 0-1,-1 1 0,1-1 0,-1 0 0,1 0 0,-1 0 1,1-1-1,-1 1 0,1 0 0,-1-1 0,1 1 0,-1 0 0,3-2 1,3 0-108,30-2-265,-31 3 419,0 0-1,-1 0 1,1 0-1,0 1 1,-1 0-1,1 0 1,0 1-1,-1-1 1,11 4-1,-14-4-61,1 1-4,1 0 0,-1 0-1,1 1 1,-1-1-1,0 1 1,0 0-1,1 0 1,-1 0-1,0 0 1,-1 0-1,1 1 1,0-1 0,3 6-1,2 3-11,-2 1-1,0 1 1,0-1 0,-1 1 0,4 15-1,-1-3 88,-5-15 8,-1 0 1,0 0 0,0 0-1,-1 0 1,0 13-1,-5 51-487,3-71 399,0 17 52,-2 1 0,0-1 1,-2 0-1,0 0 0,-1 0 1,-1-1-1,-17 34 0,3-20 139,4-9 339,14-20-449,0-2-56,-9 16 3,7-10-1,1 1-13,3 0-54,1-6-13,0-1 60,0 0 0,0 0-1,0 0 1,1 0 0,-1 0-1,1-1 1,-1 1-1,1 0 1,0 0 0,0 0-1,0 0 1,0-1 0,1 3-1,4 7-326,5 15 563,-10-24-196,0 0 0,0 0 0,-1 1 0,1-1 0,0 0 0,-1 1 0,1 2 0,3 13-28,-2-11 21,0-1 0,0 1 0,0 0 0,0 13 0,5 18-14,1 1 1,-3-8-100,2 8-226,0 5 264,0-15 249,4 32 0,-3-11-513,-3-25 219,-1-7 317,1 22-1,-3-29-160,0 0 0,1 0 0,6 17 0,-5-15-64,5 24 0,31 178-21,-29-151 314,9 36-202,0-29 46,12 37 227,-10-34 176,-11-33-513,10 58 0,-8-28-12,13 57 0,-21-92 0,-5-29 0,1 0 0,0 1 0,1-1 0,2 11 0,23 69 0,-20-65 0,4 33 0,-8-34 0,6 20 0,7 3-5,-10-29 156,0 2 1,6 30 0,12 76 1158,-13-74-1397,5 52 1,-13-77 76,7 26-1,-6-33-32,0 1-1,-1-1 1,0 22-1,2 7 76,-3-33-16,0 22 0,3 117 48,2-77-15,-1 1-23,-2 18 27,5 11 11,-5-34-10,-4-65-52,1 1 0,0-1 0,0 1 0,3 7 0,-2-7 0,-1-1 1,1 1-1,-1-1 0,0 10 0,2 46-45,-2-59 54,-1 0 1,0 0-1,1 0 0,-1 0 0,3 5 0,-2-5 1,0 0-1,0 0 1,0 0-1,-1 0 1,1 7-1,-2-8-11,1-1 0,0 0 0,0 0 0,0 0 0,0 0 0,0 0 0,0 0 0,0-1 0,0 1 0,1 0 0,-1 0 0,0 0 0,0 0 0,1 0 0,-1-1 0,1 1 0,-1 0 0,1 0 0,0 0 0,1 4 16,0 1-1,-1 0 1,1-1-1,0 10 1,7 28 126,-4-29-217,-2-9 24,-1 0 1,-1 1-1,1-1 1,1 8-1,3 13 266,-6-25-159,4 9 429,9 14-343,-12-22-78,-1-2-54,0 1 1,0 0 0,0-1 0,0 1-1,1-1 1,-1 1 0,0-1 0,1 1-1,-1 0 1,0-1 0,1 1 0,-1-1-1,0 0 1,2 1 0,22 13-352,-23-13 465,9 1 14,-1 0-50,6-2-77,-9 1-10,0-1 0,0 0 0,1-1 0,-1 0-1,8-2 1,39-5-1,-9-1 0,-6 3 0,-6-3 26,1 2-1,52-4 0,19 0 17,-11 1-24,-62 6-18,8 1 0,49-3-58,-31 1 28,116-10 25,-28 2 64,-141 13-52,1-1 0,-1 0 0,0 0 1,0 0-1,0 0 0,0-1 0,0 1 1,0-1-1,0 0 0,-1 0 0,1-1 1,3-3-1,-2 3 19,0-1 1,1 1-1,-1 0 1,10-4-1,40-17 104,5-2-107,-52 23-39,0 0-1,0 1 0,0 1 0,0-1 0,15 0 0,45-1 28,52 3 169,-119 0 373,6 0-832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5:58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1 132 3224,'0'0'143,"2"1"63,0 1 246,1 0-1349,2-2 3755,5 0 4473,44-5-5154,-53 5-2127,0 0 0,0 0-1,1 0 1,-1 0 0,0-1 0,0 1-1,1-1 1,-1 1 0,0-1 0,1 0-1,4-1 62,74-22 1144,-75 24-1247,-4 0 6,0 0-1,1 0 1,-1 0 0,0-1 0,0 1 0,0 0-1,0-1 1,0 1 0,0 0 0,1-1 0,-1 1 0,0-1-1,0 0 1,0 1 0,0-1 0,-1 0 0,3-1-1,-1 1 44,12-6 678,3 2-743,-15 4 99,1 1-51,1 0 0,0 0 0,-1 0 0,1 0-1,0-1 1,-1 1 0,1-1 0,-1 0 0,4-1 0,15-4 38,-3 2-39,-15 3-17,1 0 0,0 0 0,0 0 1,5 1-1,-5 0-1,0 0 1,0 0 0,0-1-1,0 0 1,5-1 0,3 1-22,43-6 248,-17 4-174,-29 2-97,0 0 1,0 0 0,10 2-1,28-1 397,-37 1 73,0-1 1,12-1-1,15 1-564,24 0 56,-37 1 149,16 3 150,-20-1-116,0-2 0,42-1 0,-25-1-205,92-2 1320,-22-2-1414,-58 1-138,-41 2 325,1 1 1,0 0-1,0 1 1,19 2-1,-16 0 230,0 0 0,24 0 0,-5 1-56,-23-2-312,0 0 0,0-1 0,10-1 0,142-12-9,-71 7 214,81 4 5,-88 3 392,-53 1-329,-21 0-144,0-2 1,0 1 0,13-2 0,108-9-222,-103 10 304,-22 1-71,0-1-1,1 0 1,9-2 0,5-1 0,0 0-1,1 2 1,30 0 0,-22 2-11,-11-3 1,-6-2-16,-6 1-1078,-6 2 945,0 1 0,0 0 0,0 0 1,0 0-1,0-1 0,-1 1 0,1 0 0,0 0 0,0 0 0,0 0 0,-1 0 0,1-1 0,0 1 1,0 0-1,-1 0 0,1 0 0,0 0 0,0 0 0,-1 0 0,1 0 0,0 0 0,0 0 0,-1 0 1,1 0-1,0 0 0,0 0 0,-1 0 0,1 0 0,0 0 0,0 0 0,0 0 0,-1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6:16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2531 3353 5240,'6'-9'13383,"-3"8"-13318,1 0 0,-1 0 0,0 0 0,0 0 0,1 0-1,-1 1 1,0 0 0,1-1 0,-1 1 0,0 0 0,1 1-1,-1-1 1,1 1 0,-1-1 0,3 2 0,-1 0 55,0-1 1,-1 0 0,1-1 0,7 1-1,13 2 55,-17-1-160,0-1-1,0 0 0,1 0 1,-1-1-1,9-1 1,22 2 370,142 8 320,-43-4 253,-19-1-82,-38-5-837,-24-1-41,-42 1 2,1 0 0,-1-1 0,1-1 0,-1-1 0,25-8 0,2 0 355,-40 11 720,11-1 1011,-12 1-1175,0 0-1149,1-4 225,-2-4 13,0 8 0,0 1 0,0-1 0,0 0 0,0 1 0,0-1-1,0 1 1,0-1 0,0 1 0,0-1 0,0 1 0,0-1 0,0 1-1,0-1 1,1 1 0,-1-1 0,0 1 0,0-1 0,0 1 0,1-1 0,-1 1-1,0 0 1,1-1 0,-1 1 0,0-1 0,1 1 0,1-3 3,-4-6 11,-2-8 165,4 16-60,0-15-403,1 13 272,-4-9 20,2 10 77,0-8 182,-7-12-524,7 20 649,1-4-799,-4-2 527,4 6 108,-1-6-529,-2-13 170,3 20 142,0 1 0,0-1 0,0 0 0,0 0-1,0 1 1,0-1 0,0 0 0,-1 0 0,1 1 0,0-1-1,-1 0 1,1 1 0,0-1 0,-1 0 0,0 0-1,1 1 0,0-1 0,0 1 0,-1 0 0,1-1 0,0 1 0,0 0 0,0-1 0,-1 1 0,1 0 0,0-1-1,0 1 1,0-1 0,0 1 0,0 0 0,0-1 0,0 1 0,0-1 0,0 1 0,0 0 0,0-1-1,0-1-5,0 0-1,0 0 1,0 0-1,0 0 1,0 0-1,-1 0 0,1 0 1,-2-3-1,1-16-98,1 19 98,0 0 1,0 0 0,0-1 0,0 1-1,0 0 1,-1 0 0,0-4 0,0 5-123,1-7 283,0 1-144,0-1-20,-4 0 0,-1-15 0,5 15 0,-3-10-129,2 13-30,1 4 351,0 0-85,0-5-86,-4-2-21,-1 1-28,4 3-172,2 2 170,-5-16-160,2 10 190,0 2 11,2 4 15,-4-1-897,3 2 924,1-5-50,-1 3-46,-3-3 32,-3-16 51,7 22-39,0-1 0,0 1 0,-1-1 0,1 1-1,0-1 1,0 1 0,0 0 0,0-1 0,0 1 0,-1-1-1,1 1 1,0 0 0,0-1 0,-1 1 0,1 0 0,0-1 0,0 1-1,-1 0 1,1-1 0,0 1 0,-1-1 0,0 1-5,1-1 0,0 1 0,0-1 0,-1 0 0,1 1-1,0-1 1,0 1 0,0-1 0,0 0 0,0 1 0,0-1 0,0 0 0,0 1 0,0-1 0,0 0 0,0 0 0,0-8 6,-4-7-2,0 1 0,-5-5 54,8 18-53,1 0 0,-1 1 0,1-1 0,-1 0 0,1 1 0,-1-1 1,0 0-1,0 1 0,1-1 0,-3-1 0,-1-3-3,-17-42 2,17 36-52,0 1 0,-3-24 0,0 2-126,6 27 31,0 0 1,0-1-1,1 1 0,0-1 1,1-10-1,0-50 129,-1 59 18,0-26 0,0-13 0,0 21 196,0 24 63,0-12-738,0 12 958,0 2-616,0-1 146,0 0-1,1 1 1,-1-1 0,0 0 0,0 1 0,0-1 0,0 0-1,0 0 1,0 1 0,0-1 0,0 0 0,0 1 0,0-1-1,0 0 1,0 1 0,-1-1 0,1 0 0,0 0 0,-6-13-158,6 13 0,1-35-79,-9-19 228,7 41 0,0 1 0,-5-18 0,5 31 0,-8-67 0,6 50 0,-7-25 0,-3-12 0,3 4 0,5 28 0,-3-26 0,-5-34 0,0 0 0,11 68 69,0-1 1,-9-22-1,0-6 107,9 36-205,0-1 0,-1 0 0,-5-12 0,4 12-16,0 0 1,1-1-1,0 0 1,1 1-1,-2-13 0,-5-5 45,1 4 0,4 8 0,1 11 0,1 1 0,-3-4 0,-2 0 0,-1-4 0,3 7 0,-6-4 0,7 4 0,3 2 0,0 0 0,-1 0 0,1 1 0,0-1 0,0 0 0,0 0 0,-1 1 0,1-1 0,0 1 0,-1-1 0,1 1 0,0 0 0,-1-1 0,1 1 0,-1 0 0,1 0 0,-1 0 0,1 0 0,0 0 0,-1 0 0,1 1 0,-1-1 0,-1 1 0,2-1 0,0 1 0,0-1 0,0 0 0,0 0 0,0 0 0,0 1 0,0-1 0,0 0 0,0 0 0,-1 0 0,1-1 0,0 1 0,0 0 0,0 0 0,-2-1 0,2 1 0,0-1 0,1 1 0,-1 0 0,0 0 0,0-1 0,0 1 0,0 0 0,0 0 0,0 0 0,0 0 0,0 0 0,0 1 0,0-1 0,0 0 0,-2 1 0,2-1 0,-1 1 0,1-1 0,-1 0 0,1 0 0,-1 1 0,0-1 0,1 0 0,-1 0 0,1-1 0,-1 1 0,-2-1 0,-14 0 0,6 3 239,0-1 0,-22-1 0,-9 1 420,13 0-323,18-1-245,0 0-1,-18 4 1,13-1-91,-1-1 0,-17-1 0,14 0 0,-23 3 0,24-1 0,-25-1 0,-18 1 0,-84 12 0,-25 4 0,14 9 0,47-12 0,44-8 0,26-4 0,-145 13 0,147-16 0,-75 8 0,67-5 0,-78-3 0,57-2 0,-108-3 0,134 2 0,30 0 0,-1 2 0,-21 0 0,-198 6 52,140-8-40,80 3-12,9 0 0,0-1 0,0 0 0,1 0 0,-1 0 0,0-1 0,0 1 0,0-1 0,0 1 0,0-1 0,-4-2 0,4 3 0,2 1 0,-17-3 0,10 0 64,6 1 1248,1 0-869,-2-5-294,-1 2-133,0 0-16,1 0 0,0 0 0,0 0 0,0 0 0,-2-5 0,4 7 0,-13-31 0,1-8 0,9 18 0,-1 1 0,-43-147 0,13-6 0,19 88 0,-24-93 0,-14-81 0,47 219 0,-8-68 0,11 81 0,-1 0 0,-10-32 0,1 0 0,-3-13 0,14 60-15,0 3-17,1 0-1,1 0 1,-1-12 0,3 21 27,-1-1-17,-5-8-4,1 3 13,6 6 18,-2 1-10,1 0 1,-1 1-1,1-1 1,-1 0 0,1 1-1,-1-1 1,1 0-1,-1 0 1,0 1-1,1-1 1,-1 0-1,0 0 1,0 0 0,1-1-1,-1-6 5,0 3-11,0 4 230,-31 34-727,11-8 437,-3 5 170,6 0 7,1 1-1,1 1 1,2 0-1,-10 35 1,-6 22-106,-3 12 0,23-75 0,0 3 0,9-26 0,-8 13 0,11-23 0,-1-1 0,0 1 0,1-15 0,0 6 0,5-21 0,2 4-18,8-21-89,-8 29-46,-4 9 205,1-1 0,1 1 0,1 0 1,12-18-1,3 2-249,-12 14 35,27-28-1,-15 19 139,-15 17 14,0 1 1,19-16-1,2 1-54,-29 23 53,0 0 1,0 0-1,0 0 0,0 0 0,0 0 1,0 1-1,1-1 0,-1 0 0,0 1 1,1-1-1,-1 1 0,0 0 0,1-1 1,-1 1-1,0 0 0,1 0 0,-1 0 1,1 0-1,-1 0 0,1 0 0,-1 0 1,0 0-1,1 0 0,-1 1 0,0-1 1,1 1-1,-1-1 0,0 1 0,1 0 1,-1-1-1,0 1 0,2 1 0,15 11-60,0 0 1,-1 1-1,19 20 0,41 54-401,-14-17 286,-14-14 182,-23-26 17,33 29 0,-42-45 49,81 68 582,-49-48-644,-46-33-145,0 0 0,0 0-1,0 0 1,0 1 0,-1-1 0,1 1-1,-1-1 1,3 4 0,-4-4-278,0 0 0,0 0 0,0 1 0,0-1 0,-1 0-1,1 1 1,0 3 0,-2 9-1805,0-11 1576,0 5-880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07.4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17 153 2328,'0'0'5632,"-4"1"-5813,-8 2 7728,12-3-7547,3 0 200,-1 0-1,1 0 0,0 0 1,0-1-1,-1 1 1,1-1-1,0 1 1,-1-1-1,1 0 1,0 0-1,3-2 0,-5 2 189,16-1 75,-15 1-441,0 1-1,0-1 0,0 1 1,0-1-1,1 1 1,-1 0-1,0 0 1,0 0-1,4 1 0,4 0 50,-8-1-7,0 0 3,0-1-126,0 0 96,-1 0 0,1 1 0,-1-1 0,1 1 1,0-1-1,-1 1 0,1 0 0,0 0 0,-1 0 0,1 0 0,0 0 1,-1 0-1,1 0 0,0 0 0,-1 1 0,1-1 0,2 1 0,15 2-118,-17-3 158,6 0 227,34 0 288,-41 0-416,2 1-96,8 3 118,-8-2-163,1 0 1,-1-1-1,1 1 1,-1-1-1,1 0 0,0 0 1,-1-1-1,1 1 0,0-1 1,4 0-1,39-5 82,-36 1-117,4-6 38,-14 10 150,1-1 42,7-2-65,0 0 0,0 0 0,0 1 0,14-2-1,-20 4-119,8-4-5,-4 0 19,-5 4 19,0 0-22,7 0-35,-7 0 32,0-1 1,62-7 106,-37 5-24,25-8-46,-12 5-90,-20 4 32,-19 2 130,0 0 38,5 1-37,-5-1-138,1 0-1,0 0 1,-1 0-1,1 0 1,0 0 0,-1 0-1,1 0 1,-1-1-1,1 1 1,0-1-1,-1 1 1,1-1-1,-1 1 1,3-2 0,23-3-4,-16 2 34,-4 0-22,-3 2-14,0 0 1,0-1 0,-1 0-1,1 1 1,3-4-1,-3 4 62,-1 1-82,12-7 100,-13 6 72,0 1 7,43-4 174,-18-3-352,-23 5 0,14 1 0,-6 1 0,-6 1 0,1 0 0,-1 0 0,12-1 0,8 0 0,-2 0 95,8-1-44,8 2 444,-25-1-545,-13 0-103,13 0-167,15 0 290,34 0 1841,-58-1-1780,-1 1 1,1-1 0,-1 0-1,7-2 1,-7 2-30,1-1-1,-1 1 0,1 0 1,6 0-1,75-7-1,-49 8 0,-2 0 0,-7 0-20,-27 0-87,8 1-368,-9 0 473,0-1 1,-1 1-1,1-1 1,0 0 0,0 1-1,0-1 1,-1 0 0,1 0-1,0 0 1,0 1-1,0-1 1,0 0 0,0 0-1,0 0 1,-1 0 0,1 0-1,0-1 1,0 1-1,0 0 1,1-1 0,18-2 0,-8 0 1,-3-1 0,-4 3-5,-3 1-4,-1 0-162,1 0-1192,5 0-338,2-4-4276,1-3-1676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10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1043 270 2528,'0'0'8538,"-9"-3"-8372,6 3-151,3 0 8,-1 0-1,1 0 1,-1 0-1,1 0 1,-1 0-1,1 0 1,-1-1-1,1 1 1,0 0-1,-1 0 1,1 0-1,-1-1 0,1 1 1,-1 0-1,1-1 1,-1 1-1,1 0 1,-1-2 1439,-1 2-1312,1 0-150,1 0 1,-1 0 0,1 1-1,-1-1 1,1 0-1,-1 0 1,0 0 0,1 0-1,-1-1 1,1 1 0,-1 0-1,1 0 1,-1 0 0,0 0-1,1-1 1,-1 1 0,1 0-1,-1 0 1,1-1-1,-1 1 1,1 0 0,-1-1-1,1 1 1,0-1 0,-1 1-1,1 0 1,-1-1 0,0-1-3,0 1 100,0 1 1,0-1 0,0 1 0,0-1 0,0 1 0,0-1 0,0 1-1,0 0 1,0 0 0,0-1 0,0 1 0,0 0 0,-1 0-1,-19-2 551,-3-3-513,22 5-31,-29-8 1076,20 6-940,0 0 0,0 1 0,-1 0 0,1 1 0,-19 1 0,-7 0 125,-11 3-238,31 0-52,15-2-60,-1-1-1,-3 0-2,-22 6 60,-8 7 207,21-8-133,-1-1 0,1 0 0,-26 4 0,15-3 15,21-5-124,-1 1 0,1-1 0,0 0 0,-8 0 0,7-1 30,1 1-1,-1 0 1,-9 3-1,2-1 31,4-1 18,-1 1-1,-15 7 1,12-6-49,9-5-65,4 1 0,-1 0 0,1 0-1,0 0 1,0 0-1,0-1 1,0 1-1,-1 0 1,1 0-1,0 0 1,0 0-1,0 0 1,-1 0-1,1 0 1,0 0-1,0 0 1,-1 0-1,1 0 1,0 0-1,0 0 1,0 0-1,-1 0 1,1 1-1,0-1 1,0 0-1,0 0 1,0 0 0,-1 0-1,1 0 1,0 0-1,0 0 1,0 1-1,0-1 1,-1 0-1,1 0 1,-2 1 4,1 0 1,-1-1 0,0 1 0,0 0 0,0-1-1,0 0 1,1 0 0,-1 1 0,0-1 0,-4-1-1,2 1 5,1 0 20,1-1 0,-1 0 1,1 0-1,-1 0 0,1 0 0,0 0 0,-5-3 0,5 2 13,1 1 128,-14-13 4,11 12-200,4 2 23,-1 0 1,1-1 0,-1 1 0,1 0 0,0 0 0,-1 0-1,1-1 1,-1 1 0,1 0 0,0 0 0,0-1-1,-1 1 1,1 0 0,0-1 0,-1 1 0,1 0-1,0-1 1,0 1 0,0-1 0,-1 1 0,1 0 0,0-1-1,0 1 1,0-1 0,-1-1 27,0 1 0,0 0 0,0 0 0,0 0 0,0 0 0,-1 0 0,1 0 0,0 0 0,0 0 0,-1 0 1,1 1-1,0-1 0,-2 0 0,2 0-38,0 1 0,0 0 1,0-1-1,1 1 1,-1 0-1,0-1 1,0 1-1,1-1 0,-1 0 1,0 1-1,1-1 1,-1 1-1,1-1 0,-1 0 1,1 0-1,-2 0 1,1-1-5,0 1 1,-1 0 0,0 1 0,1-1 0,-1 0-1,0 0 1,1 1 0,-1-1 0,0 1 0,1 0-1,-3-1 1,3 1 27,-47-12 526,45 12-486,-9-8-44,11 7-7,-16-13 38,13 11-29,-1-1-1,1 0 0,-1 1 0,1 0 0,-1 0 0,0 1 0,0-1 0,0 1 0,-1 0 0,1 0 0,0 1 0,-10-2 0,13 3 4,2 0-11,-1 0 0,1 0 1,0 1-1,-1-1 0,1 0 1,0 0-1,-1 0 0,1-1 1,-1 1-1,1 0 1,0 0-1,-1 0 0,1 0 1,0 0-1,-1 0 0,1 0 1,-1-1-1,1 1 0,0 0 1,0 0-1,-1-1 0,1 1 1,0 0-1,-1 0 0,1-1 1,0 1-1,0 0 0,-1-1 1,1 1-1,0 0 1,0-1-1,0 1 0,0 0 1,-1-1-1,1 1 0,0 0 1,0-1-1,-1-1 72,0 2-69,0 0 0,0 0 1,0 0-1,0 0 0,0 0 1,0 0-1,0 0 0,0-1 1,0 1-1,0 0 1,0-1-1,0 1 0,-1-1 1,-3-1 35,0 0 0,-1 0 0,1 0 0,0 1 0,-1 0 1,1 0-1,-1 1 0,1-1 0,-11 2 0,9-1-42,44 6 70,-35-6 66,14 8-202,-15-7 40,4 0 31,-1 0 1,0 0 0,1 0 0,0 0-1,7-1 1,-7 0-9,0 1 0,0-1 0,0 1 0,0 0 0,6 2 0,-6-2-37,1 1-1,-1-1 1,0-1 0,8 1 0,15 3-45,4-1 256,0 0 0,38-2-1,-56-2-170,-4 1 0,0 1 0,18 1 0,15-1 0,7-1 0,-40 1 0,-5-1 0,0 0 0,0 1 0,0-2 0,0 1 0,4-2 0,13 0 1,35 1-1,-9 2 37,-47-1-51,16 0 882,24 2 0,-39-1-674,32 4-817,-7-2 844,49-2-1,-35-2-268,10-2 372,-39 2-316,-1-1-1,1 0 1,0-1-1,-1 0 1,18-7-1,19-6 263,-26 10-360,20-10 0,9-4 3,-39 16 174,1 1 0,0 0-1,25-3 1,-31 5-5,0 0 0,0-1 0,0 1 0,7-4 0,-3 0-68,10 0 38,-16 5-51,1 0-1,3-2 2,-5 1 9,1 0-1,0 0 0,-1 0 0,9 0 1,-12 1-11,1 0 1,0 0 0,-1 0 0,1-1 0,0 1 0,-1 0 0,1-1 0,-1 0-1,3 0 1,-1 0 5,-1-1-1,1 1 1,0 0-1,0 1 1,0-1-1,0 1 1,0-1-1,0 1 1,5 0 0,23 0 58,-25-1-58,0 1 1,0-1 0,0-1-1,0 1 1,5-3 0,18-4 38,-7 3 192,-18 4-138,0-1 0,1 1 0,-1 1 0,1-1 0,4 0-1,-2 1-119,-3 0-49,0 0-1,0 0 1,0 1-1,1-1 1,-1 1-1,0 0 1,4 1-1,-5-1 67,-1-1 1,1 0-1,-1 0 0,1 1 1,-1-1-1,1-1 0,-1 1 1,1 0-1,-1-1 0,1 1 0,2-2 1,19-2 158,-21 4-100,1-1 0,-1 1 1,0-1-1,0 0 0,1 0 0,5-4 1,15-3-2,23 1-176,1 2-1,57 1 0,-95 4 142,-3 0 6,0 0 0,0 0-1,0 1 1,0 0 0,11 3 0,-16-4-8,0 1 1,0-1-1,-1 0 0,1 0 0,0 0 0,0 0 0,0 0 1,2-1-1,0 1 5,1-1 1,0 1-1,-1 0 1,1 0-1,-1 1 1,7 1-1,19 2-22,-28-2 0,-1-2 0,-1 0 0,1 1 0,0-1 0,-1 0 0,1 0 0,-1 1 0,1-1 0,0 0 0,-1 0 0,1 0 0,0 0 0,-1 0 0,1 0 0,0 0 0,-1 0 0,1 0 0,0 0 0,-1 0 0,1 0 0,-1-1 0,1 1 0,1-1 0,4 0 0,-4 1 0,0-1 0,-1 1 0,1 0 0,0 0 0,0 0 0,0 0 0,0 0 0,0 0 0,0 1 0,4 0 0,0 0 0,0-1 0,0 0 0,0 0 0,0-1 0,7-2 0,13-7 0,-17 5 0,-8 4 0,0 1 0,0-1 0,-1 1 0,1 0 0,0-1 0,0 1 0,0 0 0,-1 0 0,1-1 0,0 1 0,0 0 0,0 0 0,0 0 0,-1 0 0,1 0 0,0 0 0,0 0 0,0 0 0,0 1 0,-1-1 0,1 0 0,1 1 0,5 0 0,2-4 0,3 0 0,-3 5 0,31 3 0,-22-5 0,-7-2-9,-9-1-17,-1 2 24,-1 1 1,0 0-1,0 0 1,0 0-1,0 0 1,0-1-1,0 1 0,0 0 1,0 0-1,0 0 1,0 0-1,0-1 1,0 1-1,1 0 0,-1 0 1,0 0-1,0 0 1,0 0-1,0 0 0,0 0 1,1-1-1,-1 1 1,0 0-1,0 0 1,0 0-1,0 0 0,1 0 1,-1 0-1,0 0 1,0 0-1,0 0 1,0 0-1,1 0 0,-1 0 1,0 0-1,0 0 1,0 0-1,0 0 1,1 0-1,-1 0 0,0 0 1,3 1-31,0 1 5,12-1-53,0-4 174,-11 2-68,1 0 0,-1 0-1,1 1 1,-1-1 0,7 1-1,31-3-25,-14 3 0,-7 3 0,-8-3 0,-9-2 0,-2 1 0,3-2 0,-3 3 0,0-1 0,1 0 0,-1 1 0,1 0 0,-1-1 0,1 1 0,-1 0 0,1 0 0,4 1 0,78 7-264,-48-5 80,-27-2 184,6 4 32,-14-5-14,0 0 0,-1 0 0,1 1 0,0-1 0,-1 0 0,1 1 0,-1 0 0,1-1 0,-1 1 0,1 0 0,-1 0 0,1 0 0,-1 0 0,0 0 0,2 2 0,-2-2-9,0-1 0,0 1 0,0-1 1,0 1-1,0-1 0,0 1 0,1-1 0,-1 1 0,0-1 0,0 0 0,2 0 0,1 1 2,14 10-11,4 0 0,-13-8 0,8 1-159,-14-7-359,-3 2 175,1 1 167,-1 0-1,1 0 0,-1 0 1,1 1-1,-1-1 1,1 0-1,-1 0 0,1 1 1,-1-1-1,1 0 0,-1 1 1,1-1-1,-1 1 1,1-1-1,-1 0 0,0 1 1,1 0-1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22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1840,'0'0'15351,"4"7"-15287,0 20-64,-4-26 0,-1 0 0,1 0 0,0 0 0,0 0 0,0 0 0,0 0 0,0 0 0,0 0 0,0 0 0,1 0 0,-1 0 0,0 0 0,1 0 0,-1 0 0,0 0 0,1 0 0,-1-1 0,1 1 0,-1 0 0,1 0 0,0 0 0,2 6 0,-5-2 1,2-4 2,0 0 1,-1 0-1,1-1 0,0 1 1,0 0-1,0 0 0,-1 0 0,1-1 1,0 1-1,0 0 0,0 0 1,0 0-1,0-1 0,1 1 1,-1 0-1,0 0 0,1 1 0,0 3 1,0 0 0,1 0 0,-2 0 0,2 6 0,3 19 52,-5-28-56,1 1 0,-1-1 0,1 1 0,-1-1 0,0 1 0,0 0 0,-1 3 0,1 16 0,2-11 36,-1-1-1,-1 1 0,-2 21 0,1 2 208,-2 27-289,1-35-99,3 47 0,16 222 1479,-19-201-1195,3 81 16,0-114-116,-1-33-10,4 36-1,-2-46-7,-1 0-1,-2 26 0,-1-3-21,-5 209 145,7-216-144,7 52 0,-1-19 0,10 54 62,-15-117-60,5 21-2,-4-17 0,0-1 0,2 15 0,-3-10 0,1-1 0,5 14 0,-4-16 0,-1 1 0,0-1 0,1 19 0,-2-17 16,0 0 0,1-1 0,0 1 0,7 18 0,-1-3-24,3 9 8,-7-26 3,-1 0 0,0 1-1,3 14 1,-3-4 41,-1-13-43,-1 0 1,0 0 0,0 0-1,-1 0 1,0 11-1,-1-13 3,1-1 1,0 1-1,1 0 0,-1 0 0,1 0 0,2 6 0,-2-8 8,0 0 0,-1 1 0,1-1 1,-1 1-1,1-1 0,-1 0 0,0 1 0,0-1 0,-1 1 1,1-1-1,-1 0 0,-1 7 0,1-8 12,0 1 1,1-1-1,-1 1 0,1 0 0,0-1 0,0 1 1,0 5-1,-1 13 21,5 16-487,-2-33 343,-2-4 6,0 0 0,0 0 0,0 0 0,0 0 0,0 0 0,0 0 0,0 0 0,1 0 0,-1 0 0,0 0 0,0 0-1,0 0 1,0 0 0,0 0 0,0 0 0,0 0 0,1 0 0,-1 0 0,1-13-5137,-1 4 3712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33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0 2304,'0'0'1744,"-7"2"-1924,5-1 170,-1 0 0,1 1 0,0-1 1,-1 0-1,1 0 0,-1-1 0,-2 2 0,4-2 261,-1 0 0,1 0 0,-1 0 0,1 0 0,-1 0 0,1 0 0,-1 0-1,-6-3 6602,2 4-5866,7 2-681,12 2-319,-8-2 409,-5-3-380,0 0 0,0 0 0,0 0 0,0 1 0,0-1 0,0 0 0,0 0 0,0 1 0,0-1 0,-1 0 0,1 0 0,0 1 0,0-1 0,1 0 0,-1 0 0,0 1 0,0-1 0,0 0 0,0 0 0,0 0 0,0 1 0,0-1 0,0 0 0,0 0 0,0 1 0,0-1 0,1 0 0,-1 0 0,0 0 0,0 0 0,1 1 0,5 7 72,-5-7-32,0 1-26,0 0 0,-1 0 0,1-1 0,-1 1 0,1 0 0,-1 0 0,1 0 0,-1 0 0,0 0 0,0 0 0,0 0 0,0-1 0,-1 4 0,1-3-3,0 1 1,0 0-1,0 0 1,0-1-1,0 1 1,0 0-1,2 3 1,0 2-2,0 0 1,-1 0-1,0 1 1,0 8 0,1-1-125,11 58-106,-3-36 250,-8-31 75,0 0-1,0 0 0,2 12 0,-4-12 1,2-1-1,-1 0 1,1 1-1,4 8 1,-4-9-104,0-1 1,0 0-1,0 1 1,-1 0-1,0-1 1,1 10-1,-2-7 5,1-1 0,0 1 0,0-1-1,3 8 1,1 4 29,-5-18-43,0 1 0,0 0 0,0-1 0,0 1 1,0 0-1,0-1 0,0 1 0,-2 3 0,2-4-7,-1 1 1,1-1-1,0 1 0,0 0 0,-1-1 1,1 1-1,0 0 0,1 2 0,0 2 1,0-5 3,-1-1 0,0 1 0,1 0-1,-1 0 1,0 0 0,0 0 0,0 0-1,0 0 1,0 0 0,0 0 0,0-1-1,0 1 1,0 1 0,0-1-4,-1-1 0,1 0 0,0 1 0,0-1 0,-1 1 0,1-1 0,0 0 0,0 1 0,0-1 0,0 1 0,-1-1 0,1 0-1,0 1 1,0-1 0,0 1 0,0-1 0,0 1 0,0-1 0,0 1 0,0-1 0,0 0 0,1 1 0,-1-1 0,0 1 0,0-1 0,0 0 0,0 1 0,1-1 0,-1 1 0,0-1 0,1 1 0,-1 0 12,1-1 0,0 1 0,-1 0 0,1 0 0,-1-1 0,1 1 0,-1 0 0,1 0 1,-1 0-1,0 0 0,0 0 0,1 0 0,-1 1 0,4 14 358,-1-9-350,-2-6 243,-1 0-90,3 6-26,-3-7-146,0 1 0,0-1 0,-1 1 0,1-1-1,0 1 1,0-1 0,0 0 0,0 1 0,0-1 0,0 1 0,1-1-1,-1 1 1,0-1 0,0 1 0,0-1 0,0 1 0,0-1 0,1 0-1,-1 1 1,0-1 0,0 1 0,1-1 0,-1 0 0,0 1 0,1-1 0,-1 0-1,0 1 1,1-1 0,-1 0 0,1 0 0,0 1 0,1 1 0,4 6-1,-4 5 0,-3-11 0,1-1 0,-1-1 0,0 1 0,1-1 0,-1 1 0,1 0 0,0-1 0,-1 1 0,1-1 0,-1 1 0,1 0 0,0-1 0,-1 1 0,1 0 0,0-1 0,0 1 0,-1 1 0,1-1 0,0-1-1,0 0 0,0 0 1,0 1-1,0-1 0,0 0 1,0 1-1,0-1 0,0 0 1,0 1-1,0-1 0,0 0 0,0 0 1,1 1-1,-1-1 0,0 0 1,0 1-1,0-1 0,0 0 1,1 0-1,-1 1 0,0-1 1,0 0-1,1 1 0,0 0-348,-1-1 379,0 1 0,0-1 0,0 0 0,0 0-1,1 0 1,-1 0 0,0 0 0,0 0-1,0 1 1,0-1 0,0 0 0,0 0 0,1 0-1,-1 0 1,0 0 0,0 0 0,0 0 0,0 0-1,0 0 1,1 0 0,-1 0 0,0 1 0,0-1-1,0 0 1,0 0 0,0 0 0,1 0 0,-1 0-1,0 0 1,0 0 0,0 0 0,0-1 0,1 1-1,14-11 792,-14 11-827,6-7 11,0 1-1,0 0 0,1 1 1,0-1-1,16-7 0,-21 12-8,0 0 11,12-1-76,-8 0 58,-5 1 10,0 1 1,1 0 0,-1-1 0,0 1 0,0 0 0,0 0 0,0 0-1,1 0 1,-1 0 0,0 1 0,0-1 0,0 1 0,0-1 0,0 1 0,4 2-1,3 0 9,-1 1-1,1 0 1,0 0-1,-1 1 1,8 6-1,-12-7-5,-1-1-1,1 0 1,-1 1-1,0-1 1,0 1-1,0 0 1,0 0-1,-1 0 1,1 1-1,-1-1 0,0 0 1,1 7-1,6 8-1,-8-15-8,1-1 1,0 1-1,-1-1 1,0 1-1,0 0 1,2 6-1,-3 1 1,1-6 29,-1 1-1,1-1 1,-1 0 0,1 0-1,1 0 1,-1 0 0,1 0-1,3 6 1,-3-4-24,0 1 1,0-1-1,0 0 1,-1 1-1,0-1 1,-1 1-1,0 12 0,0-9-41,1-1 0,-1 1 0,4 13 0,-2-17 41,0-1 1,-1 1 0,0 0-1,0 0 1,0 0 0,-1 0-1,0 0 1,-1 0 0,-1 13-1,0-4 65,1 28-1,-2 12 213,-12 41-59,13-91-238,0 1 0,0-1 0,0 0-1,-6 8 1,-5 19-284,-4 5 131,13-32 211,-1 3 350,5-8-367,0-1 0,-1 1 0,1-1-1,0 1 1,0-1 0,0 0 0,-1 1-1,1-1 1,0 1 0,-1-1 0,1 0 0,0 1-1,-1-1 1,1 0 0,-1 1 0,1-1-1,-1 0 1,1 0 0,0 1 0,-1-1-1,-1 1 385,1 0-344,-27 13 573,26-13-686,3 7-226,7 10 280,0 0-17,-5-11 5,1 1 1,-2-1-1,4 12 0,-2-3 55,-3-13-13,0 0 0,0-1 0,-1 1 1,1-1-1,-1 1 0,1 0 0,-1-1 0,0 1 0,-1 4 0,0 5-63,0 1-1,0 17 0,1 8-73,-1-30 107,1 0 0,1 0 0,2 15 0,1 17 0,-3-16 27,8 37 0,0 9 183,-3-22-136,-3-36-75,-1-1 1,-1 1 0,0 23-1,-2-16 3,2 0-1,2 21 0,-1-20-39,0 32-1,-3-45 34,0 9 5,1 0 1,2 32-1,-1-14 47,-2-27-45,1 0-1,0 0 1,2 13-1,0-7-2,1 1 23,0 0 0,0 21-1,-3-23-21,0-1 0,1 0 0,1 0 0,0 1 0,0-1 0,5 11 0,2 34 0,-7-45 0,0 0 0,-1 0 0,0 0 0,-1 13 0,0-15 0,-1 41 75,1-49-71,0 1 0,0-1 0,0 1 0,0-1 0,1 0 0,-1 1 0,0-1 0,1 0 0,-1 0 0,1 1-1,-1-1 1,1 0 0,1 2 0,-2-2 1,1 0 0,0 1-1,-1-1 1,1 0 0,-1 1-1,1-1 1,-1 0 0,0 1-1,1-1 1,-1 2 0,-1 8 6,0-10-11,1 0 0,0 0 0,0 0 0,0 0 0,0 0 0,0 0 0,0 0 0,0 0-1,0 1 1,0-1 0,0 0 0,1 0 0,-1 0 0,0 0 0,1 0 0,-1 0 0,1 1 0,0-1-5,0 0 0,-1 0 0,1 0 0,-1 0 0,1 0-1,-1 0 1,0 0 0,1 0 0,-1 0 0,0 0 0,0 0-1,1 0 1,-1 0 0,0 0 0,0 0 0,0 1 0,0-1-1,-1 0 1,1 0 0,-1 2 0,1-3 2,0 1-1,0-1 1,0 1 0,0-1-1,-1 1 1,1-1 0,0 1-1,0-1 1,0 1 0,0-1-1,0 1 1,0-1 0,1 1 0,-1-1-1,0 1 1,0-1 0,0 1-1,0-1 1,0 1 0,1-1-1,-1 1 1,9 12-8,-9-11 11,4 11 0,-5-4 11,-6 0 46,8-9-44,-1 1 0,0 0 0,0 0 0,1-1 0,-1 1-1,0 0 1,1 0 0,-1-1 0,1 1 0,-1 0 0,1-1 0,-1 1-1,2 0 1,-1 4 29,-4 6 12,6-2-54,-1 3 0,-2-11 0,10 14 0,-6-7 0,-3 0 0,2 0 0,-5 0 0,6-3 0,16 9 12,-16-12-27,-1 1-1,1-1 0,0 0 0,0 0 0,8 2 1,-10-3-117,-2-1 59,1 3 20,15 2 57,-5-3 12,-8-1 195,14 7 74,16 7-274,-31-14 16,6 1-250,0 3 64,-6-4 46,6-1 357,2 0-63,-7 0-13,-2 0-68,10 0-23,-5-1-69,0 1 0,-1 0 0,1 0 0,9 2-1,-5-1-153,0 1-1,15 5 0,-25-7 131,1 0 0,-1 0 0,1 0 0,0 1 0,-1-1 0,1 0 0,-1 0 0,1 0 0,-1 0 0,1 0 0,-1-1 0,1 1-1,0 0 1,-1 0 0,1 0 0,-1 0 0,1-1 0,0 1 0,4-2 16,4 2 277,1-1-1,-1 0 1,1-1 0,-1 0-1,13-4 1,17-2-926,-35 7 643,-1 0 1,0 0 0,1 1 0,-1-1 0,1 1 0,-1 0 0,1 0-1,-1 0 1,4 1 0,-3-1 7,0 1 0,0-1-1,1 0 1,-1 0 0,8-2-1,6-1 151,0 0-1,0 2 0,32 0 0,-35 1-84,33 3 151,-30-1-223,29-2 0,13 1-56,-40 0-38,0-1 1,21-3-1,12-2 280,63 3 0,-92 2-170,12 4 39,-29-2-19,0-1 1,0 0 0,0-1 0,12 0-1,69 3-119,-7-4 406,-9 2-60,-46-3-248,53-4 44,-25 2-196,-41 4 55,1 0 1,-1-1 0,24-6-1,-17 2 24,0 1-1,25-1 0,-2 0 63,-5 2 1,-26 2 0,-1 0 0,21-5 0,-16 3 12,0 1 0,32-2-1,-4 1 348,5-1 246,-25 3-323,0-1 0,26-7 1,-31 6-428,-1 0 0,22-1 1,15-1 20,-18-1 123,-13 3 41,30-8 0,96-20 352,-86 20-193,49-8-181,33-10-18,-36 7 0,-59 13 0,-3-3-1,-29 7 18,33-5-1,30-3 471,13-1-306,70-6-686,-69 5 938,-25 3-623,108-16 564,-148 23-475,19-2-306,25-2 155,-46 5 351,41-2 1,41-2 673,-61 5-698,-49 3 850,6 7-5247,4-6 4343,-1 2 32,-2 2 11,1-2-10,21 0 32,-28-3-75,-1 1 1,1-1-1,0 0 0,-1 0 0,1 1 0,0-1 1,-1-1-1,1 1 0,-1 0 0,1 0 0,2-1 0,-4 1-8,1 0 0,-1-1 0,1 1-1,-1 0 1,1 0 0,-1 0-1,1 0 1,-1 0 0,1 0-1,-1 0 1,0 0 0,1 0-1,-1 0 1,1 1 0,-1-1-1,1 0 1,-1 0 0,1 0 0,-1 0-1,0 1 1,1-1 0,7 4 18,1-4 6,0-2 27,0 0 0,1 1 1,-1 1-1,15 0 0,-5 1 277,-5 0-299,-12-1-102,0 1-1,0-1 1,0 0 0,0 0-1,0 0 1,0 0-1,0 0 1,0 0-1,0-1 1,2 0 0,14-1 19,-14 2 52,-1-1 1,0 1 0,0-1-1,1 1 1,5-3-1,-7 2 14,0 0 1,0 0-1,0 0 0,0 1 0,0-1 0,0 0 1,0 1-1,0 0 0,0-1 0,0 1 0,0 0 0,0 0 1,1 1-1,1-1 0,7 1 153,105-12 824,81-13-910,-141 16 1,-34 5-51,25-6-1,42-6 108,-50 4-80,-1 2 0,69-7 0,-76 13-56,0-2 0,-1-1 0,52-19 0,-46 14-3,-12 3 0,44-19 0,43-23 0,-90 40 24,1 2 0,0 0-1,40-9 1,22-2 236,0-3-143,-33 9-117,62-12 0,-46 15 118,25 0-196,-64 8-14,31 1-1,-38 2 29,1-2 1,-1 0-1,24-5 0,-38 5 64,0 0 0,-1 1 0,1-1 0,12 2 0,15 0 0,18-4 392,-51 3 84,0 0-502,-1 0 0,0 0 0,0 1 0,1-1 0,-1 0 1,0 0-1,0 0 0,1 0 0,-1 0 0,0 0 0,1 0 0,-1 0 0,0 0 0,0 0 0,1 0 0,-1 0 0,0 0 0,1 0 0,-1 0 0,0 0 0,0 0 0,1 0 0,-1 0 0,0-1 0,0 1 1,1 0-1,-1 0 0,0 0 0,0 0 0,1-1 0,-1 1 0,4-11-791,-5-13-1456,-4 1-1340,-2 11-3401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5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 12816,'0'0'1280,"2"1"-1172,66 17-295,-56-14 159,0-1 0,15 2 0,10 2 31,-10-1-166,43 3 0,-24-3-17,-5-2 243,78-1 0,41-14 520,-97 5-528,143-19-756,-168 20 663,-9 1-39,-1-1-1,0-1 0,36-12 1,-55 13-3638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8:19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75 11976,'0'0'1672,"9"0"-1340,5-1-399,0-1 0,1 0 0,19-7 0,16-1 720,105-17-31,-91 11-4759,-38 8-521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3:51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423 164 8288,'0'0'633,"1"-1"-441,0 0-151,2-1-35,1-11-14,-2 2 712,-1 0 0,0-1 0,-1-12 0,0 17-512,-8-31 1816,7 35-1879,1 1 0,-1 0 0,1-1 0,-1 1 0,0-1 0,0 1 0,0 0 0,-2-4 0,1 4-43,-1 0 1,1 0-1,0 1 0,-1-1 1,1 1-1,-1-1 0,0 1 1,1 0-1,-1 0 1,0 0-1,0 1 0,0-1 1,0 0-1,0 1 0,1 0 1,-1 0-1,0 0 0,0 0 1,0 0-1,0 1 1,0-1-1,0 1 0,0 0 1,1 0-1,-4 1 0,-8 4-58,0 0 0,1 1-1,-22 15 1,18-11 14,-32 25-41,19-13 52,11-7-63,-29 30 0,33-31-86,3-1 57,0 1 0,1 0 0,0 0 0,2 2 0,-15 31 0,22-43 91,0 0 0,0 1 0,0-1 0,1 0-1,0 1 1,0-1 0,1 1 0,-1 0 0,1-1-1,1 6 1,0 0 30,1 0 0,0 0 0,1-1 0,4 11 0,-3-14-61,0 0-1,0-1 0,1 1 1,-1-1-1,2 0 0,-1 0 1,11 8-1,-12-10-5,7 5 18,1 0 0,22 13 0,-19-13-4,2 0-12,0 0 1,1-2 0,29 9-1,0-1-1,-30-8 4,84 33 71,-82-31-85,0 0-1,-1 2 0,18 13 0,-29-18-5,-1-1 0,0 1 0,0 0 0,0 1 0,-1-1 0,0 1 0,0 0 0,7 14 0,-9-14 26,-1 0 0,0 0 0,0 0-1,0 1 1,-1-1 0,0 1-1,0-1 1,-1 1 0,0-1-1,0 1 1,-1-1 0,0 1 0,0-1-1,-1 0 1,0 1 0,0-1-1,-6 12 1,2-7 14,-1-1 0,0 0-1,-1 0 1,0 0 0,-1-1-1,0 0 1,0-1 0,-1 0 0,0-1-1,0 0 1,-15 9 0,-12 4-167,-2-1 1,-44 16-1,71-32 205,1-1 0,-1-1 0,-15 3 0,-3 0-312,18-7-919,4-4-4795,6-2 564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1:53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13 2304,'0'0'7880,"-5"-13"-5227,5 13-2635,0 0 1,0 0-1,0 0 0,0 0 1,0 1-1,0-1 0,0 0 1,0 0-1,0 0 0,0 0 1,0 0-1,0 0 0,0 0 1,0 0-1,0 0 0,0 1 1,-1-1-1,1 0 1,0 0-1,0 0 0,0 0 1,0 0-1,0 0 0,0 0 1,0 0-1,0 0 0,0 0 1,0 0-1,0 0 0,0 0 1,-1 0-1,1 0 0,0 0 1,0 0-1,0 0 0,0 0 1,0 0-1,0 0 0,0 0 1,0 0-1,0 0 1,-1 0-1,1 0 0,0 0 1,0 0-1,0 0 0,0 0 1,0 0-1,0 0 0,0 0 1,0 0-1,0 0 0,0 0 1,-1 0-1,1 0 0,0 0 1,0 0-1,0 0 0,0 0 1,0 0-1,0 0 0,0-1 1,0 1-1,0 0 1,0 0-1,0 0 0,0 0 1,0 0-1,-5 13 180,-1 20-315,4 96 249,2-33 118,-13 162 282,-4 192 506,13-114-159,7-164-616,-1-88-243,15 260 1251,0-119-406,-13-146-670,-3-43-34,11 68-1,-1-35 25,-9-61-102,-2-7 642,0-12-627,-2 1 1,1-1-1,-6-17 0,4 16-93,0 0 0,-1-19 0,-15-210-4378,16 211 3083,-7-30 0,2 11 378,-1-45-870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4:06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649 2945 10912,'0'0'6463,"-7"-5"-3871,16 5-2366,1 1 0,17 4 0,0 1 368,-19-6-477,0 0-1,0 0 0,0-1 0,0 0 0,0 0 1,11-4-1,13-2 102,-18 4-9,0-1-1,-1 0 0,0-1 1,1-1-1,15-9 0,-16 8-154,48-31-502,40-22 1135,-78 46-474,-18 11-186,0-1 0,0 0 0,-1 1 0,1-2-1,-1 1 1,0 0 0,4-6 0,-7 7 10,0 1 1,0-1 0,0 0-1,-1 1 1,1-1-1,-1 0 1,1 0-1,-1 1 1,0-1-1,0 0 1,0 0-1,-1-5 1,0-7 103,6-9 147,-5 14-262,1 0 1,4-17-1,-3 16-10,0 1 1,1-19-1,-3 20-28,0 0-1,1 0 1,1 0-1,0 0 0,0 0 1,4-8-1,-5 13 13,1 0 0,0 0 0,1 0 0,-1 1 0,1-1 0,-1 1 0,1 0 0,5-5 0,-5 5 0,-1 0 0,0 1-1,0-1 1,0 0 0,0 0-1,-1 0 1,3-5 0,5-9 33,-5 8 96,0 1-1,-1 0 1,0-1 0,0 0-1,2-14 1,-1 4-20,-1 5-97,-1 0 0,0-25 0,-1 22 2,4-25 0,-3 24-14,1-28 0,0-4 0,-1 36 2,6-83 88,1-32-102,-5 99 1,-2 14 136,0 1 0,-1 0-1,-1-23 1,0 15-125,0 18 4,0-1 0,0 0 1,0 1-1,-2-8 1,-1-2 86,1 0 0,0 0 0,1-30 0,1 37-83,0-14-50,-4-30 1,4 42 22,-1 1 1,2-15-1,-1 15 9,1 1-1,-3-17 1,-1 9 10,1 11 0,1 0 0,1 0 0,-1-1 0,1 1 0,0-7 0,1 3 0,0 3 0,-1-1 0,1 1 0,-1-1 0,-1 1 0,1 0 0,-3-13 0,-3-21 3,3 14-18,2 23 10,1 0 0,-1 1 0,0 0 0,0-1 0,0 1-1,-3-4 1,3 4 3,0 1 0,0-1 0,0 0 0,1 0 0,-1 1 0,0-1 0,1 0 0,-1 0 0,1 0 0,-1 0 0,1-2 0,0 4 3,0 0-1,0 0 0,0-1 1,0 1-1,0 0 0,0 0 1,0 0-1,0-1 0,0 1 1,0 0-1,0 0 1,0 0-1,0-1 0,0 1 1,0 0-1,0 0 0,0 0 1,0-1-1,0 1 0,0 0 1,0 0-1,0 0 0,0-1 1,-1 1-1,1 0 1,0 0-1,0 0 0,0 0 1,0 0-1,0-1 0,-1 1 1,1 0-1,0 0 0,0 0 1,0 0-1,-1 0 1,1 0-1,-1-1 2,1 1 1,-1 0-1,1-1 0,-1 1 0,1 0 1,-1-1-1,1 1 0,-1-1 0,1 1 1,-1-1-1,1 1 0,-1-1 1,1 1-1,0-1 0,-1 1 0,1-1 1,0 1-1,-1-1 0,1 0 1,0 1-1,0-2 0,-13 5 62,12-4-64,1 1 0,-1 0 0,0 0 0,0 0 0,0 0 0,0-1 0,0 1 0,0 0 0,0-1 0,1 1 0,-1-1 0,0 1 0,0-1 0,1 1 0,-1-1 0,0 1 0,0-2 0,-15-9 0,14 10-2,1-1-1,-1 1 1,0 1-1,0-1 1,1 0 0,-1 0-1,0 1 1,0-1-1,0 1 1,0-1-1,1 1 1,-1 0 0,0 0-1,0 0 1,0 0-1,-4 1 1,-9-1-10,-2 1 3,0 0 0,0 2 0,0 0 1,-21 7-1,21-5 86,-212 42 110,183-38-178,-147 17-239,164-24 245,0-1 1,-41-3-1,47 0 54,13 1-39,1 0 1,-14-3-1,-4 0-30,24 3 0,-16-4 0,10 2-10,2-3-46,3 4-50,-6-10-26,9 10 142,0-1 10,-8-7 4,9 9-16,0 1 0,0 0 1,-1 0-1,1 0 0,0 0 1,0-1-1,-1 1 1,1 0-1,0 0 0,0 0 1,0-1-1,0 1 1,-1 0-1,1 0 0,0-1 1,0 1-1,0 0 1,0 0-1,0-1 0,0 1 1,0 0-1,0-1 0,0 1 1,0 0-1,0 0 1,0-1-1,0 1 0,0 0 1,0-1-1,0 1 1,0 0-1,0 0 0,0-1 1,0 1-1,1-1 28,-1 0-1,0 1 1,0-1-1,0 0 0,0 1 1,0-1-1,0 0 1,0 0-1,0 1 1,0-1-1,0 0 1,0 1-1,0-1 1,0 0-1,-1 1 1,1-1-1,0 0 1,0 1-1,-1-1 1,1 0-1,-1 1 1,1-1-1,0 1 1,-1-1-1,0 0 0,-1-2-34,1 1 0,0-1-1,0 1 1,0-1 0,0 1-1,0-1 1,0 0-1,1 1 1,-1-1 0,1 0-1,0 0 1,0 1 0,0-1-1,0 0 1,1-4-1,0-5 1,9-131-1,-3 80 0,-3 29 0,1-26 0,1-47-1,1 0 13,-7 87 5,6-27 0,-3 26-7,1-28-1,-2-32-9,1 38 0,-4-48 0,-1 74-19,0-51-59,6 17 143,-4 37-76,-1 8-5,1 1-1,0-1 1,0 0 0,1-7 0,-5 8-204,3 8 202,6 18-28,-5-12 69,-2-4 5,1-3 4,0 1 0,1 0 0,-1-1 0,1 1 1,0-1-1,0 1 0,0 0 0,0-1 0,1 4 0,-1 9-64,0-14-35,-1 1 179,-30 70-89,-4-10-23,-18 39 0,38-72 0,-24 32 0,24-38 0,-1 1 0,-55 80 0,70-102 0,0-1 0,0 0 0,0 0 0,0 0 0,0 0 0,-1 0 0,1 0 0,0 0 0,-1 0 0,1 0 0,-1-1 0,1 1 0,-1-1 0,-1 1 0,-12 6 0,8-4 17,6-3 209,5-10-422,8-16 242,2 0 0,1 2 0,2 0 0,23-27 0,24-37-259,-63 85 213,122-197 0,-63 100-64,-11 36 64,-46 60-1,-3 3 2,1-1 0,0 1 0,0 0 0,0 0 0,0 0 0,0 0 0,0-1 0,0 1-1,0 1 1,0-1 0,0 0 0,1 0 0,-1 0 0,0 1 0,1-1 0,-1 0 0,3 0 0,-3 1 74,11 2-6,-11-2-69,0 1-1,0 0 1,0 0 0,0 0-1,0 0 1,0 0 0,0 0-1,0 0 1,-1 0 0,1 0-1,0 0 1,-1 0 0,1 1-1,-1-1 1,1 2 0,5 24-62,-1-5 17,3-7 20,0 1 0,1-1 0,0-1 0,2 0-1,-1 0 1,17 15 0,-24-25 26,1 0-1,-1 1 0,0 0 1,0 0-1,4 10 1,7 13-15,11 11-37,44 63 60,-46-59 111,-4-8-107,-13-26-13,-4 1 0,2-1 0,-1-2-43,-3-6-181,-4 5-651,1 1-541,-5 1-3900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4:24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553 139 2304,'0'0'9838,"0"-16"-7959,0 14-1735,-1 1 1,1-1-1,-1 1 0,0-1 1,1 1-1,-1-1 0,0 1 1,0 0-1,-2-3 0,3 4-155,-1-1 204,1-1-103,0 0 0,0 0 0,-1 1 0,1-1 0,-1 0 0,1 1 0,-1-1 0,1 0 0,-1 1 0,0-1 0,0 1-1,0-1 1,-2-1 0,-2-7 356,3 6-395,0 0 0,0-1 0,0 1 0,-1 0 0,1 0 0,-1 1 0,0-1 0,0 1 0,-1-1 0,1 1 0,0 0 0,-1 0-1,0 0 1,0 1 0,0-1 0,0 1 0,0 0 0,0 0 0,-1 0 0,1 1 0,-1 0 0,1 0 0,-1 0 0,1 0 0,-1 0-1,0 1 1,-7 0 0,-2 1-73,1 1 1,0 0-1,0 1 0,0 0 0,0 1 0,0 0 0,1 1 1,-17 9-1,8-3-14,7-4 10,1 0 1,-1 1 0,-22 17-1,27-17 6,0 0-8,-1 1 1,1-1-1,-13 19 0,19-24 15,1 0 0,0 1 0,1-1 0,-1 1 0,1-1 0,-1 1 0,1 0 0,0-1 0,0 1 0,1 0 0,-1 0-1,1 0 1,0 0 0,0 0 0,0 0 0,1 5 0,10 20-120,-10-26 131,0 1 1,1-1 0,-1 1 0,1-1-1,0 1 1,0-1 0,0 0-1,1 0 1,-1 0 0,6 5-1,30 25 3,0-4 5,43 31-70,-70-52 75,-1 0 0,1 1 0,-1 1 0,-1 0 0,15 19 0,8 8 79,-17-21-7,16 24 0,-30-38-68,0-1-1,0 1 1,0 0-1,0 0 1,0-1-1,0 1 1,0 0-1,-1 0 1,1 0-1,-1 0 1,1 0-1,-1 0 0,0 0 1,0 0-1,0 0 1,0 0-1,0 0 1,0 0-1,-1 0 1,0 3-1,-1-2 37,1 0 1,-1 0-1,1-1 0,-1 1 1,0 0-1,0-1 0,-1 1 0,-3 3 1,-5 1 96,0 0 1,0 0 0,0-1-1,-1 0 1,0-1-1,-23 7 1,11-4-27,-14 5 30,-1-2 0,0-2 0,-77 8 0,88-13-71,13-2-220,-29 1 0,43-3-161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4:47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12 4144,'0'0'368,"-8"-3"-296,-14-5 13575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4:51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12 5064,'0'0'496,"-8"-7"-496,3 7 4024,-5-5 984,2 10-4696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6:12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9261 10912,'0'0'1096,"2"0"-1003,159 6 1702,54-6-1749,-93-3 277,524-15 1076,-530 13-1143,41-2 22,528-45 1141,-274 20-685,-90-7-347,-56 6-230,445-20 256,-418 35-240,460-32 297,-496 35-320,66-6 18,282-21-96,678-55 1085,-595 46-1468,14-1 458,-224 16-65,104-10-70,-3-18 135,-184 6-46,161-22-74,1571-158 317,-830 114-520,-579 64-46,-379 33 447,442-31 130,-566 43-377,75-3-119,188-15-174,250-25 691,604 38-66,-1105 19-299,184 1-12,867 2 366,-667-3-527,-74-8 149,-160 1 15,399-5 30,-3-19 0,45-50 312,-749 72-369,1-3-1,-1-2 1,-1-4-1,69-29 0,-127 44 27,37-16 38,-1-1 1,59-37-1,-91 49-28,0-1-1,0 0 1,-1-1-1,-1 0 1,0-1-1,0 0 1,-1-1-1,0 0 1,-2-1 0,1 0-1,9-22 1,-7 7 33,-1-1 1,11-59 0,-3-65-98,-15 56 238,-13-117 0,0 45-162,-3 6 345,4 72-257,1 15-218,0-5 8,-1-37 10,-13-456 401,21 514-304,-29-462 240,8 275-248,6 51 0,-4-83 0,12 159 0,-5-42 0,-26-219 0,29 262 20,0 22 34,7-167 0,39-88-54,-34 335 0,9-61 6,1-92-1,-2-26 230,-9 125-225,10-80 1,5-3 149,-5 37-107,-1-53-53,-2 23 0,-3 91 0,-1 8 0,2 0 0,13-54 0,0 24 3,8-29-79,-16 71 47,6-42 0,2-5 8,-12 59 24,43-171 58,-43 175-61,-5 17 0,-1 0 0,0 0 0,0-1 0,1-5 0,13-48 0,-14 51-10,-1 6-4,12 5 36,-11-3-20,5 0-9,-1 0-1,0 0 0,0 0 1,1-1-1,7 1 0,9 0-10,-17-1 24,1 0-1,-1-1 0,0 1 1,1-1-1,-1 0 0,0-1 1,10-3-1,18-3 16,31-3-12,3-1-2,124-5 0,103 14 298,-299 1-640,4 1 328,-1 1-1,1-1 1,0 1 0,0 0-1,0-1 1,-1 1 0,1 0-1,0 0 1,0-1 0,-1 1-1,1 0 1,0 0 0,-1 0-1,0 1 1,-38-4-1164,31 2 1171,9 1 0,-1 0 0,1 0 0,-1 0 0,1 0 0,-1 0 0,0 0 0,1 0 0,-1 0 0,1 0 0,-1 0 0,1 0 0,-1-1 0,1 1 0,0 0 0,-1 0 0,1 0 0,-1-1 0,1 1 0,-1 0 0,1-1 0,0 1 0,-1 0 0,1-1 0,0 1 0,-1-1 0,1 1 0,0 0 0,-1-1 0,0-1 0,-14-13 0,9 9 0,0 0 0,-10-13 0,-10-9 141,21 24-96,1 0-1,0 0 1,0 0-1,0-1 1,0 0 0,1 0-1,-4-7 1,5 8-24,1 1 0,-1-1 1,0 0-1,0 1 0,0 0 1,-1-1-1,1 1 0,-1 0 1,0 0-1,0 0 0,0 1 1,0-1-1,0 1 0,-6-4 1,7 5-65,1 0 0,0 0-1,0 0 1,0-1 0,0 1 0,0 0 0,0-1 0,-1-1 0,-5-7-288,6 9 688,7-2-218,0 3-190,1 0 0,-1 0 0,0 1 1,1 0-1,-1 0 0,0 0 0,0 1 0,11 4 0,20 5-126,84 22 177,-102-27 0,5 2 59,-1 2 1,0 1-1,0 1 0,21 14 0,-42-24-53,0-1 0,1 1 0,-1 0 0,0 0-1,0 0 1,0 0 0,0 0 0,-1 0 0,1 0 0,0 1-1,-1-1 1,0 1 0,0-1 0,1 1 0,-1 0-1,-1-1 1,1 1 0,0 0 0,-1 0 0,1-1 0,-1 1-1,0 0 1,0 0 0,0 0 0,0 0 0,-1-1 0,1 1-1,-1 0 1,1 0 0,-1-1 0,0 1 0,0 0-1,0-1 1,-1 1 0,1-1 0,-1 1 0,-1 2 0,-3 2-2,0-1 1,0 1 0,-1-1 0,0 0 0,0 0 0,0-1 0,-10 5 0,-61 28-271,48-24 31,-37 15 573,38-18-487,1 2 1,1 0-1,-45 31 0,-28 29-5495,59-38-1038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6:18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286 181 3224,'1'-1'315,"6"-6"230,-1 1 1,0-1 0,5-8-1,14-15 446,-24 29-811,1-1 0,-1 0 0,0 0 0,0 0 0,0 1 0,0-1 0,0 0 0,0 0 0,0-1 0,-1 1 0,1 0 0,-1 0 0,1 0 0,-1 0 0,0 0 0,0-5 0,0 6 38,4-7 240,-3 6-355,-1-1 1,0 1 0,0 0 0,1 0 0,-1 0-1,-1 0 1,1 0 0,0 0 0,-1-1-1,1 1 1,-1 0 0,1 0 0,-1 0 0,0 0-1,0 0 1,0 1 0,0-1 0,0 0-1,0 0 1,-1 0 0,1 1 0,0-1 0,-1 1-1,0-1 1,1 1 0,-1 0 0,0 0-1,0-1 1,1 1 0,-1 0 0,0 1-1,0-1 1,0 0 0,0 0 0,-3 0 0,-4-1-113,6 1-16,0 0-1,-1 0 1,1 0 0,0 1-1,0-1 1,-1 1 0,1 0 0,0 0-1,-1 0 1,1 0 0,0 1-1,-1-1 1,-5 3 0,-16 5-188,20-7 177,0 1 0,0 0 0,1-1 0,-1 1 0,-7 5 0,3-1 36,2-1 0,-1 1 0,1-1 0,0 1 0,-8 9 0,9-7 68,0 0 1,1 0 0,0 1 0,-7 14 0,12-20-100,-1 0 0,1-1 0,-1 1 0,1 0 0,0 0 0,0-1 0,0 1 0,0 0 0,1 0 0,-1-1 0,1 1 0,1 5 0,0-4 74,-2 0-43,1-1 1,0 0-1,0 0 1,0 0-1,1-1 1,-1 1-1,1 0 1,-1 0 0,1-1-1,0 1 1,0-1-1,0 0 1,1 1-1,-1-1 1,0 0-1,1 0 1,3 2 0,8 6 150,-10-7-58,0 0 1,0 0-1,1-1 1,-1 1-1,1-1 1,-1 0-1,10 2 1,-9-3-32,0 1 0,0 0 1,1 0-1,-1 0 0,8 6 0,-5-1 85,1 0-1,10 11 1,-16-15-157,-1 0 0,0-1 0,0 1 0,0 0 0,-1 0-1,1 0 1,-1 0 0,0 1 0,1-1 0,-1 0 0,1 7 0,0 8-46,0-13 63,-1 1 1,-1-1-1,1 0 1,-1 0-1,0 0 1,0 0-1,0 0 0,-1 0 1,0 0-1,0 0 1,-2 6-1,0-3 47,0-1 0,0 0 0,-1 0 0,0 0-1,-1-1 1,0 1 0,0-1 0,0 0 0,0-1 0,-1 1-1,0-1 1,0 0 0,-1-1 0,1 1 0,-14 5 0,2 0-80,5-2-47,0-2-1,0 1 1,-1-2 0,-19 6 0,7-4 86,16-4 48,0-1-1,1 0 1,-1-1 0,0 0-1,-19-1 1,27 0-717,11-7-4927,-5 2 1421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6:18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 6848,'2'-3'61,"0"1"0,0-1 0,1 0 0,-1 1 0,1 0 0,-1 0 0,1 0 0,0 0 0,0 0 0,0 0 0,5-1 0,25-18-36,-9 6 512,-11 8-41,-2 1-51,-1 1 1,-1-2-1,13-8 1,-22 15-409,0 0 0,0-1 0,0 1 1,1 0-1,-1 0 0,0 0 1,1 0-1,-1-1 0,0 1 0,0 0 1,1 0-1,-1 0 0,0 0 0,1 0 1,-1 0-1,0 0 0,1 0 0,-1 0 1,0 0-1,1 0 0,-1 0 0,0 0 1,1 0-1,-1 0 0,0 0 1,0 0-1,1 1 0,-1-1 0,0 0 1,1 0-1,-1 0 0,0 0 0,0 1 1,1-1-1,-1 0 0,0 0 0,0 0 1,0 1-1,1-1 0,-1 0 0,0 0 1,0 1-1,0-1 0,0 0 0,1 1 1,5 13 1156,-6-13-1358,3 10 250,-1 0 1,0 0 0,0 0 0,-2 0 0,1 0-1,-2 12 1,1-3-42,0 246-45,-1-252-7,-1-11-28,1-2-14,0 0-119</inkml:trace>
  <inkml:trace contextRef="#ctx0" brushRef="#br0" timeOffset="1">211 79 456,'0'0'4144,"5"-8"496,4 5-4176,-1-2-368,1 2-96,4 3 0,1 0-264,-6 0-72,10 0-16,0-5-2048,-2 5-416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6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1376,'1'1'3332,"6"5"-100,-6-5-2655,0-1-1,0 1 1,0 0-1,0 0 0,0 0 1,0 0-1,0 1 0,0-1 1,0 0-1,0 0 0,-1 0 1,2 3-1,1 2-317,-1 0 1,2 0-1,-1 0 1,5 6-1,-4-7-308,0 1-1,0 0 1,4 11 0,9 26 30,-5-14 18,-1 0 1,-2 1-1,7 31 0,-12-35 1,5 29 0,6 105 0,-16-130-88,-2 0 1,-1 0-1,-1 0 0,-13 41 0,16-61 51,0-1-580,0-1 0,-1 0 0,0 1 0,0-1 1,-1-1-1,-9 16 0,1-11-900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6:19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19 3224,'14'-1'343,"24"-4"-1,-23 3 2243,22-1 1,-27-1-1950,-3 2 4077,-10 2-4714,0-1 0,0 1 0,0 0 0,0 0 0,0 0 1,0 0-1,0 1 0,0-1 0,0 1 0,0 0 0,0-1 0,0 2 0,0-1 0,0 0 1,-5 4-1,-2 1-72,0 0 1,-17 15-1,22-17 65,0 1-1,0 0 1,1-1 0,0 2 0,0-1-1,0 0 1,0 1 0,1 0 0,0 0-1,0 0 1,1 0 0,-1 0-1,1 0 1,1 1 0,-1-1 0,1 1-1,0-1 1,1 1 0,0 10 0,0-9 14,1 0 0,0-1 1,1 1-1,0 0 1,0-1-1,1 1 0,0-1 1,0 1-1,5 7 1,-7-14-7,-1 0 0,1 0 0,0 0 0,-1 0 0,1 0 0,0 0 0,0 0 0,-1-1 0,1 1 0,0 0 0,0-1 0,0 1 0,0 0 0,0-1 0,0 1 0,0-1 0,0 0 0,0 1 0,0-1 0,0 0 0,3 1 0,2 0 0,-4 0-1,1 0 1,0-1 0,-1 0 0,1 1 0,-1-1 0,1 0 0,0 0 0,-1 0 0,1 0-1,0-1 1,-1 1 0,1-1 0,-1 0 0,1 0 0,-1 0 0,1 0 0,-1 0 0,0 0 0,4-3-1,4-3 4,0-1 0,-1 0 1,9-10-1,3-3 47,-4 6-47,-4 5 53,-1-2-1,0 0 0,16-20 1,-10 11 62,-15 19-47,0-1-1,0 0 1,-1-1 0,1 1 0,-1 0-1,4-9 1870,1 25-1504,-1-5-521,-2 7 36,0-1-1,0 1 1,-2 0 0,3 27-1,-1-4-27,14 141 2,-8-91 75,-5-40 0,14 62 0,-18-102 0,7 18-16,-8-24-105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6:20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0 266 5064,'0'0'232,"2"2"-14,4 6 376,-1 0-1,0 1 1,-1-1-1,1 1 1,-2 0-1,1 0 0,-1 1 1,3 16-1,-2-3-60,-1 0-1,1 39 1,-4-48-401,-2 70 132,1-70-266,-1 0 0,0 0 0,-1-1 0,-5 14 1,2-5 1,2-13 1746,4-17-1351,0-1-1,1 1 1,-1 0-1,2-1 1,-1 1-1,1 0 1,5-13-1,5-25-332,-9 32-52,0-1-1,2 1 1,8-20-1,-8 24 17,-2 3-82,1 0 1,0 0-1,0 0 1,7-7-1,12-10-493,-22 23 533,0 1 0,0-1 0,0 1 0,0-1 0,0 1 0,0-1 0,1 1 0,-1 0 0,0-1 0,0 1 0,0 0 0,0 0 0,1 0 0,-1 0 0,0 0 0,0 0 0,0 0 0,0 1 0,1-1 1,-1 0-1,0 1 0,0-1 0,0 0 0,2 2 0,0-1 17,0 1-1,1 0 1,-1 0 0,0 0 0,0 0 0,4 4-1,-1 1 0,-1 1 0,0-1 0,0 1 0,-1 0 0,0 0 0,5 13 0,11 21 0,-18-37 0,-1-3 0,1 1 0,-1-1 0,1 0 0,0 0 0,0 0 0,0-1 0,0 1 0,0 0 0,0-1 0,4 3 0,-3-2 8,1 0-1,-1 0 0,1 0 0,0 0 0,0-1 0,0 1 0,0-1 0,0 0 0,0-1 0,0 1 0,0-1 0,0 1 0,5-2 0,4 1 39,0-1 0,24-6 1,-31 5-18,-1 0 0,1-1 1,-1 0-1,1 1 0,-1-2 1,0 1-1,0-1 0,-1 1 1,1-1-1,-1-1 0,0 1 0,5-6 1,19-18 26,-15 17-21,20-23 1,-28 30-20,-1-1 0,0 0 0,-1-1 0,1 1 1,-1 0-1,0-1 0,4-11 0,-3 2 12,-2 7 66,0-1 0,3-15 0,-5 21-84,0-1 0,0 1 0,-1 0 0,1-1 0,0 1 0,-1 0 0,0 0 0,0-1 0,0 1 0,0 0-1,-2-4 1,2 5-10,0 0-1,0 1 1,-1-1-1,1 0 1,0 0-1,0 0 0,-1 1 1,1-1-1,-1 1 1,0-1-1,1 1 1,-1 0-1,0-1 1,0 1-1,0 0 0,0 0 1,0 1-1,0-1 1,0 0-1,-2 0 1,1 1-20,0 0 0,0 0 0,0 0 1,1 0-1,-1 1 0,0 0 0,0-1 1,1 1-1,-1 0 0,0 0 0,1 0 0,-1 1 1,1-1-1,0 0 0,-4 4 0,1-1 12,0 0-1,0 1 0,1 0 0,-1 0 0,1 0 0,0 0 0,1 1 0,-1 0 0,1 0 0,0 0 0,0 0 0,1 0 0,0 0 0,0 1 0,1-1 0,-1 1 0,1-1 0,0 8 0,1 8-6,0 1-1,1-1 1,8 44-1,-8-61 16,0 0 0,0 0 0,1-1 0,0 1 0,0 0 0,5 6 0,3 8 0,-7-13 24,1 0 0,0 0 0,1-1 0,0 1 0,-1-1 0,2 0 0,-1 0 0,0-1 0,1 0 0,0 0 0,0 0 0,0-1-1,1 1 1,-1-1 0,1-1 0,8 3 0,-6-4-90,-1 1-1,0-2 1,1 1 0,-1-1-1,1-1 1,-1 1 0,0-1-1,1-1 1,-1 0 0,9-3-1,9-4-135,43-23 1,-48 22 182,0-2-10,0-1 0,-1-1 0,25-22 0,-4 3 73,-25 21 36,0-1 0,-1 0 1,-1-2-1,0 1 0,-1-2 0,0 0 0,-1 0 0,10-20 0,-21 33-36,0 1-1,0 0 0,-1 0 0,1-1 0,-1 1 0,1-1 1,-1 1-1,0 0 0,0-1 0,0 1 0,0 0 0,0-1 0,-1 1 1,1-1-1,-1 1 0,0 0 0,1 0 0,-1-1 0,0 1 0,0 0 1,-1 0-1,1 0 0,0 0 0,-1 0 0,1 0 0,-1 0 1,1 1-1,-1-1 0,0 0 0,0 1 0,0-1 0,0 1 0,0 0 1,0 0-1,0 0 0,0 0 0,0 0 0,-1 0 0,1 1 1,0-1-1,-1 1 0,1-1 0,-4 1 0,-8-1-62,-1 2-1,1-1 1,0 2 0,0 0-1,0 1 1,0 0 0,0 1-1,0 1 1,1 0 0,0 0-1,0 2 1,0-1 0,-12 10-1,19-11 5,-1 1 0,1 0 0,0 0-1,0 1 1,0-1 0,-6 13 0,4-8-11,4-5 22,0 0-1,1 0 0,0 1 0,0 0 0,0-1 1,1 1-1,0 0 0,1 0 0,-1 0 0,1 1 1,1-1-1,-1 0 0,1 0 0,2 14 0,-2-19 10,1 1-1,-1-1 1,1 0-1,0 1 1,0-1-1,0 0 1,0 0-1,0 0 1,0 1-1,0-1 1,1 0-1,-1-1 1,1 1-1,-1 0 1,1 0-1,0-1 1,0 1 0,-1-1-1,1 1 1,0-1-1,1 0 1,-1 0-1,0 0 1,0 0-1,0 0 1,1 0-1,-1-1 1,0 1-1,1-1 1,-1 1-1,1-1 1,-1 0-1,0 0 1,1 0-1,-1 0 1,5-2-1,7-1 49,-8 2-33,0 0 0,0-1 0,-1 0 0,1 0 0,-1 0 0,10-6 0,64-56 124,-54 48-54,-1-2 0,-1-1-1,-1-1 1,21-24-1,-32 31-9,9-8-95,-2-1-1,0-2 0,15-25 1,-24 32 52,0 0 1,-1 0 0,-1-1 0,-1 1-1,0-2 1,-1 1 0,-1-1-1,-1 1 1,-1-1 0,0-23-1,-2 40 107,-2 12-80,4 40-284,0-28 179,0 0 0,2 1 0,8 31-1,-1-8 35,-7-26-201,2 0-1,1 0 0,0-1 0,14 26 0,-4-18-395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6:20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18511,'0'0'2008,"13"-4"-2008,0 0-376,9 0-112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7:30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 8376,'0'0'3705,"2"0"-2780,8-4-544,0 1 0,0 0 0,0 0 0,14 0 1,2-2-382,-15 3-6,0 0 1,15 0 0,-17 2-75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7:48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83 3224,'0'0'3992,"0"-10"-960,0-50 984,0 59-3362,0-1-340,2-6-2,-1 6 1031,0 4-1364,4 8 21,-1 1 0,0 0 1,-1-1-1,0 1 0,0 0 0,-1 1 0,0 19 0,-2 180 268,-1-195-269,1-13 9,-1-1-1,1 1 1,0-1 0,0 1 0,0 0-1,0-1 1,0 1 0,0-1 0,2 4-1,-2-4 55,0-1 3,0 4-41,0-3 567,3-10-4188,-2 0-1655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37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2304,'0'0'15695,"2"9"-15583,4 9-54,0 1 0,-2 0 0,4 28 0,6 24 221,1-2 19,7 86-1,-17-105-195,67 794 526,-55-557-360,-8-35 164,-5 119 304,-2-353-333,-2-19-377,1 1 1,-1-1-1,0 1 0,1-1 0,-1 0 0,0 1 0,0-1 0,1 1 1,-1-1-1,0 0 0,0 1 0,0-1 0,0 1 0,0-1 0,0 0 1,0 1-1,0-1 0,0 0 0,0 1 0,-1-2 0,-3-431-4111,-6 252-122,2 86 964,0-18 851,-1 7-8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2:46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20815 0 0,'0'0'1584'0'0,"0"13"-1000"0"0,0-7-464 0 0,-4 7-120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2:35:49.3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12478 6859 363 0,'-18'113'8'0,"18"-66"1"0,0 6 1 0,11-9 1 0,6 0-11 0,15-9 0 16,10-7 0-16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2:32:02.81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1831 3450 403 0,'0'0'17'0,"0"0"5"0,0 0-22 0,0 0 0 16,0 0 0-16,0 0 0 0,0 0 29 0,0 0 2 16,0 0 0-16,0 0 0 0,11 0 2 0,-11 0 1 15,0 0 0-15,0 0 0 0,0 0-34 0,0 0 0 16,0 0 0-16,0 0 0 0,0 0 9 0,0 0-9 16,0 0 0-16,0 0 9 0,0 0 3 0,0 0 0 0,0 0 0 15,0 0 0-15,0 0 14 0,0 0 3 16,0 0 1-16,3 0 0 15,-3 0-4-15,0 0-1 0,0 0 0 0,11 0 0 0,-1-3-13 0,-10 3-4 0,0 0 0 0,0 0 0 16,11-6 0-16,-8 6 0 0,-3 0 0 0,0 0 0 16,0 0 0-16,7-3 0 15,7 3 0-15,-3-6 0 0,0 6-8 0,-8 0 0 0,8 0 0 0,-11 0 8 16,10 0 13-16,-6-4 3 0,6-2 0 0,1 3 0 16,0-3 16-16,-8 6 4 0,8-3 1 0,-1-4 0 15,1 1-6-15,-4 3-2 0,4 3 0 0,-1-6 0 16,1-4-29-16,-1 10-8 0,4 0 0 0,-3-9 0 15,0 9 16-15,-4-3-2 0,10-3 0 0,-6 6 0 16,-4 0 2-16,3 0 1 0,5 0 0 0,2-4 0 16,-6-2 11-16,3 0 1 0,0 6 1 0,7-3 0 15,-3-4-11-15,3-2-3 0,-7 9 0 0,7-9 0 0,4 9-4 16,-4-10 0-16,-7 10-1 0,7-3 0 0,-6-3-11 16,2 3 10-16,1 3-10 0,-1-7 10 0,1 1-10 0,-11 3 8 15,11 3-8-15,-4 0 8 0,-4-6-8 0,1 3 10 16,3 3-10-16,-3-7 10 0,3 7-10 0,-4 0 10 15,1 0-10-15,3 0 10 0,-3 7 1 0,-1-4 0 16,-3 3 0-16,11-6 0 0,-11 0-2 0,11 3 0 16,-8 10 0-16,4-13 0 0,-3 3-1 0,7-3-8 15,3 0 12-15,-7 0-4 0,0 6 3 0,4-6 0 16,6-6 0-16,-10 6 0 0,1 0-11 0,6 0 12 16,0-3-12-16,-3 3 12 0,3 0-12 0,3-7 8 15,-10 1-8-15,1 6 8 0,2 0-8 0,1 0 10 16,0 0-10-16,-4 6 10 0,-4 1-10 0,4-7 0 0,0 3 9 15,1 6-9-15,2-9 20 0,-3 10 0 0,-3-10 0 0,-1 9 0 16,5-9-20-16,-5 6-16 0,4-3 2 0,-3 4 1 16,-1-4 13-16,5-3 0 0,-5 6 9 0,4-6-9 15,-3 0 12-15,-1 6-3 16,5-6-1-16,-1 4 0 0,0-4-8 0,3 0 0 0,1 6 0 0,3-3 0 16,-7-3 0-16,0 0 0 0,4 9 0 0,0-9 0 15,3 0 0-15,0 7 0 0,4 2-11 0,-11-9 11 16,0 3 0-16,7 10 0 0,-10-13 0 0,3 3 0 15,0-3 0-15,0 6 8 0,-3-6-8 0,6 3 0 16,-3-3 0-16,-3 0 0 0,-4 0 0 0,4 0 8 16,6 0-8-16,-10 0 11 0,4 0-11 0,-1 6 12 15,5-2-12-15,-5-4-9 0,1 6 9 0,-1-3-13 16,1-3-156-16,-4 9-31 0,11-2-7 16,-8-4-485-16</inkml:trace>
  <inkml:trace contextRef="#ctx0" brushRef="#br0" timeOffset="1051.32">6936 3269 316 0,'0'0'0'0,"0"0"14"0,0 0-4 0,0 0-1 0,0 0-9 0,0 0 0 0,-7 9 0 16,3-9 0-16,4 0 18 0,-3 9 2 0,3-9 0 0,-4 7 0 15,-3-4-4-15,3-3-1 0,-3 9 0 0,0-9 0 16,4 6 31-16,3-6 6 0,-7 0 2 0,7 0 0 16,0 0 16-16,-7 0 3 0,0 0 1 0,0-6 0 15,7 6-14-15,-4 0-4 0,-3-3 0 0,7 3 0 16,0 0 16-16,-7-6 4 0,3 6 0 0,4 0 0 15,0 0-32-15,0 0-7 0,-7 0-1 0,7 0 0 16,0 0 12-16,0 0 3 0,-3-3 0 0,3 3 0 16,0 0-26-16,0 0-5 0,0 0 0 0,0 0-1 15,0 0-7-15,0 0-2 0,0 0 0 0,0 0 0 16,3-7-10-16,1-2 0 0,-1 9 0 0,1-9 0 16,3 2 0-16,0-2 0 0,-7 9 0 0,7-10 0 15,0 10 0-15,4-9 0 0,-8 9 0 0,4-6 0 0,0 6 18 0,4-10 2 16,-4 10 0-16,4-9 0 0,3 9 6 0,-7 0 2 15,7-9 0-15,0 5 0 0,0-2 1 0,4 3 1 16,-1-3 0-16,1 6 0 0,3 0-15 0,4-7-3 16,0 7-1-16,6 0 0 0,5 0 6 0,-8-3 2 15,7-3 0-15,0 3 0 0,-3-3 7 0,3-4 2 16,4 1 0-16,-11 6 0 0,8-7-28 0,-5 4 0 16,-2 0 0-16,2-4 0 0,-2 7 0 0,2-3 12 15,-6-3-4-15,0 9 0 0,-4-10-8 0,4 7 10 16,-1-3-10-16,-6-1 10 0,0 7-10 0,-1-9 10 15,1 6-10-15,0 3 10 0,-4-9-2 0,-4 2 0 16,1 7 0-16,-1 0 0 0,-10 0-8 0,0 0 0 0,11 0 0 0,-11 0 0 16,0 0 0-16,0 0 0 0,0 0 0 15,0 0 0-15,0 0 11 0,0 0 0 0,0 0 0 0,3 0 0 16,5 0-11-16,2 7-16 0,-10-7 4 0,7 9 1 16,0-9 11-16,0 3 0 0,0 6 0 0,4-9 0 15,-4 7 0-15,0 2 0 0,4-3 0 0,-1-2 0 31,-3 5-26-31,4-9-6 0,-1 0-2 0,1 0-650 0,0 0-129 0</inkml:trace>
  <inkml:trace contextRef="#ctx0" brushRef="#br0" timeOffset="5370.92">8054 362 514 0,'0'0'23'0,"0"0"5"0,0 0-28 0,0 0 0 15,0 0 0-15,0 0 0 0,0 0 72 0,0 0 10 16,0 0 2-16,0 0 0 0,0 0-4 0,0 0 0 16,-7 0 0-16,7 0 0 0,0 0-38 0,0 0-8 15,0 0-2-15,-11 0 0 0,4 0-32 0,7 0-12 16,0 0 0-16,0 0 0 0,0 0 30 0,0 0 6 16,0 0 2-16,0 0 0 0,0 0 30 0,0 0 7 15,-7 9 1-15,7-9 0 0,0 0-50 0,0 0-14 16,-3 6 0-16,3 4 8 0,-4-7 22 0,1 3 5 15,-1 4 1-15,4-1 0 0,-3 7-23 0,-5-4-4 0,5 4-1 0,-1 3 0 16,1-4 0-16,-4 4-8 0,3 9 12 0,-3-9-4 16,4 6-8-16,-4 0 0 0,3-6 0 0,-3 9 0 15,0-9 0-15,0 3 8 0,0 6 2 0,0-9 0 16,-4 9 10-16,4-9 1 0,-3 6 1 0,3 0 0 16,-4 1-22-16,4-5 0 0,-11 5 0 0,11-8 0 15,-3 7 0-15,3-12 0 0,-4 12 0 0,8-9 0 16,-1-7 0-16,-7 7 0 0,8-13 0 0,-1 6 0 15,4-9 0-15,0 0 0 0,0 0 0 0,0 0 0 16,0 0 0-16,0 0 12 0,0 0 0 0,0 0-1 16,0 0-11-16,-3-9-12 0,-1 9 2 0,4-9 1 15,4-1-34-15,-4-5-6 0,3-4-2 0,-3 3 0 16,4 3-103-16,3-2-21 0,-7-10-4 0</inkml:trace>
  <inkml:trace contextRef="#ctx0" brushRef="#br0" timeOffset="5787.55">7909 522 403 0,'0'0'36'0,"4"-4"-36"15,3-2 0-15,0 0 0 0,-4 3 111 0,5-7 15 16,-5 4 3-16,1 6 1 0,-1-9-62 0,-3 9-12 16,7-10-2-16,-7 10-1 0,0 0-13 0,0 0-4 15,7 0 0-15,-7 0 0 0,0 0-9 0,7-3-3 16,-7 3 0-16,0 0 0 0,0 0-6 0,7 0-2 15,-7 0 0-15,11-6 0 0,-11 6-27 0,0 0-5 0,7 6-2 0,-7-6 0 16,7 3 29-16,-7-3 5 0,7 0 2 0,0 10 0 16,-3-10 11-16,3 9 3 0,0-3 0 0,0 4 0 15,0-7-14-15,-4 9-2 0,4 10-1 0,1-6 0 16,-1 3 17-16,0 0 4 0,3-4 1 0,-3-2 0 16,4 12 6-16,-1-9 1 0,1 3 0 0,3-1 0 15,-3 1-21-15,3 0-4 0,-4 6-1 0,1-6 0 16,3 0 2-16,-3 6 0 15,3-10 0-15,-4-2 0 0,4 12-8 16,1-9-2-16,-1 3 0 0,0-1 0 0,3 1-2 0,-6-9 0 0,3 5 0 0,-3 4 0 16,-1-3-8-16,4-7 8 0,-7 1-8 0,-3-1 8 15,-4-9 4-15,0 0 0 0,0 0 0 0,7 6 0 16,-7-6-12-16,0 0-11 0,0 0 3 0,0 0 0 16,0 0 8-16,0 0 0 0,0 0 8 0,-7-6-8 15,0 3-45-15,-4 3-14 0,4-13-2 0,-3 13-507 16,3-3-100-16</inkml:trace>
  <inkml:trace contextRef="#ctx0" brushRef="#br0" timeOffset="6030.65">7945 788 403 0,'0'0'36'0,"0"0"-36"16,0 3 0-16,3 7 0 0,1-4 276 0,3 3 49 0,-4 1 10 0,4-1 1 16,0-9-212-16,4 6-42 0,-4-2-9 0,4-4-1 15,-1 6-38-15,4-3-7 0,4-3-2 0,-8 0 0 16,5 0-6-16,2-3-2 0,1-3 0 0,-4 2 0 16,4-2-17-16,-1-3 0 0,1 9 0 0,0-10 0 31,-1 1-88-31,1 3-12 0,-4-4-3 0,4 7 0 0</inkml:trace>
  <inkml:trace contextRef="#ctx0" brushRef="#br0" timeOffset="6620.87">8826 449 288 0,'0'0'25'0,"0"0"-25"0,0 0 0 0,0 0 0 16,0 0 209-16,0 0 37 0,0 0 7 0,0 0 2 15,-3-6-125-15,3 6-25 0,0 0-5 0,-4-3 0 16,-3-3-29-16,0 3-6 0,0-4-1 0,4 7 0 16,-1-9-38-16,-3 9-8 0,0-9-2 0,4 9 0 15,3 0 27-15,-7 0 5 0,-1 0 0 0,-2 0 1 16,3 0-34-16,-4 9-7 0,4-9-8 0,0 9 11 15,0-9-27-15,0 7-4 0,-4 2-2 0,1-6 0 16,3 3 44-16,-4-2 9 0,4 11 1 0,-3-5 1 16,-1-1-1-16,0 1-1 0,4-1 0 0,0 7 0 15,-7 9-31-15,4-13 0 0,-1 10 0 0,0 0 0 16,1-6-23-16,-1 3-4 0,1-1-1 0,-1-2 0 16,4 3 28-16,-4 0 0 0,4 0 0 0,0 3 0 15,0-1 0-15,4-2 0 0,-1-3 0 0,4 12 0 16,0-12 0-16,4 3 8 0,-1 6 0 0,4-13 0 0,-3 10-8 0,3 0 11 15,4-12-11-15,-1 12 12 0,1-10-12 0,-1 4 12 16,4-7-12-16,-3 1 12 0,3-4-12 0,0-3 0 16,0-3 0-16,4 0 8 0,-4 0-8 0,4 0 0 15,-1-3 0-15,1-3 0 16,0-1-61-16,-1-2-8 0,1 6-2 0,-4-13-820 0</inkml:trace>
  <inkml:trace contextRef="#ctx0" brushRef="#br0" timeOffset="9273.09">9172 493 1278 0,'0'0'56'0,"0"0"12"0,0 0-54 0,0 0-14 15,0 0 0-15,0 0 0 0,0 0 54 0,0 0 8 16,0 0 2-16,0 0 0 0,0 0-52 0,0 0-12 16,0 0 0-16,0 0 0 0,0 0 0 0,0 0 0 0,0 0 0 0,0 0 0 15,0 0 0-15,0 0 0 0,0 0 0 0,0 0 0 16,0 0 0-16,0 0 0 0,0 0 0 0,0 0 0 15,0 0 20-15,0 0 0 0,0 0 1 0,0 0 0 16,0 0 5-16,0 0 1 0,0 0 0 0,0 0 0 16,0 0 21-16,0 0 4 0,0 0 0 0,0 0 1 15,0 0-27-15,0 0-6 0,4 10 0 0,-4-7-1 16,0 3 4-16,0 13 1 0,0 6 0 0,0-12 0 16,0 2-16-16,0 10-8 0,0-12 8 0,0 3-8 15,0 2 8-15,-4-2-8 0,4-3 10 0,-3 2-10 16,3 4 8-16,-4-9-8 0,1 12 0 0,-1-10 0 15,4 7 0-15,-3-3 8 0,-1-1-8 0,4-2 0 16,-3 6-21-16,3-4-7 0,-4 4-2 0,4-3 0 16,0-4 53-16,-4-2 10 0,4 5 3 0,0-5 0 0,0-1-20 0,0-9-4 15,0 6-1-15,0-6 0 0,0 0-11 0,0 0 0 16,0 0 0-16,0 0 0 0,0 0 0 0,0 0 0 16,0 0 0-16,0 0 0 15,0 0-34-15,0 0 1 0,0 0 0 0,0 0-877 16</inkml:trace>
  <inkml:trace contextRef="#ctx0" brushRef="#br0" timeOffset="9705.19">9356 497 403 0,'0'0'36'0,"0"0"-36"0,0 0 0 0,0 0 0 15,0 0 280-15,0 0 48 0,0 0 11 0,0 0 1 16,0 0-200-16,0 0-40 0,0 0-8 0,0 0-1 16,0 0-30-16,0 0-5 0,0 6-2 0,0-6 0 15,-11 0-21-15,8 3-4 0,-5 3-1 0,5 4 0 16,-4-10-28-16,0 18-13 0,3-2 1 0,1-3 0 16,-4 2 12-16,3 4 0 0,1-9 0 0,3 11 0 15,-7-8 0-15,3 12-12 0,1-12 12 0,-1 12-12 16,4-10 12-16,-3-2 0 0,3 3 0 0,0 2 10 15,0-2-21-15,3-3-4 0,1-7-1 0,-4 13 0 16,3-10 16-16,1-3 15 0,3-2-3 0,-7-4-1 16,0 0-11-16,0 9 0 0,7-9 0 0,3 6 0 15,-3-6-10-15,4 0 10 0,-4 7 0 0,4-4-9 0,3-3 9 0,-4 9 0 16,1-9 0-16,-1 0-8 0,-2 0 8 0,6 9 0 16,-11-9 0-16,4 0 0 0,4 0 0 0,-11 0 0 15,0 0 0-15,7 7 0 0,-7-7 0 0,0 0 0 16,0 0 0-16,0 0 0 15,-4 3-28-15,1 3-11 0,3-6-1 0,-7 3-1 16,0 4-195-16,0-4-38 0,-15-3-8 0,5 0-2 0</inkml:trace>
  <inkml:trace contextRef="#ctx0" brushRef="#br0" timeOffset="9934.09">9282 453 1047 0,'0'0'46'0,"0"0"10"0,0 0-44 0,0 0-12 0,0 0 0 0,0 0 0 15,0 0 104-15,7 6 20 0,0 3 3 0,0 1 1 16,3-1-43-16,1-3-8 0,-1-2-1 0,5 5-1 16,2-3-37-16,1 4-7 0,0-1-2 0,3-9 0 15,0 9-12-15,-3-9-2 0,-4-9-1 0,7 9 0 16,-4 0-14-16,5-9 0 0,-8 9 0 0,0-10 0 15,0 4-163-15,4 6-38 0,-1-9-8 16,-3 5-2-16</inkml:trace>
  <inkml:trace contextRef="#ctx0" brushRef="#br0" timeOffset="10972.83">10121 443 1101 0,'0'0'24'0,"0"0"4"0,0 0 2 0,0 0 2 0,0 0-32 0,0 0 0 0,0 0 0 0,0 0 0 0,0 0 96 0,0 0 12 16,0 0 2-16,0 0 1 0,0 0-36 0,0 0-7 16,0 0-2-16,0 0 0 0,7 6-35 0,-3-2-7 15,-1 2-2-15,1 3 0 0,-1 1-2 0,1 15 0 16,3-6 0-16,-4 6 0 0,5-3-1 0,-5 3-1 16,4-6 0-16,-3 6 0 0,-1 3 2 0,4-3 0 15,-3 3 0-15,3-3 0 0,-4-6-20 0,1 6 0 16,-1-12 0-16,1 2 0 0,-1 4 0 0,-3-9 0 0,4-1 0 0,-4-3 0 15,0-6 0-15,0 10 0 0,0-10 0 0,0 0 0 16,0 0-14-16,0 0 0 0,0 0 0 16,0 0 0-1,-4-3-91-15,1-10-19 0,-1 4-3 0</inkml:trace>
  <inkml:trace contextRef="#ctx0" brushRef="#br0" timeOffset="11291.11">10111 493 1191 0,'0'0'52'0,"0"0"12"0,0 0-51 0,0 0-13 0,0 0 0 0,0 0 0 16,0 0 100-16,3-6 18 0,1-3 3 0,-1-1 1 15,4 10-62-15,0-9-13 0,-3 9-3 0,3-6 0 16,0-4-33-16,4 7-11 0,-1 3 0 0,1-9 0 0,-1 9 19 0,8 0-3 16,0 0-1-16,3 3 0 0,0 3-15 0,0-3 0 15,4 7 0-15,3 2 0 0,0 1 8 0,0 2-8 16,1-5 0-16,2 9 0 0,1-1 0 0,-7 1 0 15,-4-3 0-15,-7 3 0 0,4-4 16 16,-4-2-4-16,-11 3 0 0,4 2 0 0,-7-2 16 0,0-3 2 16,-7 2 1-16,4 4 0 0,-8-3-3 0,-3 3 0 15,4-1 0-15,-12-2 0 0,-2-6-19 0,3-1-9 16,3 10 8-16,-3-10-8 0,0-3 0 0,-4-2 8 16,4-4-8-16,-4 0 0 15,4 0-20-15,0-4-8 0,0 4-3 0,3 0 0 16,0-6-90-16,4 6-19 0,0 0-3 0,3-9-613 0</inkml:trace>
  <inkml:trace contextRef="#ctx0" brushRef="#br0" timeOffset="11718.75">10650 691 1450 0,'0'0'32'0,"0"0"6"0,0 0 2 0,0 0 1 0,7 9-33 0,-7-9-8 0,0 0 0 0,0 0 0 16,7 0 43-16,-7 0 6 0,0 0 2 0,0 0 0 15,0 0-24-15,4 10-5 0,3-1-1 0,-3 1 0 16,-8-1-10-16,4-3-3 0,7 13 0 0,-7-3 0 16,0-4-8-16,0 4 0 0,0 3 0 0,4 0 0 15,-4-4 17-15,3 4 5 0,-6-3 1 0,6-4 0 0,4 4-23 0,-3 3 0 16,-4-4 0-16,7-11 0 0,-4 11 0 0,4-5 0 15,-3-1-11-15,-4-9 11 0,0 0 0 0,11 0 0 16,-4 10 0-16,0-10 0 0,0-10 32 0,0 1 13 16,3 6 3-16,1-10 0 0,-4 0-26 0,4-12-5 15,-4 7-1-15,3-8 0 0,1-2-16 0,-4 9 0 16,-4-15 0-16,1 15 0 0,-1-15 0 0,-3 9 0 16,-3 6 0-16,-4 0 0 0,0 0 0 15,-4 10 0-15,1-7 0 0,-5 7 0 0,1-1 8 0,0 10 5 16,4 0 1-16,-1 0 0 0,-7 6 2 0,4-2 0 15,4 5 0-15,3-9 0 0,0 9-16 0,-4 1 0 0,4-4-9 0,0-3 9 16,7-3-24-16,0 0 0 16,-4 10 1-16,4-10 0 15,0 0-188-15,0 0-37 0,0 0-8 0,0 0-387 0</inkml:trace>
  <inkml:trace contextRef="#ctx0" brushRef="#br0" timeOffset="12184.37">10880 613 403 0,'0'0'17'0,"0"0"5"0,0 0-22 0,0 0 0 0,0 0 0 0,0 9 0 16,0 3 314-16,3 1 58 0,4-4 12 0,-7-2 3 16,0 2-282-16,0-6-56 0,7 13-11 0,-3-7-2 15,-4 10-6-15,3-9-1 0,4 5 0 0,0-5 0 16,4 8-29-16,0-2-15 0,-8-3 2 0,4 2 0 16,7 4 21-16,-7-9 4 0,0-1 0 0,1 4 1 15,-1-10-23-15,0 6-5 0,-7-9-1 0,0 0 0 0,0 0 16 0,10 0 0 16,8 9 0-16,-4-9 0 0,-14 0 0 0,7-9 10 15,4 9-2-15,-1-12 0 0,-3-1 6 0,-3 0 1 16,3-2 0-16,0-4 0 0,0 3-4 0,-4 4-1 16,1-4 0-16,-1-9 0 0,1 12-2 0,-4-2 0 15,-4 5 0-15,1 1 0 0,3 3 25 0,0 6 5 16,0 0 1-16,0 0 0 0,-11 6-6 0,8 0-1 16,-1 7 0-16,4-4 0 0,-7 7-32 0,4 3 0 15,6-1 0-15,4 1 0 0,-3-3 10 0,3 3-10 16,-4-4 8-16,4-2-8 0,4 0 0 0,0-1 0 15,-8-3-9-15,4-2 9 0,7 2-10 0,-7-6 10 16,-7-3-8-16,11 0 8 0,-4 0-24 0,4 0 1 16,-4-3 0-16,0-3 0 0,-4 3 23 0,4-13 0 0,0 7 8 0,0-1-8 15,-3-5 0-15,0 11 0 0,3-11 0 0,0 2 0 16,-4 1 37-16,1 2 3 0,-1-2 0 0,1 5 0 16,-1-2-32-16,-3 0-8 0,0-1 0 0,0 10 0 15,0 0 20-15,0 0 2 0,0 0 1 0,0 0 0 16,-7-6-23-16,7 6 0 0,0 0-12 0,0 0 4 31,-7 0-160-31,7 0-32 0,0 0-7 0,0 0-690 0</inkml:trace>
  <inkml:trace contextRef="#ctx0" brushRef="#br0" timeOffset="12692.31">11578 569 1386 0,'-17'6'61'0,"9"0"13"0,8-6-59 0,0 0-15 16,-3 3 0-16,-4 7 0 0,-4-10 52 0,4 0 8 15,7 0 2-15,-7 9 0 0,-3-9-8 0,3 0-2 16,7 0 0-16,-7 6 0 0,3-2-23 0,4-4-5 16,-4 0 0-16,4 0-1 0,0 0 11 0,0 0 2 15,-7 9 1-15,7-9 0 0,0 0-13 0,0 6-4 16,0-6 0-16,0 10 0 0,0-1-20 0,0 7 0 15,7-7 0-15,-7 4 0 0,-3 2 0 0,6 4 0 0,5-3 8 16,-5 0-8-16,-6-4 0 0,6 4 8 16,4-4-8-16,-3-2 0 0,-1 2 0 0,1-9 0 0,-4-3 0 15,3 10 0-15,4-1 0 0,-7-9 0 0,0 0 0 0,0 0 8 16,0 0 2-16,0 0 1 0,0 0 0 16,0 0 0-16,-7-9 1 0,4-1 0 0,-1 1 0 0,-3 0 0 15,-3-7-12-15,6-3 0 0,0 7 0 0,4-4 0 16,-7 0 0-16,7-3-9 0,0 4 9 0,7 2-10 15,1 4 10-15,-1-7 0 0,-4 3-9 0,8 1 9 16,3 3 0-16,3 5 0 0,-2-2 8 0,-1 6-8 16,0-9 18-16,0 9-2 0,-4 9 0 0,1-9 0 15,0 0-6-15,-1 6-2 0,1-6 0 0,-1 4 0 16,-3 5-8-16,0-3 0 0,4 0 0 0,0 7 0 16,-4-4-20-16,0 1 1 0,-4 6 0 0,4-1 0 15,0-2-14-15,0 6-3 0,-7-4-1 0,4 4 0 16,3-3 12-16,-7-4 2 0,0 4 1 0,0-7 0 15,-3 10-101-15,3-9-20 0,-4-1-4 0,0 4-1 0</inkml:trace>
  <inkml:trace contextRef="#ctx0" brushRef="#br0" timeOffset="13151.13">11864 343 730 0,'0'0'32'0,"0"0"8"0,0 0-32 0,0 0-8 0,0 0 0 0,0 0 0 16,0 0 161-16,0 0 31 0,0 0 7 0,0 0 1 16,0 0-60-16,0 0-11 0,0 0-2 0,0 0-1 15,0 0-34-15,0 0-8 0,0 0 0 0,7 6-1 16,0 7-75-16,0-4-8 0,4 0-16 0,-4 7 4 15,3 3 30-15,1 6 6 0,-1-6 2 0,1 9 0 0,3 7-26 0,-3-1 0 16,-1-6-14-16,4 1 5 0,-3 5 9 0,0-9 9 16,-4-6-1-16,3 9-8 0,-3-12 0 0,4 3 0 15,-4-1 0-15,0-8 0 0,-3-1 0 0,3 1 0 16,-4-4 0-16,-3-6 0 16,0 0-30-16,0 0-10 0,0 0-1 0,0 0-1 15,0 0-136-15,0 0-27 0,-14-9-6 0,-4-1-1 0</inkml:trace>
  <inkml:trace contextRef="#ctx0" brushRef="#br0" timeOffset="13557.6">11920 638 403 0,'0'0'17'0,"0"0"5"0,0 0-22 0,0 0 0 15,0 0 0-15,0 0 0 0,0 0 314 0,0 0 58 0,0 0 12 0,0 0 3 16,0 0-310-16,11 9-61 0,-4-9-16 0,4 0 0 16,-1 9 0-16,4-9 0 0,-3 0 0 0,3 0 0 15,0 0 0-15,0 0 12 0,0 0-1 0,4-9-1 16,3 9-27-16,0 0-6 0,-3 0-1 0,3 0 0 15,-3 0 24-15,-1 9 18 0,-3-9-3 0,-3 7-1 16,3-7-14-16,0 9 0 0,-3-9 8 0,-1 3-8 16,1 7-11-16,-4-4-5 0,0 3 0 0,4 1-1 15,-4-1 56-15,-4-3 11 0,8-2 2 0,-8 2 1 16,-3-6-30-16,7 3-7 0,-7-3 0 0,8 6-1 16,-1 4-15-16,-7-10 0 0,0 0 0 0,0 0 0 15,0 0 0-15,0 0 0 0,0 0 0 0,0 0 0 16,0 0 12-16,0 0-1 0,0 0 0 0,0 0 0 15,0 0 22-15,0 0 5 0,0 0 1 0,0 0 0 0,0 0 17 0,0 0 3 16,0 0 1-16,0 0 0 0,0 0 15 0,-4-10 3 16,1 4 1-16,-1 6 0 0,-3-9-71 0,0 9-8 15,0-4-15-15,0 4 4 0,-7 0 30 0,3 0 5 16,-3 0 2-16,0 4 0 0,0-4-26 0,3 6 0 16,1-3 0-16,-5 3 0 15,5 1-20-15,-1-4-10 0,-3-3-2 0,4 9 0 16,-1-9-36-16,0 0-7 0,4 0-1 0,7 0-1 15,-7 0-123-15,7 0-25 0,0 0-5 0,-7 0-1 0</inkml:trace>
  <inkml:trace contextRef="#ctx0" brushRef="#br0" timeOffset="14510.6">12788 362 1278 0,'0'0'28'0,"0"0"5"0,0 0 2 0,0 0 1 0,0 0-28 0,0 0-8 0,0 0 0 0,0 0 0 16,0 0 94-16,0 0 18 0,0 0 3 0,0 0 1 0,0 0-36 0,0 0-8 16,0 0 0-16,0 0-1 0,0 0-38 0,0 0-7 15,0 0-2-15,0 0 0 0,0 0 1 0,0 0 0 16,0 0 0-16,0 0 0 0,0 0 10 0,0 0 1 16,0 0 1-16,-3 9 0 0,-1-3-22 0,1 4-5 15,-1-1-1-15,-3 1 0 0,4 8-9 0,-1-2 0 16,4-3 0-16,-4 2-11 0,4 4 11 0,0 0 0 15,0 6-9-15,4 0 9 0,-4-6 0 0,4 0 0 16,3-4 0-16,-4-2 0 0,1 3 0 0,3 2 0 16,-4-8-9-16,4-1 9 0,0 1 0 0,0-4-10 15,4-6 10-15,-4 9-8 0,4-9 8 0,-1 0-12 16,-3 0 12-16,4 0-12 0,-1 0 12 0,1-3 0 0,0-3-9 16,-1-3 9-16,1-1 0 0,-1 1 0 0,4-7 0 0,-3-9 0 15,0-3 10-15,-1 3-10 0,-3 3 12 0,0 6-12 16,0-9 14-16,-3 12-4 0,-4-2-1 0,0 5 0 15,0-5 18-15,-7 5 3 0,3 7 1 0,-3-6 0 16,0-7 8-16,-3 7 1 0,-1 5 1 0,0-2 0 16,1 0-5-16,-4 6-2 0,0 0 0 15,3 0 0 1,-3 0-78-16,0 0-16 0,0 0-4 0,0 0 0 16,3 6 0-16,-3 0 0 0,3-2 0 0,1 5-617 0,-1-9-124 0</inkml:trace>
  <inkml:trace contextRef="#ctx0" brushRef="#br0" timeOffset="14986.43">13229 130 990 0,'0'0'44'0,"0"0"8"0,0 0-41 0,0 0-11 0,0 0 0 0,0 0 0 16,0 0 117-16,7 9 22 0,-3-3 4 0,3 4 1 15,-4-7-72-15,4 3-15 0,0 4-2 0,4-1-1 16,-4 7-36-16,4-7-7 0,3 4-2 0,-4 2 0 16,4-5 31-16,-3 8 7 0,7-2 1 0,-4 3 0 15,0-3-16-15,0-4-4 0,0 4 0 0,-3 3 0 16,3-10-8-16,0 7-3 0,-3-13 0 0,-1 13 0 16,1 2 4-16,-1-2 1 0,1-3 0 0,-4 12 0 15,-4 0 10-15,1 3 3 0,0-3 0 0,-4 0 0 16,-4 3 6-16,0 1 2 0,-3-1 0 0,-3-3 0 15,-1 9 17-15,-3-5 3 0,-4-1 1 0,1-3 0 16,-4 9-52-16,-4-5-12 0,0-1 0 0,-6-3 0 16,-5 9-36-16,-3-8-9 0,1 2-3 0,-1-3 0 15,4-3-192-15,-1-3-38 0,-31 15-8 0,21-9-2 0</inkml:trace>
  <inkml:trace contextRef="#ctx0" brushRef="#br0" timeOffset="44525.08">14312 280 475 0,'0'0'20'0,"0"0"6"0,0 0-26 0,0 0 0 15,0 0 0-15,0 0 0 0,0 0 113 0,0 0 18 16,0 0 3-16,0 0 1 0,0 0-51 0,0 0-9 16,0 0-3-16,0 0 0 0,0 0-9 0,0 0-3 15,0 0 0-15,0 0 0 0,0 0-11 0,0 0-2 16,0 0-1-16,0 0 0 0,0 0-17 0,0 0-3 15,0 0-1-15,0 0 0 0,0 0 10 0,0 0 1 0,0 0 1 0,0 0 0 16,0 0-10-16,0 0-3 0,0 0 0 0,0 0 0 16,0 0 12-16,0 0 1 0,0 0 1 0,0 0 0 15,0 0-14-15,0 0-4 0,0 0 0 0,0 0 0 16,0 0-11-16,0 0-9 0,0 0 12 0,4 10-12 16,3-1 13-16,-4 0-4 0,1-2-1 0,3 2 0 15,-4 0-8-15,1 1 0 0,-1 9 9 0,1-10-9 16,0 0 0-16,-1 1 9 0,1 6-9 0,-4 2 0 15,3-8 20-15,1-1-4 0,-4 1 0 0,3 5 0 16,-3-5-16-16,4 5-12 0,-4-11 1 0,0-4 1 16,0 9 18-16,3-3 3 0,-3-6 1 0,0 0 0 15,0 0-26-15,4 10-5 0,-4-1-1 0,0-9 0 16,0 0 0-16,0 0-1 0,0 0 0 0,0 0 0 16,0 0-25-16,0 0-5 0,0 0-1 0,0 0 0 15,0 0-156-15,0 0-31 0,0 0-6 16,0 0-2-16</inkml:trace>
  <inkml:trace contextRef="#ctx0" brushRef="#br0" timeOffset="44871.31">14545 299 1882 0,'0'0'41'0,"0"0"9"0,0 0 2 0,0 0 1 0,0 0-42 0,0 0-11 16,0 0 0-16,0 0 0 0,0 0 34 0,0 0 5 15,0 0 1-15,0 0 0 0,0 0-12 0,0 0-1 16,0 0-1-16,0 0 0 0,0 0-18 0,0 0-8 0,0 0 0 0,0 9 8 16,0-9-8-16,-3 7 0 0,3 2 0 0,3 0 0 15,-3 1 0-15,4-1 0 0,-4 1-8 0,3-1 8 16,1-3 0-16,-1 7-9 0,1-7 9 0,3 4 0 16,-4 8 14-16,4-11 10 0,-3 2 1 0,3 0 1 31,-4 1-45-31,4-1-9 0,-3 1-1 0,3-1-1 0,-3-3 30 0,3 4 0 0,0-7 0 0,0 3 0 15,-7-6 0-15,7 10 0 0,0-1 8 0,0-9-8 16,-7 0 0-16,7 9 0 0,0 1 8 0,-3-1-8 16,-4-9 0-16,0 0 0 0,0 0 0 0,0 0 0 15,0 0 0-15,0 0-12 0,0 0 1 0,0 0 1 16,0 0-69-16,0 0-13 0,-4-3-4 0,-3-6-463 16,0 2-93-16</inkml:trace>
  <inkml:trace contextRef="#ctx0" brushRef="#br0" timeOffset="45158.22">14559 315 1278 0,'0'0'56'0,"0"0"12"0,0 0-54 0,0 0-14 15,0 0 0-15,0 0 0 0,0 0 118 0,0 0 21 16,0 0 4-16,0 0 1 0,0 0-64 0,7 0-13 15,0-7-3-15,-7 7 0 0,0 0-51 0,7 0-13 16,0-9 0-16,0 9 0 0,-7 0 0 0,11 0 0 0,0 0 0 0,-1 0 0 16,1 9 0-16,-1-9 0 0,1 0 0 0,3 7 0 15,0-7 0-15,0 3 9 0,-3 3-9 0,6-6 8 16,-2 0-8-16,2 0 0 0,4 0 0 0,-3-6-11 47,0 3-55-47,-1-4-11 0,1-2-3 0</inkml:trace>
  <inkml:trace contextRef="#ctx0" brushRef="#br0" timeOffset="46346.8">15046 415 403 0,'0'0'36'0,"0"0"-36"0,0 0 0 0,0 0 0 16,0 0 252-16,0 0 44 0,0 0 9 0,0 0 2 15,0 0-207-15,0 0-42 0,0 0-8 0,0 0-2 16,0 0 12-16,0 0 3 0,0 0 0 0,0 0 0 15,0 0-19-15,0 0-4 0,0 0-1 0,0 0 0 16,0 0-7-16,0 0 0 0,0 0-1 0,0 0 0 16,0 0-19-16,0 0-4 0,0 0-8 0,7 9 12 15,0-9 23-15,4 0 4 0,-1 0 1 0,1 0 0 16,-1 0-40-16,5 0-18 0,-1 7 2 0,3-7 0 16,1 0 32-16,3 0 8 0,4 0 0 0,-1 0 1 15,1-7 8-15,3 7 2 0,4-9 0 0,-4 9 0 16,1 0-19-16,-5 0-3 0,1 0-1 0,0 0 0 0,-1-9 20 15,-2 9 3-15,-5 0 1 0,1 0 0 0,-4-4-36 0,0-2 0 16,0 6 0-16,4 0 0 0,-4-6 0 0,-4 6 0 16,5-3 0-16,-5 3 0 0,1 0 19 0,-4-7-3 15,3 4-1-15,-3 3 0 0,-7 0-24 0,8-6-5 16,-1 6-1-16,0-9 0 0,-7 9 31 16,0 0 7-16,7 0 1 0,-7 0 0 0,0 0-24 15,0 0 8-15,0 0-8 0,0 0 0 0,7-10 16 0,-7 10-2 16,0 0 0-16,0 0 0 0,0 0-14 0,0 0 0 15,3 0-12-15,-3 0 12 0,0 0 0 0,0 0 0 16,0 0 0-16,0 0 0 0,0 0 0 0,0 0 9 16,0 0-9-16,0 0 12 0,0 0 7 0,0 0 1 0,0 0 1 0,0-9 0 15,0 9-21-15,0 0-20 0,-3-6 4 0,-1 6 1 16,1-10 25-16,-1 10 5 0,-3-3 1 0,4 3 0 16,3 0-16-16,-7-9 0 0,-1 9 0 0,1-7 0 15,0-2 0-15,0 9 0 0,4-9 0 0,-8 9 0 16,4-10-13-16,-3 10-3 0,2 0 0 0,1 0 0 15,0 0 27-15,0 0 5 0,-3 0 0 0,-1 0 1 16,4 0-1-16,-3 6 0 0,2-6 0 0,-2 4 0 16,3-4-16-16,0 0 0 0,-4-4 0 0,8 4 0 15,-4 0 0-15,7 0 0 0,-7 0 0 0,7 0 0 16,0 0 0-16,-8-6 0 0,8 6 0 0,0 0 0 31,0 0-22-31,0 0-8 0,0 0-2 0,0 0 0 0,0 0 32 0,0 0 0 0,0 0 0 0,0 0 0 16,0 0 0-16,0 0 0 0,0 0 0 0,0 0 0 15,0 0 0-15,0 0 0 0,0 0 0 0,0 0 0 16,0 0 0-16,8 10 0 0,-1-10 0 0,0 9 0 0,0-9 0 0,0 9 0 16,3-9 0-16,-3 0-9 0,4 7 21 15,-4-7 4-15,4 3 0 0,-1 3 1 0,1-6-17 0,-4 0 0 16,3 0 0-16,1 0 0 0,0 0-9 0,-1 0-6 16,1 0-1-16,-4 3 0 0,3-3 16 0,1 0 0 15,-4 0 0-15,4 6 0 0,-4-2 0 0,-7-4 0 16,7 0 0-16,-7 0 10 0,0 0-10 0,7 6 0 15,0 0 9-15,-7-6-9 0,0 0 24 0,0 13 1 16,3-4 0-16,-3-3 0 0,-3 4-25 0,-1-1 0 16,-3 1 0-16,0-1 0 0,0 7 0 0,-3-7 0 15,-1 4 0-15,0-1 0 0,4 1 0 0,-3-4 0 16,-1-3 0-16,1 7 0 0,-1-7 0 0,0 13 0 16,-3-3 0-16,4 3 0 0,-1-4 0 0,4-2 0 0,-3-4 0 15,2 1 0-15,1-4 0 0,0 3 0 0,4-3 0 16,-4-2 0-16,7-4 0 0,-4 9 0 0,1 0 0 0,3-9 0 15,0 0 0-15,0 0 0 0,0 0 0 0,0 0 0 32,0 0-59-32,0 0-17 0,0 0-3 0,0 0-1 15,0 0-60-15,0 0-13 0,7-9-3 0,0 9-538 0,0 0-108 0</inkml:trace>
  <inkml:trace contextRef="#ctx0" brushRef="#br0" timeOffset="47620.05">16245 343 547 0,'0'0'24'0,"0"0"5"0,0 0-29 0,0 0 0 0,0 0 0 0,0 0 0 16,0 0 73-16,0 0 9 0,0 0 2 0,0 0 0 0,0 0 27 0,0 0 5 16,4-6 2-16,-4 6 0 0,0 0-12 0,0 0-2 15,0 0-1-15,0 0 0 0,7-4-27 0,0-2-4 16,-7 6-2-16,4-3 0 0,-1-3-8 0,4 3-2 16,-7-4 0-16,4-2 0 0,-1 0-60 0,1-1-12 15,-1 1-2-15,-3-1-1 16,0 4 15-16,0-3 13 0,0-4-2 0,0 1-1 0,0 8 2 0,-3-2 1 15,3 6 0-15,-4-3 0 0,1-6 13 0,-1 9 2 16,1-7 1-16,3 7 0 0,-7 0-5 0,0 0-2 16,-1 0 0-16,1 0 0 0,7 0-11 0,-7 0-3 15,0 0 0-15,0 0 0 0,0 7-8 0,0-4 0 16,4 3 0-16,-4 3 0 0,0 1-9 0,3-1-1 16,-3 1 0-16,3 5 0 0,1-2 10 0,-1-7-13 0,1 13 5 15,-1-10 8-15,4-2-12 0,-3 2 12 0,3 0-10 16,3 1 10-16,-3-1-9 0,4 1 9 0,-1-1-8 0,4-3 8 15,0-6 0-15,1 10 0 0,-1-7 0 0,3-3 0 16,-3 6 0-16,7 0 0 0,-3-2 9 0,3-4-9 16,4 9 12-16,-1-9-12 0,1 9 12 0,0-9-12 15,-1 7 8-15,4-7-8 0,1 0 0 0,-5 3 0 16,1 3 0-16,-8-3 0 0,1-3 0 0,0 10 0 16,-4-10 11-16,-7 0-11 0,3 6 10 0,-3-6-10 15,0 0 17-15,0 9-2 0,-3 1-1 0,-4-1 0 16,-8 1 14-16,1-1 2 0,0 3 1 0,-7 1 0 15,0 3-31-15,0-4 0 0,-4 4 0 0,4 3 0 16,-4-10-12-16,0 1-1 0,4-1-1 0,0 3 0 16,-4 1 14-16,4-13 0 0,4 16 0 0,-5-13-9 15,5 3 9-15,-1-3 0 0,1 4 0 16,-1-4 0-16,4 3-155 0,0-6-29 16,3 9-5-16,-3-9-2 0</inkml:trace>
  <inkml:trace contextRef="#ctx0" brushRef="#br0" timeOffset="49469">14041 904 576 0,'0'0'25'0,"0"0"6"0,0 0-31 0,0 0 0 15,0 0 0-15,0 0 0 0,0 0 117 0,0 0 18 16,0 0 3-16,0-6 1 0,0 6-67 0,0 0-12 16,0 0-4-16,0 0 0 0,0-3 5 0,0 3 1 15,0 0 0-15,0 0 0 0,0 0 22 0,0 0 4 16,0 0 0-16,0 0 1 0,0 0-31 0,0 0-6 0,0 0-2 0,0-7 0 15,0 7-34-15,0 0-8 0,0 0 0 0,0 0-8 16,0 0 60-16,0 0 6 0,0 0 1 0,0 0 0 16,0 0-43-16,0 0-8 0,0 0-1 0,0 0-1 15,0 7-14-15,0 5-8 0,3 4 8 0,-3 3-13 16,0-4 13-16,0 4 0 0,4 0 0 0,-4 6 0 16,0 0 0-16,0 4 0 0,3-4 8 15,-3-3-8-15,0-4 0 0,4-2 0 0,-4 3 8 16,0-3-8-16,3-7 0 0,-3 0 0 0,4 1 0 0,-4-10 0 15,0 0 0-15,0 0-11 0,0 0 2 0,0 0 0 32,0 6-31-32,0-6-5 0,0 0-2 0,0 0 0 0,0 0-128 0,0 0-25 0,7-6-6 0,0 6-1 15</inkml:trace>
  <inkml:trace contextRef="#ctx0" brushRef="#br0" timeOffset="49944.14">14217 879 288 0,'0'0'25'0,"0"0"-25"0,0 0 0 0,0 0 0 0,0 0 289 0,0 0 53 16,0 0 10-16,0 0 3 0,0 0-224 0,0 0-45 15,0 0-9-15,0 0-1 0,0 0-16 0,0 0-4 16,0 0 0-16,-7 9 0 0,0-2-38 0,0-7-8 16,7 0-2-16,-4 9 0 0,1-6-8 0,3 7 0 15,-4-4 0-15,4 3 0 0,4 1 0 0,-4 5 0 16,0-5 0-16,0-1 0 0,3 10 0 0,1-9 0 15,-1 5 0-15,1 1 0 0,-1-4 0 0,4 7 0 16,0-3 0-16,-3-7 0 0,3 1 0 0,0-1 0 0,0 1 0 0,0-4 0 16,4-3 0-16,-1 3 0 0,1-6 0 0,0-6 0 15,-4 3-11-15,3-3 11 0,1-13-8 0,-1 9 8 16,1-5 0-16,-4-4 0 0,4 0 12 16,-4 0-4-16,3-6-8 0,-3 6 0 0,0 0 0 15,-3 4 0-15,3-4 0 0,-4 3-15 0,-3 4 4 16,4 5 1-16,-4-2 10 0,0 9 0 0,0 0 0 0,0 0 0 15,0 0 30-15,0 0 2 0,0 0 0 0,0 0 0 16,0 0-16-16,0 0-2 0,-4 9-1 0,4 7 0 16,0-13 7-16,-3 7 2 0,3 5 0 0,0 4 0 15,0-9-22-15,0 5 0 0,0 4 0 0,3-3 0 16,-3 9 0-16,0-3-8 0,4-3 8 0,-4-4 0 16,0 14 0-16,0-14-10 0,0 1 10 0,0 6 0 15,0-6-18-15,0-4 3 0,0 4 1 0,0-7 0 0,4 7 14 0,-4-7 15 16,0-6-3-16,0-3-1 0,0 0-19 0,0 0-4 15,0 0-1-15,0 0 0 16,0 0-142-16,0 0-28 0,7 7-5 0,-7-7-2 0</inkml:trace>
  <inkml:trace contextRef="#ctx0" brushRef="#br0" timeOffset="50208.15">14545 1011 1688 0,'0'0'75'0,"0"0"15"0,0 0-72 0,0 0-18 0,0 0 0 0,0 0 0 16,0 0 32-16,4 9 4 0,-1-6 0 0,1 10 0 15,3-10 17-15,0 3 4 0,0-3 1 0,0 7 0 16,0-10-38-16,7 9-7 0,-3 1-1 0,6-1-1 16,-3-9-11-16,0 0 8 0,1 0-8 0,2-9 8 15,-3 9-8-15,0-3 0 0,4 3 0 0,0-7-11 31,3-2-23-31,-3 9-5 0,-1-10-1 0,-6 7 0 16,3-3-128-16,-4 3-25 0,-3-10-6 0,1 13-250 16,-5-3-51-16</inkml:trace>
  <inkml:trace contextRef="#ctx0" brushRef="#br0" timeOffset="51334.87">15025 888 885 0,'0'0'39'0,"0"0"9"0,0 0-39 0,0 0-9 15,0 0 0-15,0 0 0 0,0 0 124 0,0 0 24 16,0 0 4-16,0 0 0 0,0 0-68 0,0 0-13 0,0 0-3 0,0 0-1 16,0 0-13-16,0 0-2 0,0 0-1 0,0 0 0 15,0 0-19-15,0 0-3 0,0 0-1 0,0 0 0 16,0 0-3-16,0 0-1 0,0 0 0 0,0 0 0 16,0 0-38-16,0 0-8 0,0 0-2 0,0 0 0 15,0 0 51-15,0 0 9 0,0 0 3 0,0 0 0 16,0 0-25-16,0 0-5 0,0 0-1 0,0 0 0 15,0 0-8-15,0 0 10 0,0 0-10 0,0 0 10 16,0 0-10-16,0 0 0 0,0 0 0 0,0 0 0 16,0 0 0-16,0 0-9 0,0 0 9 0,0 0 0 15,0 0 0-15,0 0 0 0,0 0 0 0,0 0 0 16,0 0 0-16,0 0 0 0,0 0 0 0,0 0 0 16,0 0 0-16,0 0 0 0,0 0 0 0,0 0 0 15,0 0 0-15,0 0 0 0,0 0 0 0,0 0 0 16,0 0 0-16,0 0 0 0,0 0 9 0,0 0-9 0,0 0 9 0,0 0-9 15,0 0 10-15,0 0-10 0,0 0 12 0,0 0-4 16,0 0-8-16,0 0 12 0,0 0-12 0,0 0 8 16,0 0-8-16,0 0 0 0,0 0 0 0,0 0 0 15,0 0 0-15,0 0 0 0,0 0 0 0,0 0 0 16,0 0 0-16,0 0 0 0,0 0 13 0,0 0-3 16,0 0-1-16,0 0 0 0,0 0 5 0,0 0 1 15,0 0 0-15,0 0 0 0,0 0-1 0,0 10 0 16,3-1 0-16,-3 1 0 0,0 2-14 0,4 1-8 15,-4-4 8-15,3 1-13 0,-3-1 24 0,0 7 5 16,4-7 0-16,-1 7 1 0,-3-4-27 0,4 4-6 16,-4 12 0-16,4-9-1 0,-4 3 25 0,3-3 6 15,-3-7 1-15,0 4 0 0,0 3-15 0,4-10 9 0,-4 1-9 0,0 5 8 16,0-5-8-16,0-1-9 0,0 7 9 16,3-13-13-16,-3-3 13 0,0 0 0 0,0 0 0 0,0 0 0 15,0 0-13-15,0 0 0 0,4 6 0 0,-4-6 0 16,0 0 2-16,0 0 1 0,0 0 0 0,0 0 0 31,7 0-44-31,-7 0-9 0,3-9-1 0,1 3-1 16,-4-4-170-16,3 1-33 0,-3-1-8 0,0 10 0 0</inkml:trace>
  <inkml:trace contextRef="#ctx0" brushRef="#br0" timeOffset="51705.27">15194 961 1278 0,'0'0'56'0,"0"0"12"15,0 0-54-15,0 0-14 0,4-4 0 0,-4 4 0 0,0 0 86 0,0 0 14 16,0 0 4-16,0 0 0 0,3-6 6 0,-3 6 2 16,0 0 0-16,0 0 0 0,0 0-50 0,0 0-10 15,0 0-1-15,0 0-1 0,0 0-27 0,0 0-6 16,-3 10-1-16,-4-1 0 0,7 7-16 0,-4-7-16 16,4 7 4-16,-3 3 0 0,3-1 12 0,0 8-9 15,3-14 9-15,1 4-8 0,-4 3 8 0,7-13 0 16,-4 3 0-16,1 1 0 0,3-4-11 0,-4-3 11 15,4 6-13-15,4-9 5 0,-4 10 8 0,4-10 0 16,-4 0 0-16,3 0 0 0,4 0 0 0,-3-10 19 16,0 10-3-16,-1-9-1 0,-3 6-15 0,4-3 0 15,3-4 0-15,-4 1 0 0,-3-7 0 0,1-3 0 0,-1 10 0 0,0 0 0 16,-7-7 10-16,3 6 2 0,-3-2 1 0,-3-1 0 16,3 10-13-16,-7-6-16 0,-4-7 3 0,0 16 1 15,1-9 22-15,-4-1 5 0,0 4 1 0,-4 6 0 16,4-3-16-16,0-3-12 0,0 6 3 0,0 0 0 15,3 0-5-15,0 9-1 0,1-9 0 0,3 6 0 32,0 1-18-32,3-4-4 0,1 6-1 0,-1 1-599 0,4-10-120 0</inkml:trace>
  <inkml:trace contextRef="#ctx0" brushRef="#br0" timeOffset="52136.82">15540 1111 288 0,'0'0'12'0,"0"0"4"0,0 0-16 0,0 0 0 16,0 0 0-16,0 0 0 0,0 0 261 0,0 0 50 0,0 0 9 15,0 0 3-15,0-12-166 0,0-1-33 0,0 10-6 0,0 3-2 16,0 0-45-16,0 0-10 0,7-6-1 0,-7 6-1 16,3-3-18-16,5 3-3 15,-1-7-1-15,0 7 0 0,3 0-9 0,-3 0-3 0,4-9 0 0,-1 9 0 16,1 9-12-16,3-9-2 0,4 0-1 0,-4 0 0 15,4 0-10-15,-1 7 0 0,1-4 0 0,-1 6 0 16,5-9 8-16,-5 0-8 0,-3 6 8 0,4-6-8 16,-4 0 0-16,4 0 0 0,-1 0 0 15,-3 0 0-15,-3 7 0 0,3-7 0 0,-3-7 0 0,-4 7 0 32,-7 0-40-32,7 0 0 0,0-6 0 0,0-3 0 0,-7 9-72 15,0 0-16-15,4-3-2 0,-1-4-717 0</inkml:trace>
  <inkml:trace contextRef="#ctx0" brushRef="#br0" timeOffset="54524.16">16401 932 1105 0,'0'0'48'0,"0"0"12"0,0 0-48 0,0 0-12 0,0 0 0 0,0 0 0 16,0 0 103-16,0 0 18 0,0 0 4 0,0 0 1 16,0 0-61-16,0 0-12 0,0 0-2 0,-7-3-1 15,0-3 6-15,7 6 0 0,-8 0 1 0,1 0 0 16,0-6-33-16,4 6-6 0,-8-3-2 0,4-4 0 16,4 7 3-16,-4 0 0 0,0 0 0 0,0 0 0 15,-1-3 1-15,1 3 0 0,0 0 0 0,0 0 0 16,0 0-3-16,4 0 0 0,-8 3 0 0,4 4 0 0,0-4-17 15,0 3 0-15,0 0 0 0,-4 7 0 0,4-4 0 0,0 1 0 16,4-1 0-16,-4 4-12 0,3-1 12 0,1 4-12 16,-1-7 12-16,1 7-12 0,3-4 12 0,0 7-9 15,0-9 9-15,3 5-8 0,1-5 8 0,-1-1 0 16,1 1 0-16,3-4-8 0,0-6 8 0,3 3 0 16,-3 3 0-16,4-6-8 0,0 0 8 0,-1 0 8 15,4-9-8-15,-3 9 11 0,3-6 13 0,-3-4 4 16,-1 10 0-16,1-9 0 0,-1-1-28 0,-3 4 0 0,-7 6 0 15,7-3 0-15,-3-3 0 0,-4 6 0 0,0 0-11 0,0 0 11 16,0 0 10-16,0 0 7 0,-4 6 2 0,-6-3 0 16,-1 3-11-16,1 4-8 0,-4-1 12 0,-1 7-12 15,1-7 0-15,4 7 0 0,-4-7-15 16,-1 4 5-16,5 3 10 0,-4-4-12 0,3 4 12 0,4 3-12 16,-3-4 12-16,6 1-8 0,-3-7 8 0,3 4-8 15,4 3 8-15,0-13-10 0,0 6 10 0,4-3-10 16,3 4 10-16,-3-4 0 0,3-3 10 0,3 7-10 15,1-10 0-15,3 0 0 0,0 0 0 16,0-10 0-16,0 10 16 0,7-3-4 0,-3-3 0 0,3-4 0 16,0 1 3-16,1 0 0 0,2-7 0 0,1 6 0 15,-4-2 1-15,0-1 0 0,-3 1 0 0,0-4 0 16,-4 7-16-16,-4-1 11 0,1 1-11 0,-4 0 10 0,0 2-19 16,0-2-4-16,-7 9-1 0,0 0 0 15,0-10-94-15,0 10-18 0,0-9-4 0,-7 9-797 16</inkml:trace>
  <inkml:trace contextRef="#ctx0" brushRef="#br0" timeOffset="58065.14">14228 1638 345 0,'0'0'31'0,"0"0"-31"0,0 0 0 0,0 0 0 16,0 0 149-16,0 0 24 0,0 0 5 0,0 0 1 16,0 0-67-16,0 0-12 0,0 0-4 0,0 0 0 15,0 0-17-15,0 0-4 0,0 0-1 0,0 0 0 16,0 0-12-16,0 0-2 0,0 0-1 0,0 0 0 15,0 0-13-15,0 0-2 0,0 0-1 0,0 0 0 16,0 0-35-16,0 0-8 0,0 0 0 0,0 0 0 0,0 0 33 0,0 0 8 16,-4-19 2-16,4 16 0 0,-4-10-23 15,4 10-5-15,-3-3-1 0,-1 3 0 16,1-3-5-16,3 6-1 0,-7-10 0 0,3 10 0 0,-3-3 7 0,0-3 1 16,0 6 0-16,0 0 0 15,0 6-16-15,0-3 0 0,0-3 0 0,0 10 0 16,0-10-30-16,3 9-9 0,-6 0-1 0,6 7-1 0,-3 3 14 0,0-10 3 15,0 1 1-15,3 5 0 0,1 1 23 0,-1-3 0 16,4 2 0-16,-3-12 0 0,3 10 0 0,0-4 0 16,0-5 0-16,3 5 0 0,1 7 0 0,-1-13 0 0,1 3 0 0,-4-6 0 15,7 3 0-15,0 3 0 0,0-6 0 16,4 7 0-16,-4-7 0 0,3-7 0 0,-3 7 0 16,4-6 0-16,3-3 0 0,-3 6 8 15,-4-7 0-15,3-5 0 0,1 5-8 0,0-6 0 0,-1 4 0 16,-3-4 0-16,4 4 0 0,-4-1 0 0,3 1 0 15,-6-4 0-15,3 7 0 0,-3-1 0 0,-1 7 0 0,-3 3 0 16,0 0 8-16,0 0-8 0,0 0 0 0,0 0 8 16,0 0 8-16,0 0 0 0,0 0 1 0,0 0 0 15,0 0 2-15,0 0 0 0,0 0 0 0,0 0 0 16,0 3-11-16,4 16-8 0,-4-10 9 0,3 1-9 16,-3 5 0-16,4 4 0 0,-1-3 0 0,1-4 0 15,-4 4 0-15,3 3 0 0,1 0 0 0,-4-4 0 16,3 4 8-16,-3-3-8 0,0-3 0 0,0 2 0 15,0 4 0-15,0-3 8 0,0-4-8 0,-3 4 0 16,3 3 8-16,-4-4-8 0,-3-5 11 0,0-1-11 0,-3 10 0 16,-1-13-19-16,0 4 3 0,1-1 0 0,-1-6 48 15,1 4 11-15,-1 2 1 0,0-3 1 0,-3-3-23 0,4-3-5 16,-4 0-1-16,3 0 0 0,-3 0 4 0,0 0 1 16,0 0 0-16,0-3 0 15,-1-3-39-15,1 3-8 0,0-3-2 16,0 6 0-16,7 0 0 0,-3 0-1 0,2 0 0 0,1 0 0 15,0-7-61-15,7 7-12 16,0 0-2-16,0 0-806 0</inkml:trace>
  <inkml:trace contextRef="#ctx0" brushRef="#br0" timeOffset="58448.09">14506 1832 1494 0,'0'0'66'0,"0"0"14"0,0 0-64 0,0 0-16 0,0 0 0 0,0 0 0 16,0 0 68-16,0 0 12 0,-7 4 1 0,7-4 1 15,0 0-34-15,0 0-6 0,0 0-2 0,0 0 0 16,0 0-10-16,0 0-2 0,0 0-1 0,0 0 0 16,0 0-6-16,0 0-1 0,0 0 0 0,0 0 0 15,11 0-7-15,-1 0-1 0,4 0-1 0,1 0 0 0,-1 0 2 0,3 0 1 16,1 0 0-16,3 6 0 0,0-6-14 0,0 0-10 16,1 0 2-16,-5 0 0 0,1 6 8 0,7-6 0 15,-1 0 0-15,-3 0 0 0,-3 0 0 0,0 0 0 16,-4-6 0-16,0 6 0 15,-3 0-60-15,-4 0-9 0,0-6-3 16,-7 6-525-16,0 0-106 0</inkml:trace>
  <inkml:trace contextRef="#ctx0" brushRef="#br0" timeOffset="59691.18">15141 1741 403 0,'0'0'36'0,"0"0"-36"0,0 0 0 0,0 0 0 16,0 0 150-16,0 0 23 0,0 0 5 0,0 0 1 16,0 0-140-16,0 0-28 0,0 0-11 0,0 0 8 15,0 0 64-15,0 0 13 0,0 0 3 0,0 0 0 16,0 0-44-16,0 0-8 0,0 0-1 0,0 0-1 15,0 0 46-15,0 0 10 0,0 0 2 0,0 0 0 16,0 0-32-16,0 0-5 0,0 0-2 0,0 0 0 16,0 0-7-16,0 0-2 0,0 0 0 0,0 0 0 15,0 0-10-15,0 0-2 0,0 0-1 0,-3 4 0 16,-1 5-47-16,1 7-10 0,3-13-2 0,0 6 0 16,0 4 42-16,0-1 8 0,3 4 2 0,1-3 0 15,-1-1-24-15,4 1 0 0,0-4 0 0,0 7 0 16,-3-13 0-16,7 6 0 0,-4-3-10 0,3 4 10 15,1-4-28-15,-1-3 2 16,4-3 0-16,-3 0 0 0,3 0 14 0,-3-3 2 0,3-3 1 0,0-4 0 0,4 4 9 0,-4-3 0 16,3-1 0-16,-3 1 0 0,-3-10 0 0,3 0 8 15,-3 4-8-15,-4-4 11 0,-4 3-3 0,1 4 0 16,-1-4 0-16,-3 7 0 0,-3-4 4 0,-1 0 0 16,-6 4 0-16,-1 0 0 0,-3-1 5 0,-4 7 2 15,1-3 0-15,-4 3 0 0,3 3-19 0,-3 0 0 16,3 3 8-16,0 3-8 0,1-3 0 0,3 7-16 15,0-4 4-15,3 3 0 16,0 7-119-16,4-13-23 0,0 7-5 0,0 5-1 0</inkml:trace>
  <inkml:trace contextRef="#ctx0" brushRef="#br0" timeOffset="59973.27">15582 1654 1220 0,'0'0'54'0,"0"0"11"0,0 0-52 0,0 0-13 0,0 0 0 0,0 0 0 16,0 0 128-16,0 0 24 0,0 0 4 0,0 0 0 0,0 0-76 0,0 0-16 16,0 0-4-16,7 0 0 15,0 3-28-15,4 6-7 0,-1-9-1 0,1 6 0 0,3-6 5 0,-3 10 1 16,3-10 0-16,4 6 0 0,-4-6-30 0,3 3 0 15,-3-3 0-15,4 10 0 0,-4-10-18 0,4 0-3 16,-1 0-1-16,-2-10 0 0,-1 10-1 0,3 0 0 16,1 0 0-16,0-3 0 15,-4-3-33-15,0 6-8 0,0-10 0 0</inkml:trace>
  <inkml:trace contextRef="#ctx0" brushRef="#br0" timeOffset="60854.13">16189 1575 1324 0,'0'0'118'0,"0"0"-94"16,0 0-24-16,0 0 0 0,0 0 32 0,0 0 3 16,0 0 0-16,0 0 0 0,0 0 47 0,0 0 10 15,0 0 1-15,0 0 1 0,0 0-20 0,0 0-4 16,0 0-1-16,0 0 0 0,0 0-25 0,0 0-6 16,0 0-1-16,0 0 0 0,0 0-12 0,0 0-2 15,0 0-1-15,4 10 0 0,-1 5-22 0,1 1 9 16,-4-7-9-16,3 10 0 0,1 0 9 0,-1 0-9 0,-3 6 0 15,4 0 9-15,-1-3-9 0,1-3 0 0,-4-4 9 16,3 4-9-16,4 6 0 0,-3-9 0 0,-1-3 0 0,1-4 0 16,-4 7 0-16,3-13 0 0,-3-3 0 0,0 0 8 15,0 0-8-15,0 0 0 0,0 0 0 0,0 0 0 16,0 0-21-16,4-3 1 0,-1-13 0 0,-3 7 0 16,0-4 8-16,0-3 1 0,0 1 1 0,-3-4 0 15,3 0-10-15,0 0-3 0,0 4 0 0,-4 2 0 16,4-3 10-16,-3 7 1 0,3-7 1 0,-4 13 0 15,4 3 19-15,0 0 4 0,0-6 1 0,0 6 0 16,0 0 5-16,0 0 1 0,-3-10 0 0,3 10 0 16,0 0-8-16,0 0-2 0,0 0 0 0,3-6 0 15,1-3-9-15,-4 9 0 0,0 0-10 0,3-3 10 16,-3 3 0-16,0 0-9 0,0 0 9 0,0 0 0 16,0 0 12-16,11 3 8 0,-4 3 2 0,0 3 0 0,0 1-22 15,4-1 9-15,-1 7-9 0,-3-7 0 0,0 7 11 0,1-13-11 16,2 7 10-16,1-1-10 0,-4-3 0 0,0-3 0 15,-7-3 0-15,10 7-10 0,1-14 10 0,0 4 0 16,-4 3 0-16,0-6 0 0,3-3 0 0,1-1 0 16,-4-6-11-16,3 7 11 0,-3-10 0 0,-3 0 0 15,3 1 0-15,0 2 0 0,0-6 0 0,-3 6 0 16,3 1 0-16,0 2 0 0,-4 4 0 0,1-4 0 16,3 10 0-16,-7 3 0 0,0 0 0 0,0 0 10 15,0 0 0-15,11 3 0 0,-1 10 25 0,1-1 5 16,-1 16 0-16,4-6 1 0,-3 0-20 0,0-3-4 15,-1 6-1-15,1 0 0 0,-4-9-25 0,7 6-6 16,-4-6-1-16,1-4 0 0,-4 4 16 16,4 3 0-16,-4-13 0 0,3 7 0 15,-3-1-84-15,0-9-13 0,0 7-3 16,1-10-880-16</inkml:trace>
  <inkml:trace contextRef="#ctx0" brushRef="#br0" timeOffset="67188.03">2547 16467 1047 0,'0'0'23'0,"0"0"5"0,0 0 0 0,0 0 2 0,0 0-30 0,0 0 0 0,0 0 0 0,0 0 0 15,0 0 57-15,0 0 6 0,0 0 1 0,0 0 0 16,0 0-13-16,-7 0-3 0,7 0 0 0,-4-6 0 16,-6 6 3-16,10 0 0 0,-4 0 0 0,4 0 0 15,-10 0-27-15,3-3-6 0,3 3-1 0,-3-7 0 16,4 7-17-16,3 0 10 0,0 0-10 0,-4-3 8 16,-7-3 0-16,4 3 0 0,4-3 0 0,-1 6 0 15,-3-10 7-15,4 10 1 0,-4-6 0 0,3 3 0 0,-10-3 26 0,4 2 6 16,2-2 0-16,5 6 1 0,-8-9-11 0,8 6-2 15,-8-4-1-15,1-2 0 0,6 3-17 0,-6 3-3 16,-1-4-1-16,-3-2 0 16,3 6-1-16,1-7 0 0,-4 4 0 0,-1-3 0 0,-2 2 3 0,3 4 1 15,0-3 0-15,3 3 0 0,-3-7-9 0,0 4-8 16,-4 3 12-16,4-3-12 0,0 6 12 0,0-10-12 16,-7 10 12-16,7 0-12 0,-8 0 16 0,1 0-3 15,4 0-1-15,-5 0 0 0,-2 0-1 0,-1 10-1 16,-7-10 0-16,4 9 0 0,3-3-10 0,-6-2 10 15,2 5-10-15,-2-3 10 0,2 4-21 0,5-1-4 16,-1 0-1-16,0 1 0 0,-3-1 33 0,10 1 7 0,-3-4 0 16,7 10 1-16,0-4-38 0,-7 4-8 15,7-7-2-15,-4 1 0 0,1-1 48 0,2 0 10 0,-2 7 1 0,3-3 1 16,-8 2-37-16,5 4-21 0,-4 0 2 0,0-3 1 16,3 9 5-16,-3-3 1 0,0 3 0 0,3 0 0 15,-3 0 12-15,0 3 12 0,6 0-3 0,1 1 0 16,0 2-9-16,-3 0-9 0,10-6 9 0,-4 13-13 15,0-3 13-15,4-1 0 0,4 4 0 0,-1-4 0 16,-3-6 0-16,4 13 0 0,-4-9 0 0,7 2 0 16,-4 1 0-16,4-1-9 0,-3-6 9 0,3 7-8 15,-7-1 8-15,7 4 0 0,0-1 0 0,-4 4 0 16,4-9-15-16,4 2-1 0,-4 1 0 16,7-7 0-16,-4 3 28 0,-3-3 4 0,4-3 2 15,3-3 0-15,3-3-18 0,-6 6 0 0,6-6 0 0,4 6 0 16,1-6-8-16,2 0-6 0,-3-3-1 0,0 9 0 0,11-7 25 15,-4 1 5-15,4 0 1 0,0 6 0 0,-4-6-16 0,4 6 0 16,-1 3 0-16,-3-3 0 0,-3-3 0 0,7 3-8 16,-4-6 8-16,4 0 0 0,-4-3 0 0,-4 3 0 15,5-1 0-15,2-2 0 0,-3-7 0 0,4 1 0 16,3-1 0-16,4 1 0 0,-4-4 30 0,8 3 0 16,-1-9 0-16,0 10 0 0,-3-4-22 0,0-3-8 15,-1-3 0-15,-6 6 0 0,7-6 44 0,-4 4 4 16,-3-4 0-16,7 0 0 0,-8 0-39 0,1 0-9 15,3 0 0-15,4 0 0 16,-4-4-23-16,7-2-6 0,11 6-2 0,-10-3 0 0,-1-3 31 0,0-4 0 0,4 4-8 0,-11 3 8 16,4-3 0-16,-4-4 0 0,4 1 0 0,-7-4 0 15,-1-2 10-15,1 5-10 0,0-5 8 0,-4-4-8 16,3 3 25-16,-2-3 0 0,2 0 0 0,-6-9 0 16,3 3-25-16,0-3 0 0,4 3 0 0,-7 0 0 15,10-4 18-15,-10 1-2 0,3-6 0 0,-11 6 0 16,4-7-16-16,-3-3 0 0,-8 4 0 0,5-10 0 15,-5 6 10-15,-3-5-2 0,-3-11 0 0,3 1 0 16,-11 0-8-16,0 6 0 0,-3-4 0 0,-3-2 0 16,-1 0 0-16,-3 6 0 0,7-7 0 0,-11 7 8 15,0-6 12-15,4 3 1 0,-4 3 1 0,4 6 0 16,-3 3-22-16,-1 4 0 0,7-1 0 0,-10 7 0 16,0 3 17-16,3 3-1 0,-10-3 0 0,3 0 0 15,0-3 0-15,-10 9 0 0,-4 3 0 0,-3-2 0 16,6 5-84-1,-9-3-16-15,2 7-4 0,-3-1-732 0,-7 4-147 0</inkml:trace>
  <inkml:trace contextRef="#ctx0" brushRef="#br0" timeOffset="100287.05">26525 1509 576 0,'0'0'12'0,"0"0"4"0,0 0 0 0,0 0 0 0,0-6-16 0,0 6 0 15,0-3 0-15,0-10 0 0,0 10 0 0,0 3-10 16,-3-9 2-16,3 9-158 15,0 0-31-15</inkml:trace>
  <inkml:trace contextRef="#ctx0" brushRef="#br0" timeOffset="101992.46">24194 1183 345 0,'0'0'31'0,"0"0"-31"16,0 0 0-16,0 0 0 0,0 0 115 0,0 0 17 15,0 0 3-15,0 0 1 0,0 0-98 0,0 0-19 16,0 0-4-16,0 0-1 0,0 0 25 0,0 0 5 16,0 0 0-16,10-3 1 15,-10 3-88-15,7 0-17 0,-7 0-4 0,0 0-1 0,7 0 81 0,-7 0 17 16,7-6 3-16,0 6 1 0,-7 0-20 0,0 0-4 15,0 0-1-15,11 0 0 0,-11 0 2 0,0 0 0 16,0 0 0-16,7 0 0 0,-7 0 42 0,0 0 8 16,0 0 1-16,0 0 1 0,7 0-2 0,-7 0 0 15,0 0 0-15,0 0 0 0,0 0-22 0,0 0-5 0,0 0-1 0,0 0 0 16,0 0-16-16,0 0-4 0,7 0-1 0,-7 0 0 16,0 0-15-16,0 0 0 15,7 6 0-15,4-3 0 0,-4 4 0 0,0-4 0 0,0 3 0 16,3-3 0-16,1 3 26 0,-4 4 2 0,4-1 1 0,3 7 0 15,0-7-29-15,0 1 0 0,0-1 0 16,0 10 0-16,0-3 22 16,0-4-2-16,1 10 0 0,-1-3 0 0,3 6-8 0,-3-3-1 0,-3-6-1 0,0 9 0 15,-4 3 0-15,0-3 0 0,3 3 0 0,-3 7 0 16,-3 2-2-16,3-8 0 0,-4 8 0 0,1-2 0 16,-1-4 5-16,1 7 1 0,0-10 0 0,-4 6 0 15,3-5 4-15,-3 8 1 0,0-2 0 0,0-1 0 16,4 4-8-16,-4 6-2 0,0 0 0 0,0 0 0 15,-4 3 0-15,4-4 0 0,0-2 0 0,-3-3 0 16,3 6-1-16,0-10 0 0,0 4 0 0,0-4 0 16,0 4-8-16,0 0 10 0,0 2-10 0,0-2 10 0,0 0-2 15,0-4 0-15,0 1 0 0,0-1 0 0,0-6-8 0,3 1 0 16,-3-4 0-16,4 9 8 0,-4-15-8 0,0 9 0 16,0-3 0-16,3 0 0 0,-3-3 0 0,0 3 0 15,0 1 0-15,0-5 0 0,0 5 0 0,-3-1-12 16,3 0 0-16,0 3 1 0,0-9 35 0,0 0 6 15,-4 6 2-15,4-7 0 0,-3 1-20 16,3-3-3-16,-4 3-1 0,4 0 0 0,-4-1 13 0,1-2 3 16,-1 3 0-16,4-3 0 0,0-4-32 0,-3 4-7 15,3-7-1-15,0 1 0 0,0 5 16 0,-4-2 0 16,1-7 0-16,3 4 0 0,0-1 0 0,0 0 0 16,-4 7-10-16,4-16 10 0,4 0 0 0,-4 16 0 0,0-16 0 0,0 0 0 15,0 0 18-15,0 3-2 0,0-3 0 0,0 9 0 16,0-9-16-16,0 0 0 0,0 0-11 0,0 7 11 15,0-7 0-15,0 0-8 0,0 9 8 0,0-9 0 16,0 0 0-16,0 0 0 0,0 0 0 0,0 0 0 16,0 0 0-16,0 0 0 0,0 0-9 0,0 0 9 31,0 0-53-31,0 0-5 0,0 0-1 0,0 0-615 0,0 0-123 0</inkml:trace>
  <inkml:trace contextRef="#ctx0" brushRef="#br0" timeOffset="102688.56">23968 3093 633 0,'0'0'56'0,"0"0"-44"15,0 0-12-15,0 0 0 0,0 0 208 0,0 0 39 16,0 0 8-16,0 0 1 0,10 6-204 0,-3-3-42 16,0-3-10-16,0 10 0 0,1-10 32 0,2 6 4 15,-3-6 0-15,0 9 1 0,4-2-19 0,-1 5-4 0,1-12-1 0,0 16 0 16,3-13-13-16,-4 6 0 0,1 7 0 0,3-6 0 15,-3-1 39-15,-1 7 8 0,4-1 1 0,-3-2 1 16,3 6-26-16,0-10-6 0,-3 7-1 0,3 3 0 16,0-10-16-16,0 10 0 0,4-7 0 0,-4 1-9 15,0 3 23-15,3-4 5 0,1 4 1 0,0 3 0 16,-4-10-7-16,7 10-1 0,0-3 0 0,-3 2 0 16,-1-8 2-16,1 5 0 0,3-5 0 0,0 9 0 15,-6-10-3-15,-1 10-1 0,0-13 0 0,-4 4 0 16,-3 8-10-16,4-11 0 0,-4 2 0 0,4-6-11 15,-4 10 22-15,3-10 4 0,-3 6 1 0,-3-2 0 16,3-4-16-16,-7-3 0 0,0 0 0 0,7 6 0 16,-7-6 0-16,0 0 0 0,0 0 0 0,0 0 0 0,0 0 0 15,0 0 0-15,0 0 0 0,0 0 0 0,0 0 54 0,0 0 8 16,0 0 2-16,0 0 0 0,0 0-16 0,0 0-4 16,0 0 0-16,0 0 0 0,0 0 0 0,0 0 0 15,0 0 0-15,7 0 0 0,0-6-3 0,0-4-1 16,0 7 0-16,0-6 0 0,0-7-40 0,4 0-19 15,3-2 2-15,-3-1 0 0,3-6 26 0,0 3 6 16,0-3 1-16,4 0 0 0,-1-4-16 0,1 1 0 16,3-3 0-16,0-7 0 0,0 4-9 0,0-4-5 15,4-6-1-15,-4 6 0 0,1-2 15 0,-1 2 0 16,0 4 0-16,-4-1 0 16,1 4 22-16,0-1 7 0,-8 4 2 0,4 0 0 0,-3 3-19 0,0 6-3 15,-4 0-1-15,0 0 0 0,-4 4-8 0,1-1 10 16,-1 7-10-16,-3-1 10 15,4 10-43-15,-4 0-9 0,0 0-2 0,0 0 0 16,0 0-69-16,0 0-15 0,0 0-2 0,0 0-630 0,0 0-127 0</inkml:trace>
  <inkml:trace contextRef="#ctx0" brushRef="#br0" timeOffset="145208.29">20606 9678 622 0,'0'0'28'0,"0"0"5"0,0 0-33 0,0 0 0 0,0 0 0 0,0 0 0 16,-4-9 88-16,4 9 12 0,0 0 1 0,0 0 1 15,0 0-40-15,0 0-8 0,-3-10-2 0,3 10 0 16,0 0-6-16,-7 0-2 0,0-9 0 0,3 9 0 16,-3-6-36-16,7 6-8 0,-7 0 0 0,3-3 0 15,-3 3-12-15,7 0-3 0,-3-7 0 0,3 7 0 16,-7 0 25-16,7 0 5 0,0 0 1 0,0 0 0 15,-7-9 25-15,7 9 6 0,0 0 1 0,0 0 0 0,0 0 25 0,0 0 6 16,0 0 1-16,0 0 0 16,0 0-26-16,0 0-5 0,0 0-1 0,0 0 0 0,-4 0-8 0,4 0-3 15,0 0 0-15,0 0 0 0,0 0-16 0,0 0-3 16,0 0-1-16,0 0 0 0,0 0-17 0,0 0 8 16,0 0-8-16,0 0 0 0,0 0 9 0,0 0-9 15,0 0 0-15,0 0 9 0,0 0-9 0,0 0 0 16,0 0 0-16,0 0 8 0,0 0-8 0,0 0 8 15,0 0-8-15,0 0 8 0,0 0 15 0,7 0 2 16,4 6 1-16,-4-3 0 0,3 4-15 0,1-7-3 16,3 3-8-16,-3-3 12 0,3 6 10 0,0-3 2 15,4 3 0-15,-4-6 0 0,3 10 4 0,1-10 0 16,0 9 1-16,-1-9 0 0,4 10-20 0,-3-4-9 0,3-3 8 16,0 6-8-16,1-2 34 0,-1 2 2 0,0 0 0 0,4 1 0 15,-4-4-36-15,3 4 0 0,-2-1 0 0,2 0 0 16,1 1 0-16,0-1 0 0,-1 1 0 0,5-1 0 15,-1 7 0-15,4-7-20 0,6 0 2 0,-6 7 1 16,0-6 40-16,0-1 8 0,-4 7 1 0,0-4 1 16,0-2-18-16,1 5-4 0,-5-5-1 0,4 9 0 15,-3-10 22-15,3 7 5 0,1-7 1 0,-1 10 0 16,4-10-50-16,-4 7-9 0,4-4-3 0,-1 4 0 16,5-6 24-16,-1 5 12 0,-7-5-2 0,0-1 0 15,1 0-10-15,-1 1 0 0,-4-1 0 0,-2 1 0 16,-5-1 8-16,4-3 7 0,1 4 1 0,-5-4 0 15,-3 3-26-15,4-5-5 0,-4 5-1 0,0-3 0 0,0-3 39 0,0 4 7 16,-3-4 2-16,3 3 0 0,0-3-32 16,-7 3 0-16,4-6 0 0,-4 10 0 0,0-10 0 0,-7 0-20 15,0 0 4-15,7 6 0 0,-7-6 25 0,0 0 6 16,0 0 1-16,0 0 0 0,0 0-16 0,0 0 0 16,0 0 0-16,0 0 0 0,0 0 0 0,0 0 0 15,0 0 0-15,0 0 0 16,0 0-23-16,0 0-7 0,0 0-2 0,0 0 0 15,0 0-12-15,0 0-4 0,-7 3 0 0,0-3 0 16,7 0-60-16,-7 0-13 0,0 0-3 0,-4 0-589 16,4 0-119-16</inkml:trace>
  <inkml:trace contextRef="#ctx0" brushRef="#br0" timeOffset="146423.39">20507 9760 1278 0,'0'0'56'0,"0"0"12"0,0 0-54 0,0 0-14 0,0 0 0 0,0 0 0 16,0 0 54-16,0 0 8 0,0 0 2 0,0 0 0 15,0 0 11-15,0 0 2 0,0 0 1 0,0 0 0 16,0 0-22-16,0 0-5 0,0 0-1 0,0 0 0 0,0 0-50 0,0 0 0 16,0 0-14-16,0 0 3 0,0 0 30 0,0 0 5 15,0 0 2-15,0 0 0 0,0 0 9 0,0 0 1 16,0 0 1-16,0 0 0 0,0 0-10 0,0 0-3 16,0 0 0-16,7 0 0 0,0 6 0 0,-3-6-1 15,-4 0 0-15,10 9 0 0,-3 1-3 0,-3-4 0 16,3-3 0-16,0 7 0 0,0-1 4 0,0-3 0 15,0 4 0-15,4 5 0 0,-1-2-24 0,-3-4 0 16,4 7 0-16,-1 3 0 0,1-4 0 0,3-2 0 16,-3 6 0-16,-1 3 0 0,4-10 0 0,1 13 0 15,-5-6 0-15,4-3 0 0,0 3-18 0,0 0 2 16,-7-10 0-16,4 7 0 0,0-7 28 0,-1 7 5 16,1-4 2-16,-1-5 0 0,-3 2 23 0,4-6 5 15,-11-3 1-15,7 6 0 0,-7-6-26 0,0 0-5 0,0 0-1 0,0 0 0 16,0 0-6-16,0 0-2 0,0 0 0 0,0 0 0 15,0 0 7-15,0 0 1 0,-7-6 0 0,4-6 0 16,-5-4-7-16,1-3-1 0,-3 3 0 0,-1-2 0 16,1-11-8-16,-1 4-11 0,-3 0 3 0,-4 3 0 31,8-3-17-31,-4 0-3 0,0 6-1 0,3-6 0 0,0 6 7 0,1 0 2 0,-4 1 0 0,3 2 0 16,1 3 20-16,-5-2 10 0,5-4-1 0,-1 10 0 15,-3-1-9-15,4-6 0 0,-1 7 0 0,0 0 0 16,1 2 0-16,-1-2 0 0,1 6 0 0,3-3 0 15,-4 2 0-15,4-2 0 0,0 6 0 0,0-3 0 16,0 3 0-16,7 0 0 0,0 0 0 0,0 0 0 16,-7-6 0-16,7 6 0 0,0 0 0 0,0 0 0 15,0 0 0-15,0 0 0 0,0 0 0 0,0 0 0 0,0 0 0 0,0 0 0 16,0 0 0-16,0 0 0 0,7 0 0 0,3 0 0 16,1 0 0-16,-1 0 0 0,5 0 15 0,2 0 1 15,1-10 0-15,7 10 0 0,3-9 3 0,0 3 1 16,7 3 0-16,1-7 0 0,-5 4-7 0,1-4-1 15,0 10 0-15,-4-9 0 0,-3 0-12 0,-1-1 0 16,1 1 0-16,-4 3 0 0,0-4 0 0,1 10 0 16,-5-9 0-16,1 9 0 0,0 0 0 0,-4-3 9 15,0-4-9-15,-4 7 8 0,1-6-8 0,0 6 0 16,-4 6 0-16,-7-6 0 0,0 0 0 0,0 0 0 16,0 0 0-16,0 0 0 0,0 0 0 0,0 0 0 15,0 0 0-15,0 0-11 16,0 0-29-16,7 0-7 0,-7 0-1 0,7 7 0 15,-7-7-128-15,7 3-27 0</inkml:trace>
  <inkml:trace contextRef="#ctx0" brushRef="#br0" timeOffset="154058.91">19696 12187 345 0,'0'0'15'0,"0"0"4"16,0 0-19-16,0 0 0 0,0 0 0 0,0 0 0 15,-4 0 198-15,1-3 36 0,3 3 7 0,-8-7 2 16,5-2-163-16,-4 9-32 0,3-9-6 0,1 5-2 0,-4-2-16 0,3 6-3 16,-3-9-1-16,4 2 0 0,-4 7-3 0,3-9-1 15,-3 9 0-15,0-3 0 0,0-3 4 0,3 3 0 16,1-4 0-16,-4 7 0 0,3-9-7 0,-3 3-1 15,0 2 0-15,0-2 0 0,4 3-4 0,-4-3 0 16,-1 3-8-16,1-4 12 0,0 4 0 0,0-3 0 16,0-3 0-16,-3 5 0 0,3-2 16 0,-4 0 2 15,4 3 1-15,0-4 0 0,-4-2-15 0,1 6-2 16,-1-3-1-16,1-4 0 0,-1 10 2 0,0-9 0 16,1-1 0-16,-1 4 0 0,1 3 0 0,-1-6 0 15,1 2 0-15,-1-2 0 0,0 0 3 0,1-1 1 0,-1 4 0 16,1-4 0-16,-1 1 13 0,0 0 4 0,1-1 0 0,-4 1 0 31,3-1-52-31,1 1-11 0,-5 3-1 0,1-4-1 0,4 1 29 0,-8-1 0 0,4 7 0 0,0-3 0 16,-7-3 0-16,7 9 16 0,-4-7-1 0,0-2-1 15,4 6 2-15,0-3 1 0,-4 6 0 0,1-4 0 16,-1-2-17-16,1 3 10 0,-1-3-10 0,0 6 8 16,1 0-8-16,-1-6 0 0,0 2 0 0,1 4 0 15,-1 0 0-15,0 0 0 0,-3-6 0 0,4 6 0 16,3 0 0-16,-4 0 0 0,0-3 0 0,1 3 0 15,-1-6 0-15,0 6 0 0,1 0 0 0,-1 0 0 32,0 0-32-32,-3 0-4 0,0 6-2 0,0-6 0 0,0 3 54 0,3-3 10 0,-3 0 2 0,0 6 1 15,3-6-49-15,0 0-9 0,-3 4-3 0,4 2 0 0,-1-6 68 16,0 9 12-16,1-9 4 0,-1 6 0 16,-3-2-63-16,7 2-12 0,-4-3-2 0,1-3-1 0,-1 6 26 0,0-6 0 15,4 0 0-15,-7 3 0 0,0-3 0 0,3 7 0 16,-3-7 0-16,0 0 0 0,3 3 0 0,-3 3 0 15,0-6 0-15,-4 9 0 0,4-9 0 0,0 10-8 16,0-10 8-16,0 9 0 0,-4-2 0 0,4 2 0 16,0-6 0-16,-1 7 0 0,-2 2-16 0,3-9 3 15,-1 7 0-15,5-1 0 0,-4-3 30 0,3-3 7 16,-3 4 0-16,3 2 1 16,0-9-45-16,-3 10-10 0,0-4-2 0,0-3 0 0,0 6 32 0,0-2 0 15,-1-4 0-15,1 3 0 0,0 3 0 0,0 1 0 16,-4-1 0-16,4-2 0 0,0 2 0 0,0 0 10 0,0 1-10 0,3-1 8 15,0 7-8-15,-3-4 0 0,7-2 0 0,-4 5 0 16,1 1 0-16,3-3 0 0,0 2 0 0,-4-5 0 16,4 9 13-16,0-1 4 0,0 1 1 0,3 3 0 31,-3-3-39-31,-4-6-8 0,4 2-2 0,0 4 0 0,0-3 31 0,-4-4 0 0,4 4-8 0,0 3 8 16,3-10 0-16,-3 7 0 0,0-1 0 0,0-2-9 15,0 3 9-15,0-4-12 0,-7 4 12 0,3 3-12 16,4-4 12-16,-4 4 0 0,8-3 0 0,-4 3 0 15,3-7 8-15,-3 4 6 0,3 3 2 0,1 0 0 16,-1-4-16-16,1 4 0 0,-1 0 0 0,4 6 0 16,-4 0-8-16,4-6-8 0,0 9-2 0,-3-9 0 15,3 3 18-15,0-3 0 0,3 3-8 0,-3-7 8 16,3 10 0-16,4-6 0 0,-3 0 0 0,3-3 0 16,-4 3 0-16,4-1 0 0,0 1 0 0,0 0 0 0,0-3-10 0,0 2 10 15,0-2-8-15,0 3 8 0,-3 0 0 0,3 0 0 16,0-1 0-16,-4 7-8 0,4 1 8 0,-3-1 0 15,-1 3 0-15,1-3 0 0,-1-3 8 0,1 3 0 16,-1-6 0-16,1 9 0 0,-1-6-8 0,1 0 0 16,3-3 0-16,-4 6 0 0,1-9 14 0,3 2 2 15,0 1 0-15,0 0 0 0,0 0-16 0,0-4-8 16,0 4 8-16,3 0-13 0,1-3 13 0,-1 3 0 16,1-1 0-16,3-2 10 0,-4 3 14 0,4-3 4 15,0-4 0-15,0 13 0 0,0 0-42 0,4-6-8 16,0 0-2-16,-4 0 0 0,3 0 24 0,4 2 0 0,-3-8 0 0,3 6 0 15,0-3-17-15,0 2 1 0,4-2 0 16,0-7 0-16,6 10 28 0,-3-9 7 0,1 5 1 0,-5-2 0 16,4-4 5-16,1 7 2 0,-5-7 0 0,1 7 0 15,0-7-12-15,-1 7-3 16,1-3 0-16,-1-4 0 0,-2 7-12 0,2-7 0 0,-3 7 0 16,4-4 0-16,-4 4 38 0,0-7 2 0,4 7 0 0,-4-3 0 15,4 2-50-15,3-5-10 0,-4-1-1 0,5 10-1 16,-1-10 35-16,0 7 7 0,0-6 2 0,4 5 0 15,-4-2 3-15,4-4 1 0,-4 1 0 0,3-4 0 16,-2 3-6-16,-1 1-2 0,0-4 0 0,0 3 0 16,0-6 1-16,-3 7 0 0,3-4 0 0,-3-3 0 15,-1 4-6-15,1 2-1 0,0 0 0 0,-4-9 0 16,3 10 4-16,1-4 1 0,0-3 0 0,-1 3 0 0,1-2-17 16,3 2 0-16,0-6 0 0,-3 3 0 15,7 3 0-15,-4-6 0 0,3 0 0 0,1 3 0 0,0 4 15 0,0-7-1 16,3 0 0-16,-4 0 0 0,5 6-3 0,-5-6-1 15,1 0 0-15,3 0 0 0,-3 0 5 0,0-6 1 16,-1 6 0-16,1 0 0 0,3-7-16 0,-3 4 0 16,7 3 0-16,-4 0 0 0,4-6 9 0,3 6-1 15,4 0 0-15,0 0 0 0,-1 0-8 0,-2 0 0 16,-1 0 0-16,-3 0 0 0,-1 0 0 0,1-3 0 16,0 3 0-16,31-10 0 0,-31 4 0 15,0 3 0-15,3-6 0 0,-3-1 27 0,3-2 3 16,4 2 1-16,-4 1 0 0,-3-1-31 0,0-2 0 15,0-4 0-15,-4-3 0 0,4 4 21 0,-8-4 2 16,1 0 0-16,0 3 0 0,-1-2-10 0,1-1-1 0,0-6-1 0,-4 6 0 16,0 3-11-16,4-3-11 0,-4-6 3 0,0 6 0 15,0 1 8-15,0-1 0 0,4 0 10 0,-4 0-10 16,0-6 8-16,1 9-8 0,-1-2 0 0,-4-1 9 16,1 0-9-16,0 0-9 0,-4 4 9 0,-4-1-13 15,4 3 13-15,-3-2 0 0,0-10 0 0,-1 6 0 16,4 0 29-16,-3 0 6 0,0 3 1 0,-1-2 0 15,1-1-28-15,-1 3-8 0,1 4 0 0,-1-4 0 16,-2-3 14-16,-1 3-4 0,-4 7-1 0,4-10 0 16,-3 10-9-16,-1-7-17 0,1 4 4 0,-1-4 1 15,-3 6 12-15,0-5 0 0,0 2 0 0,0-2 0 16,0-4 0-16,-3 3 0 0,-1-3 0 0,4 0 0 16,-3 1 16-16,-1-1 2 0,4-6 1 0,-3 6 0 15,-1-6-19-15,1 0 0 0,-1 3 0 0,1-3 0 16,-1 0 15-16,-3 6-1 0,3-6 0 0,-3 6 0 0,0-3-14 0,0 0 0 15,0 3 0-15,-3-6 0 0,3 6 0 0,-4-3 0 16,0-3 0-16,1 0 0 0,-1 6 0 0,1-6 0 16,-1 3 0-16,-3-3 0 0,3 0 0 0,1-3 0 15,-4 3 0-15,3 3 0 0,-3-9 0 0,0 2 0 16,3 1 8-16,-3 0-8 0,0-4 0 0,3 4 0 16,-3 3 0-16,0-3 0 0,0 3 0 0,0-3-13 15,-4 3 1-15,4 6 0 0,-3 0-8 0,-5-6-2 16,1 12 0-16,0-6 0 15,0 4-59-15,-7-1-12 0,0 7-3 0,-8-10 0 16,-3 9-80-16,-10-5-16 0</inkml:trace>
  <inkml:trace contextRef="#ctx0" brushRef="#br0" timeOffset="159353.97">21071 6028 403 0,'0'0'36'0,"0"0"-36"0,0 0 0 0,0 0 0 16,0 0 166-16,0 0 26 0,0 0 6 0,0 0 1 15,0 0-106-15,-7 0-21 0,7 0-4 0,-7 0 0 16,0 0-68-16,7 0-24 0,0 0 1 0,0 0 0 16,-3 0 23-16,3 0 0 0,0 0 0 0,-7 0 0 15,7 0 0-15,0 0 18 0,0 0-3 0,0 0-1 16,0 0 0-16,0 0 0 0,0 0 0 0,0 0 0 16,0 0 59-16,0 0 12 0,-7 0 3 0,7 0 0 15,0 0-17-15,0 0-3 0,0 0-1 0,0 0 0 16,0 0-19-16,0 0-4 0,0 0-1 0,0 0 0 0,0 0-10 0,0 0-1 15,0 0-1-15,0 0 0 0,0 0-15 0,0 0-2 16,0 0-1-16,0 0 0 0,0 0-3 0,-7 0-1 16,7 0 0-16,-8 0 0 0,8 0-9 0,-7 0 0 15,0 6-12-15,-3-3 12 0,3 4-12 0,-4 2 12 16,1-6-12-16,-1 7 12 0,0 2-8 0,1 1 8 16,-4-4 0-16,3 1 0 0,-3-1 0 0,0 7 0 15,0-7-9-15,0 7 9 0,-4-4 0 0,4 4 0 16,-7 3 0-16,3-4 0 0,-7 4 0 0,4 0 0 15,-3 0 11-15,2 6-11 0,-2-6 0 0,3 6 0 0,-1 0 0 0,1-3 0 16,4 3 0-16,-1-6 0 0,-3 0 0 0,7 3 0 16,-4-4 0-16,4 1 0 0,0-6 0 0,0 2 0 15,3 4 0-15,-3-9 0 0,3 5 0 0,1-5 0 16,3-1 0-16,0 1 0 0,0-1 0 0,0-3 0 16,3-3-12-16,-3 4 1 0,4-4 0 15,-1 3 0-15,4-6 19 0,-7 10 4 0,3-10 1 16,4 0 0-16,-7 9-13 0,7-9 0 0,0 0 0 0,0 0 0 15,-7 0 0-15,7 0-20 0,0 0 4 0,-3 9 0 16,-4-2 25-16,3-4 6 0,-3 3 1 0,7-6 0 16,-3 3-16-16,-1 3 0 0,-3 1 0 0,7-7 0 15,-4 3 8-15,4-3-8 0,-7 9 11 0,4-9-11 16,3 0 0-16,-7 10 0 0,3-4 0 0,4-6-12 16,-7 3 12-16,7-3 0 0,0 0 0 0,0 0 0 0,-7 6 0 15,4-3 0-15,3-3 0 0,0 0 0 0,0 0-10 0,0 0-6 16,-7 7 0-16,7-7-1 0,0 0 17 0,0 0 0 15,0 0 0-15,0 0 0 16,0 0-58-16,0 0-5 0,0 0-1 0,0 0 0 16,-4 0 29-16,4 0 6 0,0 0 1 0,0 0-537 15,0 0-107-15</inkml:trace>
  <inkml:trace contextRef="#ctx0" brushRef="#br0" timeOffset="159886.67">20281 6455 525 0,'0'0'23'0,"0"0"5"0,-3 3-28 0,-4 3 0 0,3 3 0 0,-3-9 0 16,3 10 109-16,-3-4 16 0,0-3 3 0,0 3 1 15,0-2-52-15,0 2-10 0,-3-3-3 0,3 3 0 16,-4-3-54-16,4 4-10 0,0 2 0 0,0-3 0 16,3-3 56-16,-3 7 20 0,0-10 3 0,0 9 1 15,7-9-15-15,0 0-2 0,-3 7-1 0,3-7 0 0,-7 3-14 0,3 3-2 16,1-3-1-16,-1 10 0 0,0-10-4 0,-3 6-1 15,4 1 0-15,-1-1 0 0,-3 0-15 0,4-2-3 16,-1 2-1-16,1 10 0 0,-1-10-7 0,-3 7-2 16,7 3 0-16,-3-4 0 0,-1 4 0 0,4 0 0 15,-3 0 0-15,-1 6 0 0,4-6-12 0,-4 0 0 16,4-1 0-16,0 4 0 0,0 0 0 0,0-3 0 16,0-3 0-16,0 0 0 0,0-4 0 0,4-3 0 15,-4-2 0-15,4 2 0 0,-4-9 18 0,3 10 1 16,4-4 0-16,4-3 0 0,-1-3 9 0,4-3 3 15,4-3 0-15,7 2 0 0,3-8 3 0,4-1 1 16,3-5 0-16,-3-1 0 0,3-3 9 0,-3 3 3 0,-4-6 0 16,4 6 0-16,-8 0-38 0,1 0-9 0,0 4 0 0,-4 5 0 31,0-2-38-31,0-4-10 0,0 7-1 0,1 2-1 16,-1-2-87-16,-4 0-18 0,8-1-3 0,-4 7-786 0</inkml:trace>
  <inkml:trace contextRef="#ctx0" brushRef="#br0" timeOffset="187531.05">19710 14203 288 0,'0'0'25'0,"0"0"-25"15,0 0 0-15,0 0 0 0,0 0 60 0,0 0 8 16,0 0 0-16,0 0 1 0,0 0-6 0,0 0-2 15,0 0 0-15,0 0 0 0,-4-3-26 0,4 3-6 0,0 0-1 16,0 0 0-16,0 0-19 0,-7-6-9 16,4 6 8-16,3 0-8 0,0 0 0 0,-7-10-20 0,3 10 3 0,4 0 1 15,0 0-6-15,0 0-1 0,-7-9 0 0,7 9 0 32,-4 0-23-32,4 0-5 0,0 0-1 0,0 0 0 15,-7-6-15-15,7 6-3 0,0 0-1 0,-3-4 0 0,-8 4 79 0,4 0 16 0,4 0 4 0,3 0 0 16</inkml:trace>
  <inkml:trace contextRef="#ctx0" brushRef="#br0" timeOffset="197232.32">19770 14416 1220 0,'0'0'27'0,"0"0"5"0,0 0 2 0,0 0 0 0,0 0-34 0,0 0 0 0,0 0 0 0,0 0 0 0,0 0 69 0,-4 0 7 16,1-9 2-16,3 3 0 0,-7 3 3 0,7 3 1 16,-4-7 0-16,0 4 0 0,1-3-82 0,3 6-9 15,-4-3-6-15,1-4-1 0,-4 4 16 0,3-3 0 16,4 6 0-16,-7-3 0 0,4-3 0 0,-4 6-9 15,0-10 9-15,0 10 0 0,7 0 0 0,-7-6 0 16,-8 3 0-16,5-3 0 0,-1 2 0 0,1-2 0 16,3-3 0-16,0 9 0 0,-4-10 22 0,4 10 10 15,0-9 1-15,-4 3 1 0,4 3-18 0,-3-4-4 16,-1 4-1-16,0-3 0 0,1 3-11 0,-1-4 0 16,-3 4-12-16,4-3 12 0,-1-3-15 0,-3 9 5 15,3-10 1-15,-3 4 0 0,4 3 9 0,-4 3-8 0,3-6 8 16,0 2-8-16,-3-2 8 0,4-3 11 0,-1 6-3 0,1-4 0 15,-1 4-8-15,0-3 0 0,1-4 9 0,-4 10-9 16,3-6 12-16,-3 3-1 0,3-3-1 0,1-4 0 16,-4 10-10-16,0-9 0 0,-1 6 9 0,5-3-9 15,-4-1 8-15,0 4-8 0,0-3 8 0,-4 3-8 16,-3-4 0-16,3 4 9 0,0-3-9 0,1 6 0 16,-1-3 8-16,1-3-8 0,2 6 0 0,-2 0 0 15,-1 0 0-15,0-3 0 0,4 3 0 0,-3-7-9 16,3 7 17-16,0 0 4 0,-1 0 1 0,1 0 0 15,0-3-13-15,0 3-8 0,4-6 8 0,-5 6-13 16,1-6 23-16,0 2 5 0,0 4 1 0,3 0 0 16,-3 0-8-16,4-6 0 0,-8 6-8 0,4 0 12 15,0-3-12-15,0 3 0 16,-4-6 0-16,1 6 0 0,-5 0-16 0,1 0 1 0,-7 0 0 0,3 0 0 16,4 0 15-16,0 6 0 0,0-6 0 0,-4 0 0 0,4 3 11 0,0-3 5 15,3 0 0-15,-3 6 1 0,0-6-17 0,0 4 0 16,-1 2 0-16,5-6 0 0,-1 6 0 0,-3-3-9 15,3 4 1-15,-3-4 0 0,0-3 8 0,3 0 11 16,1 6-3-16,-1-6 0 0,-3 3-19 0,0-3-4 16,0 6-1-16,-1-3 0 0,-2-3 16 0,-1 0 0 15,4 7 0-15,-4-7 0 0,4 0 8 0,0 3 4 16,-4-3 0-16,4 6 1 0,0-6-13 0,0 0 0 16,3 0 8-16,0 0-8 0,-3 3 0 0,4-3 0 15,-1 7 0-15,0-7 0 0,-3 9 0 16,0-9 0-16,3 6-13 0,-3-3 4 0,0 7 9 0,0-4-10 15,0 3 10-15,-4 1-10 0,-3-1 10 0,0 7 0 0,-1-3-9 16,5-4 9-16,-5 7-8 0,5-1 8 0,-1-5-10 0,4 2 10 16,0 10 0-16,0-9 0 0,3 6 0 0,0-4 0 15,-3 1 0-15,7-4 0 0,-4 4 0 0,1-6 10 16,3 8-10-16,-1-8 0 0,-2 5 0 0,3-5-11 16,0 2 11-16,3 4 0 0,-3-7 0 0,0 7 0 15,3-6 0-15,1 5-8 0,-4-2 8 0,3-4 0 16,4 1 0-16,-4 5 0 0,4-5 0 0,0 5 0 15,0-5 0-15,0 2-10 0,0-2 10 0,0 5 0 16,0 1-9-16,-4-3 9 0,1 2 0 0,-4 4-9 16,7 0 9-16,-4 6 0 0,4-6 0 0,-4 0-8 15,4 6 8-15,0 0 0 0,-3-6 0 0,6 6-8 16,-3-6 8-16,4-1 0 0,-1 7 0 0,-3-3 0 16,3 0 0-16,1 0 0 0,-1-3 0 0,1 6 0 15,-1-6 0-15,4 6 0 0,-3-6 0 0,3 6 0 16,-4-6 0-16,4 0 0 0,4-1 0 0,-1 4 0 0,-3-3 0 15,4 0-8-15,3 0 8 0,-4 0 0 0,4-1 0 0,1 8 0 16,-1-8 0-16,0 1 0 0,0 6 0 0,7-6 0 16,0 0 0-16,0 3 0 0,0-3 0 0,0-1 0 15,0 1 0-15,-3 0 0 16,3 0 0-16,-3 3 0 0,3-10 0 0,0 7 0 0,-4-3 0 0,5 0 0 16,-1-4 0-16,0 4 0 0,0-1 0 0,4-2 0 15,-4 3 0-15,3-4 0 0,1 4 12 0,3 0-1 16,-3-4-1-16,3-2 0 0,0 5-2 0,4 1-8 0,-1-4 12 0,1 7-4 15,0-3 7-15,7 3 1 0,-4-4 0 0,4-2 0 16,-8 3-26-16,4-1-5 0,1-2-1 0,-5 3 0 16,-2-7 16-16,-1 0 12 0,3 7-3 0,-2-13 0 15,-1 7 24-15,3-1 5 0,-2-3 1 0,2 1 0 16,1-4-39-16,3-3 0 0,-3 6-14 0,7-6 4 16,-1-6 19-16,1 6 4 0,7-3 1 0,-4 3 0 15,1-7-6-15,-1 7 0 0,-3 0-8 0,-1 0 12 16,1 0-12-16,-4 0 8 0,0 0-8 0,1 0 0 15,2 0 17-15,-2 0-2 0,-5 0-1 0,8 0 0 16,0 0-14-16,-4 0 0 0,0 0 0 0,8 7 0 16,-1-7 0-16,0 3-18 0,-3-3 4 15,0 0 1-15,-1 0 23 0,-2 0 5 0,-1 0 1 0,0 0 0 16,-3 0-16-16,7-3 0 16,-4-4 0-16,0 1 0 0,4 3 21 0,3-3 11 15,0-7 3-15,4 4 0 0,0-1-68 0,0-5-14 0,0 5-2 16,-1 1-1-16,-2-1 66 0,-1-5 12 0,0-4 4 0,-3 3 0 0,0-3 1 0,-4 10 1 15,4-7 0-15,-4 7 0 16,0-4-34-16,0-2 0 0,4 5 0 0,0 1 0 0,3 3 0 0,-3-4 0 16,-4-2 0-16,0 2 0 0,-3-5 0 0,0 5 0 15,-1 1 0-15,-3-1 0 0,1-5 0 0,-1-1 0 16,-4 7 0-16,-2-4 0 0,-1-3 0 0,0-3 0 16,-4 4 0-16,1-4 0 0,-4 6 58 0,-3-2 5 15,-1-1 1-15,1-3 0 0,-1 10-52 0,-3-10-12 16,-3 3 0-16,3 4 0 0,-4-10 35 0,1 3 4 15,-1-9 1-15,1 3 0 0,-1-3-29 0,0 2-11 16,1 5 8-16,-1-5-8 0,1 1 0 0,-1-3 0 16,1 3 0-16,-1 3 0 0,-3-3 0 0,4 0 0 0,-1 0 0 15,-3 6 0-15,4-9 0 0,-4 9 0 0,-1-6 0 0,-2 0 0 16,3 3 0-16,-4-3 0 0,4 0 12 0,-3 3-4 16,-5-3-8-16,5 0 0 0,-1-4 0 0,-3 4 0 15,-7 3 0-15,3 0 0 0,-3 0 0 0,0-3 0 16,-4 6 0-16,1-6 0 0,-1 7-9 0,0 2 9 31,1-3-39-31,-1 0-4 0,-3 4-1 0,7 2 0 0,-4-3 36 0,4 7 8 0,-4-7 0 0,0 7 0 31,-3 6-53-31,3-4-9 0,-3-2-2 0,-4 9-685 0,-6 0-138 0</inkml:trace>
  <inkml:trace contextRef="#ctx0" brushRef="#br1" timeOffset="-161567.43">15219 11826 1598 0,'0'0'35'0,"7"-6"7"0,0 6 2 0,0-3 1 0,-3-4-36 0,-4 7-9 16,7-3 0-16,-7 3 0 0,0-6 66 0,0 6 11 16,0-9 3-16,0 2 0 0,-4 4-46 0,1-6-9 15,3 3-1-15,-4-4-1 0,4 7 9 0,-4-3 1 16,1-4 1-16,-1 10 0 0,4-6-34 0,0 6 0 16,-3-9 0-16,3 9 0 0,0 0 15 0,0 0 5 15,0 0 2-15,0 0 0 0,0 0 22 0,0 0 5 0,0 0 1 16,0 0 0-16,0 0-9 0,0 0-1 0,0 0-1 0,0 0 0 15,-4 9-25-15,1-3-5 0,-1 4-1 0,4 9 0 16,-7-4-8-16,4-2 0 0,-4 12 0 0,0-6 0 16,-4 6 0-16,4 0 0 0,-4-6 8 0,1 9-8 15,-1-3 0-15,1 0-11 0,-1-3 3 0,0 3 0 16,4 3-7-16,0 1-1 0,0 5 0 0,0 1 0 16,0-10 16-16,0 3 0 0,0 0 0 0,0-3 0 15,-4 3 8-15,4-3 5 0,-3 4 1 0,-1-4 0 16,1 3-14-16,-4-3 8 0,-1 3-8 0,1 1 0 15,0-4 15-15,0-7-3 0,0 8-1 0,0-1 0 16,0-3-11-16,0 3 0 0,3 0 0 0,0-6 0 16,4-1 0-16,0 1 0 0,4-9 0 0,-1-1 0 15,1 4 0-15,3-4 0 0,0-9 0 0,0 0 0 16,0 0 0-16,0 0 0 0,0 0-8 0,0 0 8 16,0 0 0-16,0 0 0 0,0 0 0 0,0 0 0 0,0 0 0 0,0 0 0 15,0 0 0-15,0 0 0 16,0 0-30-16,0 0-2 0,0 0 0 0,0 0 0 15,0 0-108-15,0 0-23 0,0 0-4 0,-7 0-443 16,-4 0-89-16</inkml:trace>
  <inkml:trace contextRef="#ctx0" brushRef="#br0" timeOffset="-156862.53">15222 11854 507 0,'0'0'22'0,"0"0"6"16,0 0-28-16,4 0 0 0,-4 0 0 0,0 0 0 0,0-9 106 15,0 9 16-15,0-6 3 0,0 6 1 0,-4-3-8 0,1-4-2 16,-1-2 0-16,1 9 0 0,-4-10-76 0,7 10-16 16,-4-3-4-16,-3-3 0 0,4 6-3 15,3 0-1-15,-7-6 0 0,7 6 0 0,-7-3 44 0,7 3 9 16,-4 0 2-16,4 0 0 0,-7-7-35 0,7 7-8 15,-4 0 0-15,4 0-1 0,-7 0-27 0,7 0 0 16,-7 0 0-16,7 0 0 0,-7 0 28 0,7 0 1 16,-7 0 0-16,7 0 0 0,0 0-13 0,-7 7-4 15,7-7 0-15,-7 0 0 0,4 9 36 0,-5-3 8 16,8-6 0-16,-3 3 1 0,-4 7-12 0,0-4-2 0,3 4-1 16,1-7 0-16,-1 6 3 0,-3 1 1 0,4 5 0 15,-4-5 0-15,3-1-8 0,-3 7-2 0,4-7 0 0,-5 10 0 16,5-3-28-16,-4-4-8 0,3 10 0 0,-3-3 0 15,0-7 0-15,0 10 0 0,0-3 0 0,0 0 0 16,0 6 0-16,0-3 0 0,0 3 0 0,3 3 0 16,-6-3 0-16,3 4 0 0,3-10 0 0,-3 12 0 15,0-9-12-15,0 9-3 0,0-3-1 0,0 1 0 16,0-4 38-16,0 3 7 0,0-3 2 0,-4-3 0 16,4 3-31-16,0 0 0 0,0 3 0 0,0-9 0 15,0 6 11-15,0 3-1 0,-7-2 0 0,3-1 0 16,1-3-10-16,-1-7 8 0,7 4-8 0,-3-9 8 15,-3 5 0-15,6 1 0 0,1-4 0 0,-4-2 0 16,3-1-8-16,-3 1 0 0,4-4 0 0,3-6 0 16,0 0 0-16,0 0 18 0,0 0-3 0,0 0-1 0,0 0-14 0,0 0-13 15,0 0 2-15,0 0 1 0,0 0 10 0,0 0 14 16,0 0-3-16,0 0-1 0,0 0-10 0,0 0 0 16,0 0 0-16,0 0 0 0,0 0 15 0,0 0 1 15,0 0 0-15,0 0 0 0,0 0-26 0,0 0-5 16,0 0-1-16,0 0 0 0,0 0 16 0,0 0 0 15,0 0 0-15,0 0 0 0,0 0 0 0,0 0 0 16,0 0 0-16,0 0 0 0,-4 0 0 0,4 0 0 16,0 0 0-16,-7 3 10 0,0 3-10 0,7-6 0 15,0 0 0-15,-7 0 0 16,0 0-44-16,0-6-5 0,7 6-1 0,-4-3 0 16,-3 3-117-16,0 0-23 0,4-6-5 0,-4 2-1 0</inkml:trace>
  <inkml:trace contextRef="#ctx0" brushRef="#br0" timeOffset="-156458.27">14556 12588 288 0,'0'0'25'0,"0"0"-25"0,0 0 0 0,0 0 0 16,0 0 461-16,0 0 87 0,0 0 18 0,0 0 3 15,7 6-460-15,-7-6-92 0,0 0-17 0,0 0 0 16,7 4 0-16,-7-4 0 0,3 6 0 0,1 3 0 16,-1 1 26-16,1-1 2 0,-4 0 0 0,0 7 0 15,0-6-28-15,0 8 0 0,0 7 0 0,0-6 0 16,3 0-22-16,-3 0-10 0,4-3-1 0,3 2-1 16,-4 1 54-16,1-3 12 0,0 3 1 0,3 0 1 0,0-4 24 15,-4 1 5-15,4-4 1 0,-3 7 0 0,3-9-39 0,0 5-7 16,-4-5-2-16,1 5 0 0,-1-5 0 0,5-7 0 15,-5 3 0-15,-3-6 0 0,0 0-6 0,7 10-2 16,-7-10 0-16,7 0 0 0,-7 0-8 0,11 0 0 16,3 0 9-16,3-7-9 0,5-2 31 0,2 0 1 15,1-1 1-15,3-9 0 0,-3-6-9 0,3 6-1 16,0 1-1-16,1-7 0 0,-8 6-22 0,3-6 8 16,-6 6-8-16,3 0 0 0,0-9-12 0,-3 3-6 15,3 0-2-15,0 6 0 16,-3 0-137-16,0 3-28 0,-1 4-6 0,1-4-1 0</inkml:trace>
  <inkml:trace contextRef="#ctx0" brushRef="#br0" timeOffset="-149755.2">10213 12946 403 0,'0'0'17'0,"0"0"5"0,0 0-22 0,0 0 0 0,0 0 0 0,0 0 0 16,0 0 96-16,0 0 16 0,0 0 2 0,0 0 1 16,0 0-80-16,0 0-16 0,0 0-3 0,0 0-1 15,0 0-15-15,0 0 0 0,0 0 0 0,0 0 0 16,0 0 50-16,0 0 14 0,0 0 2 0,0 0 1 15,0 0 26-15,0 0 6 0,0 0 1 0,0 0 0 16,0 0-22-16,0 0-4 0,0 0-1 0,0 0 0 16,0 0-43-16,0 0-9 0,0 0-1 0,0 0-1 15,0 0-19-15,0 0 0 0,0 0 0 0,0 0 0 16,0 0 0-16,0 0 0 0,0 0 0 0,0 0 0 16,0 0 20-16,0 0 0 0,0 0 0 0,0 0 0 0,0 0 6 0,0 0 2 15,0 0 0-15,0 0 0 0,0 0 17 0,0 0 4 16,0 0 1-16,0 0 0 0,0 0-13 0,0 0-2 15,0 0-1-15,0 0 0 0,0 0-1 0,0 0 0 16,0 0 0-16,-4 6 0 0,1 3-9 0,-1-2-1 16,-3-4-1-16,-3 6 0 0,3 1 25 0,-4-1 5 15,-3 0 0-15,0 7 1 16,0-7-67-16,0 1-14 0,-4 6-2 0,0-7-1 0,1 10 31 0,-4-4 0 16,-8-2 8-16,1 3-8 0,3 2 8 0,1 1-8 15,-5 0 0-15,5 6 0 0,-1 0 23 0,0-6 1 16,4 6 0-16,-3-6 0 0,2 0-32 0,1 0-7 15,4-1-1-15,-5 4 0 0,1-3 26 0,4-6 5 16,-5 9 1-16,1-3 0 0,0-7-16 0,0 10 0 16,-4-9 0-16,8 5 0 0,-12-2 0 0,8 3-16 0,-3-3 3 15,2-4 1-15,-2 4 12 0,6-7 0 0,-3 7 0 0,0-4 0 16,3-2 0-16,4-1 16 0,-4 4-3 0,8-4-1 16,-4-6-12-16,7 7 0 0,-1-4 0 0,1-3-10 15,0 3 2-15,7-6 0 0,0 0 0 0,0 0 0 16,0 0 8-16,0 0 0 0,0 0 0 0,0 0-8 15,0 0 17-15,0 0 4 0,0 0 1 0,0 0 0 16,0 0-14-16,0 0 0 0,0 0 0 0,0 0 0 31,0 0-61-31,0 0-15 0,0 0-4 0,0 0 0 0,7-6 10 0,0-3 2 16,4-1 0-16,0 1-919 0</inkml:trace>
  <inkml:trace contextRef="#ctx0" brushRef="#br0" timeOffset="-149435.64">10375 13005 288 0,'0'0'25'0,"0"0"-25"0,0 0 0 0,0 0 0 16,0 0 110-16,0 0 17 0,0 0 3 0,0 0 1 15,0 0-30-15,0 0-5 0,0-6-2 0,-3 3 0 16</inkml:trace>
  <inkml:trace contextRef="#ctx0" brushRef="#br0" timeOffset="-148786.54">10340 12955 903 0,'0'0'20'16,"0"0"4"-16,0 0 0 0,0 0 2 0,0 0-26 0,0 0 0 0,0 0 0 0,0 0 0 0,0 0 56 0,0 0 7 15,0 0 1-15,0 0 0 0,0 0-7 0,0 0-1 16,0 0 0-16,0 0 0 0,0 0-6 0,0 0-2 16,0 0 0-16,0 0 0 0,0 0 44 0,0 0 9 15,0 0 2-15,0 0 0 0,-7 0-35 0,0 6-8 16,7-6 0-16,-7 0-1 0,-4 0-25 0,1 0-5 16,-1 0-1-16,0 0 0 0,1 7-14 0,-1-4-3 15,-3-3-1-15,4 6 0 0,-5-3 24 0,1-3 5 16,0 6 1-16,-3-2 0 15,-1 2-60-15,-3-3-11 0,0 3-2 0,3 4-1 0,-7-4 34 0,4-3 9 16,-4 6 1-16,1-2 0 0,-1-4-10 0,0 3 12 0,4-3-12 0,4 4 12 16,-5-4 4-16,5 3 2 0,-1-6 0 0,0 9 0 15,1-2-2-15,-4-4 0 0,7 3 0 0,-1-3 0 16,-2 7-16-16,3-4 0 0,3-3 0 0,1 3 0 16,-1-3 0-16,4 4 0 0,-4-1 0 0,4-3 0 15,7-3 0-15,-3 6 0 0,3-6-8 0,0 0 8 16,0 0-11-16,0 0 11 0,0 0-12 0,0 0 12 15,0 0-11-15,10 3 11 0,-3-3-10 0,7 0 10 16,1 0 0-16,-1-9-9 0,7 9 9 0,0-9 0 16,4-1 0-16,-1 4 0 0,5-7 9 0,2 4-9 15,1-7 0-15,0 7 0 0,0 0 0 0,-1-7 0 16,1 6 0-16,-4-2 0 0,4-4 0 0,0 7 0 16,-4-1 0-16,4-5 0 0,0 5 0 0,-1-5 0 15,-2 5 0-15,-1 1 0 0,-4 6 0 0,1-4 0 16,0-2 0-16,-4 9 0 0,-10-3 0 0,3-3 0 15,0 6 0-15,-7 0-9 0,3 0 9 0,-10 0 0 0,0 0 0 16,0 0 0-16,8 9 0 0,-5 0 8 0,-10 1-8 0,3 6 0 16,4-4 0-16,0 4 0 0,-3 3 0 0,-4 6 0 15,3-7 0-15,1 11-8 0,-4-4 32 0,3 3 8 16,-3-3 0-16,0 10 1 0,4-1-33 0,3-6 0 16,-7 1 0-16,3-1 0 0,0-3 0 15,4 3 0-15,4-3-13 0,-4 0 5 0,-4-6 8 0,4 0 8 16,0 0-8-16,4-1 11 0,-4-2-11 0,0 3-17 15,4-3 4-15,-1-4 1 0,1 4 1 0,3 0 1 16,-4-7 0-16,4 0 0 16,4 1-57-16,-4-1-11 0,0 1-2 0,-4-4-907 0</inkml:trace>
  <inkml:trace contextRef="#ctx0" brushRef="#br0" timeOffset="-133235.41">12248 8938 388 0,'0'0'17'16,"0"0"4"-16,0 0-21 0,0 0 0 0,0 0 0 0,0 0 0 15,0 0 0-15</inkml:trace>
  <inkml:trace contextRef="#ctx0" brushRef="#br0" timeOffset="-132844.17">12238 8954 630 0,'0'0'13'0,"0"0"3"0,0 0 1 0,0 0 2 0,0 0-19 0,0 0 0 16,0 0 0-16,0 0 0 0,0 0 96 0,0 0 16 16,0 0 4-16,0 0 0 0,0 0-55 0,0 0-10 15,0 0-3-15,0 0 0 0,0 0-25 0,0 0-6 16,0 0-1-16,0 0 0 0,0 0 16 0,0 0 4 16,0 0 0-16,0 0 0 0,0 0 6 0,0 0 2 15,0 0 0-15,0 0 0 0,0 0-15 0,0 0-2 16,0 0-1-16,3-6 0 0,1-4-13 0,-1 1-2 15,1 9-1-15,-4 0 0 0,4-10 7 16,-4 7 2-16,3-3 0 0,-3 6 0 0,0 0-19 0,0 0 0 16,0 0-13-16,0 0 5 0,4-10 50 0,-4 10 10 15,0 0 3-15,0 0 0 0,0 0-11 0,0 0-1 0,0 0-1 0,0 0 0 16,0-6-24-16,0 6-5 0,0 0-1 0,0 0 0 16,0 0-12-16,0 0 0 0,3-9 0 0,-3 9 0 15,0 0 0-15,4-3 0 0,-4 3-12 0,3-7 12 16,-3 7-9-16,0 0 9 0,0 0 0 0,0 0-9 15,0 0 9-15,0-3 0 0,0 3 0 0,0 0 0 16,0 0 0-16,0 0 8 0,0 0-8 0,0 0 8 16,0 0-8-16,7-6 0 0,-7 6-11 0,4-3 11 15,-4 3-13-15,0 0 3 0,0 0 1 0,0 0 0 16,0 0-11-16,0 0-3 0,0 0 0 0,0 0 0 16,0 0 6-16,0 0 1 0,0 0 0 0,0 0 0 15,0 0-11-15,0 0-1 0,0 0-1 16,0 0-524-16,0 0-105 0</inkml:trace>
  <inkml:trace contextRef="#ctx0" brushRef="#br0" timeOffset="-131180.49">12428 10186 403 0,'0'0'17'15,"0"0"5"-15,0 0-22 0,0 0 0 0,0 0 0 0,0 0 0 0,0 0 237 0,0 0 43 16,0 0 9-16,0 0 2 0,0 0-222 0,0 0-44 16,0 0-9-16,0 0-1 0,0 0 36 0,0 0 7 15,0 0 2-15,0 0 0 0,0 0-27 0,0 0-5 16,0 0 0-16,0 0-1 0,0 0-2 0,0 0 0 15,0 0 0-15,0 0 0 0,0 0-11 0,0 0-2 16,0 0-1-16,0 0 0 0,0 0-11 0,0 10 0 16,0-1 0-16,-3 7 0 0,3-4 0 0,-4 10 0 15,1-3 0-15,-1 0 8 0,1 6-24 0,-1-3-6 16,1 3-1-16,-4 0 0 0,3-6 54 0,1 9 10 16,-5-3 3-16,1 3 0 0,0-9-44 15,4 12-17-15,-4-2 1 0,3-1 0 16,-3-3 16-16,4-6 0 0,-1 0 0 0,-3-4 9 0,7-2 3 0,-3-7 0 15,3 4 0-15,0-10 0 0,-4 9-12 0,4-9 0 0,0 0 0 0,0 0-11 16,0 0 26-16,0 0 5 0,0 0 0 0,0 0 1 16,0 0 2-16,0-9 0 0,-3-1 0 0,3-6 0 15,0-2-23-15,0-7 0 0,3-4 0 16,1 1 0-16,-1 0-21 0,1-3-3 0,3 2 0 16,0-5 0-1,-4 6-56-15,4-7-11 0,0 16-2 0,0-9-1 0,-3 9 94 0,3 0 0 0,0-3 20 0,0 13-4 16,0-3-16-16,0-4 0 0,0 6 0 0,0 1 0 15,0 3 38-15,0-4 4 0,1 7 1 0,-1-3 0 16,-7 6-18-16,0 0-3 0,7 0-1 0,-7 0 0 0,10 9-21 0,-3-2 0 16,0 2 0-16,0 7 0 0,0 3 19 0,1-1-1 15,2 7 0-15,-3-3 0 0,0 3-6 0,0 4-2 16,0-4 0-16,0 3 0 0,4-3-2 0,-4 3-8 16,0-9 12-16,0 6-4 0,0 3-8 0,-3-9 0 15,3 6 9-15,0-6-9 0,-4-3 0 0,1-7 8 16,-1 7-8-16,-3-4 0 0,0-2 0 0,0-4 0 15,0-6-10-15,0 0 10 16,0 0-162-16,0 0-26 0,0 0-4 0,0 0-2 0</inkml:trace>
  <inkml:trace contextRef="#ctx0" brushRef="#br0" timeOffset="-130971.58">12330 10641 2271 0,'0'0'100'0,"0"0"22"0,0 0-98 0,0 0-24 0,0 0 0 0,0 0 0 16,7 0 9-16,0 0-9 0,-7 0 10 0,10 0-10 15,-3 0 37-15,4 0 2 0,-1-10 0 0,1 1 0 32,3 0-70-32,0 2-13 0,0-2-4 0,1 0 0 15,2-1-140-15,-3 1-29 0,15-7-6 0,-12 3-1 0</inkml:trace>
  <inkml:trace contextRef="#ctx0" brushRef="#br0" timeOffset="-129838.9">12785 10650 1594 0,'0'0'35'0,"0"0"7"0,0 0 2 0,7 0 1 0,0 0-36 0,3 0-9 0,-3 0 0 0,-7 0 0 16,7 0 47-16,1-3 7 0,-8 3 2 0,7-6 0 15,-4-4-56-15,1 4-15 0,-1-3-1 0,1 6 0 16,-1-4 26-16,1-2 5 0,-1 0 1 0,-3-1 0 15,7-6-16-15,-3 7 0 0,-1 0 0 0,4-4 0 16,-3-3 32-16,3 1 4 0,-3-4 1 0,3 3 0 16,0 4 4-16,0-4 1 0,-4-3 0 0,4 0 0 0,-3 1-14 15,-1-1-2-15,1-3-1 0,-1 3 0 0,-3 0-13 0,0-6-4 16,0 6 0-16,0 0 0 0,-3-6-8 0,3 7 0 16,-4-8 0-16,1 8 0 0,-1-11 14 0,4 14 1 15,-7-4 0-15,7 0 0 0,-3 10-26 0,-1-1-5 16,4 1 0-16,0 9-1 0,0 0 17 0,0 0 0 15,-3-6 0-15,3 6 0 0,0 0 13 0,0 0 0 16,0 0 0-16,-4 9 0 0,1 7-22 0,-4 9-5 16,3-6-1-16,0 6 0 0,1-3 15 0,-4 3 0 15,3 3-10-15,1-3 10 0,-1 0 0 0,1-3 0 16,-1 3 0-16,4 3 0 0,-3-3 0 0,3 4 0 16,0-4-8-16,0 0 8 0,0-3 0 0,0 3 0 0,3-6 0 0,1 6 0 15,-1-6 0-15,4-1 10 0,0 8-10 0,0 2 10 16,-3-13-10-16,3 4 0 0,0-3 0 15,0-4 0-15,0-2 10 0,4-1 0 0,-4-2 0 16,0 2 0-16,0-3-10 0,4-3 8 0,-11-3-8 16,7 0 8-16,0 0-8 0,0 0 12 0,0 0-12 0,0-3 12 15,0-3-12-15,4-3 10 0,-1-1-10 0,1-6 10 16,-1-2-10-16,1-1 0 0,-1 0 0 0,1-6 0 16,-4 0 0-16,4-3 0 0,-4-1 0 0,0 4 0 15,3-3 0-15,-3 0 0 0,-3-3 0 0,-1 2 0 16,5 1 0-16,-1-6 0 0,-4 5-11 0,-3 1 11 15,4-3-9-15,3 3 9 0,-4-7-10 0,1 7 10 16,-4 0-19-16,0 3 3 0,3 6 0 0,1 0 0 16,-8 3 32-16,4 4 6 0,4-4 2 0,-4 10 0 0,0 3-24 0,0 3-8 15,0 0 0-15,0 0 0 0,0 0-6 0,0 0-1 16,0 0 0-16,-4 3 0 0,4 6 15 0,0 7 0 16,0-7 0-16,-3 10 0 0,3-3 0 0,3 3 0 15,1-1 0-15,-4 1 0 0,0 3 0 0,7-3 0 16,3 0 0-16,-3 6 0 0,4-3 0 0,-4 3 0 15,0 0 8-15,0-6-8 0,0 9 18 0,0-3 0 16,-3 0 0-16,3-3 0 0,0 3-18 0,0 3 0 16,-3-9 0-16,-1 6 0 0,1 0 0 0,3 0 0 15,-4-3-10-15,4 4 10 0,-3-8 0 0,-1-2 0 16,4-7 0-16,-3 1 0 0,-1-1 0 0,-3-9 0 16,0 0 0-16,0 0 0 0,0 0 0 0,4 10 0 15,-4-10 0-15,0 0 0 0,0 0 8 0,7 0 10 0,0-10 2 0,0 1 0 16,0-1 6-16,0-8 2 0,4 2 0 0,-4-3 0 15,-4 0-10-15,4 4-2 16,-3-4 0-16,0 0 0 0,-1 3-16 0,-3 4 0 0,0-4 0 0,0 0 0 16,0 7 13-16,-3 0-1 0,-5-1 0 0,5 1 0 15,-4-1-12-15,0 4 0 0,-4 3 0 0,-3 3 0 32,4 0-20-32,-5 0-6 0,1 3-2 0,0 3 0 15,0-2-14-15,0 8-3 0,0-3-1 0,3 1-988 0</inkml:trace>
  <inkml:trace contextRef="#ctx0" brushRef="#br0" timeOffset="-127915.46">13518 9973 403 0,'0'0'17'0,"0"0"5"0,0 0-22 0,0 0 0 0,0 0 0 0,0 0 0 16,0 0 301-16,0 0 56 0,0 0 11 0,0 0 3 15,0 0-207-15,0 0-42 0,0 0-8 0,0 0-2 16,0 0-80-16,0 0-17 0,0 0-3 0,0 0-1 16,0 0-11-16,0 0-12 0,4 6 2 0,-4 4 1 15,0-1 9-15,4 0-12 0,-4 7 12 0,3 3-12 16,-3 0 12-16,0 9 0 0,4-3 0 0,-4 0 0 16,3-3 14-16,1 3 5 0,-4 3 1 0,3 4 0 0,-3-10-35 0,0 9-6 15,4-9-2-15,-4 3 0 0,3 3 23 0,1-3 0 16,-4 0 0-16,0-3 0 0,0-6 0 0,0 3-11 15,3 0 11-15,-3 0-8 0,0-4 8 0,0-5 0 16,0 5 0-16,0-12 0 0,0-3 0 0,0 0 0 16,0 0 10-16,0 10-10 0,0-10 10 15,0 0-10-15,0 0 10 0,0 0-10 0,0 0 13 0,0 0-3 16,0 0-1-16,0 0 0 0,0 0-9 0,0 0 0 16,4-10 0-16,-1 7-11 0,-3-12 11 0,4 5-8 15,-1 1 8 1,4-1-8-16,-3 1 8 0,3-7 0 0,4 7 0 0,-4-10 0 0,3 10-9 0,1-7 0 15,-1 3 0-15,1-2 0 16,3-1-24-16,4 4-5 0,-4-4-1 0,3 6 0 0,-6-5 39 0,3 5 0 0,-3 1 12 0,3 6-4 16,-4-3 0-16,1 2 0 0,0-2 0 0,-4 6 0 15,0-3-8-15,3 3 0 0,-10 0 0 0,7 3 0 32,0 3-24-32,0-2-6 0,1 5-2 0,-1 0 0 0,-4 1 32 0,4-1 10 0,-3 7 0 0,-1-7 0 15,1 7-10-15,-1-7-12 0,-3 10 2 0,4-9 1 31,-4 5-19-31,3-2-4 0,1-4-1 0,-4 7 0 16,3-7-141-16,-3 1-28 0,4-1-6 0,-4-9 0 0</inkml:trace>
  <inkml:trace contextRef="#ctx0" brushRef="#br0" timeOffset="-127238.25">13899 10042 1728 0,'0'0'153'0,"0"0"-122"0,0 0-31 0,0 0 0 0,0 0 105 0,8 9 15 15,-1 7 4-15,3 3 0 0,-3-7-86 0,0 4-17 16,-3 9-3-16,3-6-1 0,-4 6 7 0,4-3 2 16,-3 3 0-16,3 3 0 0,-3-3 2 0,-1 0 0 15,1-3 0-15,-1 3 0 16,1-6-48-16,-1 6-10 0,-3-6-2 0,7 0 0 0,-3-3 23 0,-1-7 9 15,1 7-8-15,-4-4 8 0,3-5 0 0,-3-7 0 16,0 0 0-16,0 0 0 0,0 0 0 0,0 0 0 0,0 0 0 0,0 0 0 16,0 0 26-16,0 0 7 0,0 0 2 0,0 0 0 31,-7-7-67-31,4-2-12 0,-1 0-4 0,-3-1 0 16,4-6-12-16,-1 4-4 0,1-7 0 0,-4-3 0 0,3 3 52 0,0-6 12 0,-3 3 0 0,0-3 0 15,0-3-22-15,4 3-2 0,-4 0 0 0,3-3 0 16,1 9 37-16,3 0 7 0,0-9 2 0,0 6 0 15,0 3 26-15,3 0 4 0,1 3 2 0,-1 7 0 16,8 0-46-16,-4-1-8 0,0 1 0 0,4-1-8 16,-1 1 24-16,4 3 4 0,0 3 2 0,0-4 0 15,1 7-3-15,2 0-1 0,1 0 0 0,-1 0 0 16,1 7-34-16,3-4-6 0,-3 3-2 0,0 3 0 16,-1 1 7-16,-3-1 1 0,4 1 0 0,-7-1 0 15,3 7 16-15,-7 3 0 0,-4-4 0 0,1-2 9 0,-4 2-9 0,-4 4 8 16,-3-3-8-16,-3-4 8 0,3 4 5 0,-8 0 1 15,1-4 0-15,4 4 0 0,-4-7 22 0,3 1 5 16,0-1 1-16,1 1 0 0,-1-4-42 0,4-3-14 16,0-3 0-16,7 0 0 0,0 0-4 0,0 0-1 15,0 0 0-15,0 0 0 0,0 0 35 0,0 0 6 16,11 0 2-16,-1 0 0 0,4 0-24 0,11 0 0 16,0-3 0-16,3 3 0 0,4-6 12 0,0 6-3 15,-1 0 0-15,5 0 0 0,-1 6-9 0,0-6 0 16,0 0 0-16,-6 3 0 0,2-3 0 0,-2 6 0 15,-1-6 0-15,-3 3 0 0,-8 4 19 0,1 2 1 16,-1-3 1-16,-6-2 0 0,-4 5-9 0,-3-3-3 0,-4 4 0 0,-4-1 0 16,-3 0 15-16,-7 10 2 0,-4-9 1 0,-6 5 0 15,-5 1-11-15,1 3-3 0,-7-7 0 0,0 14 0 16,-8-8-13-16,1 1 0 0,-11 3-12 0,0 0-780 16,-3 6-156-16</inkml:trace>
  <inkml:trace contextRef="#ctx0" brushRef="#br0" timeOffset="-93698.46">13995 4074 1044 0,'0'0'23'0,"0"0"5"0,0 0 0 0,0 0 1 0,-4 0-29 0,1-9 0 0,-4 9 0 0,3-3 0 0,-3-3 45 0,3 3 3 15,-3-4 1-15,4 7 0 0,-4 0-39 0,3-6-10 16,-3 6 0-16,4-3 0 0,-4-3 0 0,7 6 0 16,-4 0 0-16,4 0 0 0,-7 0 0 0,0 0-11 15,0-4 3-15,3 4 0 0,-3-6 8 0,0 6 12 16,7 0-2-16,-7 0-1 0,0-3 23 0,0 3 5 16,0-6 1-16,0 6 0 0,0-3-14 0,0-4-2 15,0 4-1-15,-4-3 0 0,1 3-1 0,3 3 0 16,-4-13 0-16,1 10 0 0,-5-3 23 0,1-4 4 15,-3 10 1-15,-5-9 0 0,1 0-39 0,4 9-9 0,-4-10 0 16,3 10 0-16,-3-6 0 0,3-3 0 0,0 9 0 0,-3-10 0 16,4 10 15-16,-1-3 1 0,-3-3 0 0,0 3 0 15,3-4-27-15,-3 4-5 0,0-3 0 0,0 3-1 16,-4-3 17-16,4-4 0 0,-1 10 0 0,-2-6 0 16,-1 3 0-16,0-4 0 0,-3 7 0 0,0-9 0 15,0 9 0-15,0-3 0 0,3-3 0 0,0 2 0 16,0-8 0-16,1 9 0 0,3-7 0 0,-4 4 9 15,4-3-9-15,3 6 0 0,-3-4 0 0,3 4 0 16,-3-3-8-16,0 3 8 0,0 3 0 0,-4 0 0 16,0-7 12-16,-3 1 8 0,-4 6 0 0,-3 6 1 15,-4 1-33-15,-3-7-8 0,3 3 0 0,0-3-1 16,1 6 21-16,-1 4 0 0,3 2 0 0,1-2 0 16,0-1-10-16,0-3 10 15,-1 0-13-15,1-2 5 16,0 5 8-16,0-9 0 0,-1 9 8 0,-3-2-8 0,8 2 0 0,-5-6 0 0,5 10 0 0,2-10 0 15,1 6 0-15,0 1 0 0,0-4 0 0,3 3-8 0,0 1 8 0,-6-1 0 16,-1 1 0-16,0-1 0 0,-3 7 0 0,0-4 11 16,-11 4-3-16,3 3 0 15,-2 0-8-15,2 6 0 0,4-7 0 0,4 8 0 0,-4-8 15 0,0 1 1 16,8 6 0-16,3 3 0 16,-4-2-36-16,4-1-6 0,-4 6-2 0,4 4 0 0,3-17 28 15,-3 7 0-15,-4 4 0 0,0-4-8 0,7-6 8 0,-3 6 0 16,0-7 0-16,0 1 0 0,3 6 21 0,4 4 7 15,3-11 0-15,-3 7 1 0,0-6-29 0,3 6-21 16,4 4 3-16,0-4 1 0,0 3 17 0,3 0 0 0,-3 16 8 16,7-9-8-16,0-1 0 0,0-6 0 0,0 7 0 0,0-7 0 15,7-3 0-15,-3 13 0 0,-1-20 0 0,0 14 0 16,8-10 16-16,-4 9-4 0,0-9 0 0,0 9 0 16,0-2-12-16,4-1 0 0,-1 0 0 15,4 7-10-15,-7-1-2 0,4 4 0 0,6-13 0 16,-3 9 0-16,0-5 12 0,0-1 0 0,4-3 0 0,3 3 0 15,-3-3 11-15,-1 0 4 0,1-3 1 0,-1 3 0 16,8-6-1-16,-4 6 0 0,-3 3 0 0,3-3 0 16,3 1-15-16,1-4 0 0,3 12 0 0,-3-6 0 15,0 4 0-15,3-4 0 0,3 0 0 0,-2 0 0 16,2-3 0-16,1 4-21 0,3-4 3 0,0 3 1 16,1-3 17-16,-1 0 0 0,0-3 0 0,4 3 0 15,3 0 23-15,-3-6 5 0,0 6 0 0,3-3 1 16,11 0-9-16,-7-3-3 0,-1 0 0 0,-2-1 0 0,2-2 4 0,-2-3 1 15,3 2 0-15,-4 4 0 0,0 6-14 0,0-6-8 16,4 0 10-16,0-3-10 0,0-7 10 16,7 7-10-16,3-4 10 0,-3-6-10 0,0 4 0 15,0-7-18-15,-1 6 2 0,-2-9 1 16,-1 7 35-16,0-14 6 0,1 7 2 0,3-9 0 16,-4 0-11-16,4-1-1 0,3 1-1 0,1-1 0 0,-8 1-1 0,4 0 0 15,-4-7 0-15,1-3 0 0,2 0-5 16,-6 0-1-16,0 4 0 0,3-4 0 0,-3 0 14 0,3 0 2 15,1-3 1-15,-1 0 0 0,0-3 2 0,4 0 0 16,-3-3 0-16,-5 3 0 0,1 3 1 0,0-9 0 16,0 2 0-16,0 1 0 0,-4-6-28 0,4-1 0 0,3-9 0 0,4 7 0 15,0-7 0-15,-4 6 0 16,0 0 0-16,-3-2 0 0,0 5-10 0,-4-2-4 0,-3 8-1 0,-4-11 0 16,1 8 15-16,-5-9 0 0,-3 10 0 0,-3-10 0 15,-4-6 23-15,0-3 7 0,-3 6 2 0,-1 3 0 16,-2-9-13-16,-5 6-3 0,-3-3 0 0,0 3 0 15,-3 1-4-15,-5-11 0 0,-2-2-1 0,-1-4 0 16,-3 7 17-16,0 0 4 0,-4 6 1 0,-3-4 0 16,-3 11-33-16,-1-1-12 0,4 3 0 0,-4 4 0 15,-3 9 12-15,0-4 0 0,-4 4 0 0,-3 13 0 16,-1-4-28 0,5 4-4-16,-5-1 0 0,8 10 0 0,-4-3 32 0,1 3 20 0,2 3-4 0,1 0 0 15,0 0-51-15,0 3-10 0,-4 3-3 0,4-3 0 16,-1 3-92-16,-2 10-20 0,-5-3-3 0,8 2-778 15</inkml:trace>
  <inkml:trace contextRef="#ctx0" brushRef="#br0" timeOffset="-91958.29">14520 6511 1407 0,'-7'-9'62'0,"7"9"14"0,-3-4-61 0,-1-2-15 0,1 3 0 0,-1-3 0 16,1-4 19-16,-4 4 1 0,0 3 0 0,3-3 0 0,-7-7-11 0,4-3-1 16,0 7-8-16,0 3 12 0,-3-4-12 0,3 7 0 15,0-3 0-15,0-3 0 0,-1-1 0 0,-2 1 0 16,3 6 0-16,0-4 0 0,0-8 35 0,0 12 7 16,-4-7 2-16,0 4 0 0,1-4 8 0,-1 1 1 15,1 0 1-15,-4-1 0 0,0 4-19 0,-1-3-4 16,-2-1-1-16,-1 1 0 0,4 6 9 0,-4-4 1 15,1-2 1-15,-4 3 0 16,-1 2-41-16,5-5-9 0,-1 3-2 0,0 3 0 0,1-4 36 0,-1-2 7 16,-3 9 2-16,7-6 0 0,-7 3-26 0,3 3-8 0,0-7 0 15,-3 7 0-15,0-3 0 0,0 3 0 16,-4-6 0-16,-3 6 0 0,0 0 11 0,3 0-11 16,-7 0 10-16,4 0-10 0,-4 0 18 0,1 6-2 0,-1-3-1 0,4-3 0 15,-4 7-15-15,4 2 0 0,-4-3 0 0,4 4 0 16,-4-1 0-16,0 0 8 0,-3 1-8 0,0 6 0 15,-1-4-15-15,-6 4-5 0,0-4-2 0,-4 10 0 16,0-9 30-16,0 12 5 0,4 0 2 0,0-3 0 16,3 3-24-16,-4-6-5 0,1 6-1 0,3 0 0 15,0-6 15-15,-3 0 0 0,-4 6 0 0,0-3 0 16,0 0 10-16,1 0 5 0,6-4 1 0,0 8 0 16,0-8-24-16,4 1-5 0,0 6-1 0,3-6 0 15,0 6 14-15,-3 0 0 0,0-3-10 0,3 3 10 16,-3 3 0-16,-1 4-9 0,1-10 9 0,0 12 0 15,-1-9 0-15,5 4 0 0,-5-1 0 0,8-3 0 16,0 3-9-16,3 3 9 0,1-9 0 0,6 4-9 0,-3 2 9 16,7-3 0-16,-7 3 0 0,6-3 0 15,1 3 0-15,4 7 0 0,-4 2 0 0,3 4 0 0,0-9 0 0,1 2-8 16,6 1 8-16,1-1 0 0,-1-6 0 0,4 1 0 16,0-4 0-16,7 3 0 0,-3-3 0 0,3-6 0 15,0 6 0-15,4-6 0 0,-1 6 0 0,1-6 0 16,-1 6 0-16,4-7 0 0,1 1 0 0,-1 0 0 15,0 6 0-15,0 0 0 0,3 3 0 16,-2 1 0-16,6-4 0 0,-4-3 0 0,5 3 0 0,-1 0 0 16,3 0 0-16,1 3 0 0,3-3 0 15,1-3 8-15,-5 3-8 0,4 4 0 0,1-4 0 0,-1-7 0 16,0 11 0-16,0-11 8 0,1 8-8 0,2-8 0 0,1 7 0 0,3-6 0 16,-3 0 0-16,7 3 0 0,0 0 0 15,7-3 8-15,-1-4 8 0,1 1 1 0,-3-3 1 0,-1 2 0 16,0 1-2-16,1-3 0 0,-5-4 0 0,5 0 0 15,-1-2-6-15,4-4-2 0,3 3 0 0,1 0 0 16,-1-2-8-16,1-4 0 0,-1 9 9 0,-3-9-9 16,-4 6 0-16,0-3-15 0,1-3 3 0,-4 0 0 15,3-3 26-15,0-3 6 0,1-3 0 0,2 5 1 16,1-2-7-16,4-3-2 0,-4 2 0 0,-1 4 0 16,1-3 4-16,-3-3 0 0,-5-1 0 0,1-5 0 15,0 2-8-15,3-3 0 0,-6-3-8 0,2 4 12 16,-2 5-12-16,3-2 0 0,-1-4 0 0,-2 1 0 15,2 2 20-15,-2-3-1 0,-1 4-1 0,0-4 0 16,1 0 0-16,-1-2 0 0,0-1 0 0,4 3 0 16,3-6 2-16,-3-3 0 0,3 0 0 0,1 6 0 0,3-6-20 15,-8-3 0-15,1 3 0 0,-4-3 0 0,1-7 20 0,-1 4 0 16,-3-10 0-16,3 3 0 0,-7 4-8 16,8-10-2-16,-5 6 0 0,1 4 0 0,-4-4-10 0,-3 4 0 15,3-1 0-15,-3-2 8 0,-4 2-8 0,-3 1 8 16,-4-4-8-16,0 3 8 0,0-2 0 0,-7-4 0 15,0 3 0-15,-3 4 0 0,-1-4 9 16,-3 4 2-16,0-4 0 0,-3 4 0 16,-1-4-19-16,-3 4 0 0,0-1 0 0,-7 7 0 0,-4-7 0 0,4 7 0 15,0 3 0-15,-7-3 0 0,3 0 0 0,-6-4 0 16,2 10 0-16,-2-3 0 0,-5 0 0 0,1 6-19 0,0-6 3 16,-4 13 0-16,4-4 16 0,-7-3 0 0,0 3 0 15,-8 7 0 1,1 0-144-16,0-1-26 0,-1 1-5 0,-3 9-576 0,0-10-115 15</inkml:trace>
  <inkml:trace contextRef="#ctx0" brushRef="#br0" timeOffset="-71600.02">8985 3519 990 0,'-14'-9'44'0,"14"9"8"0,-10-6-41 0,3 3-11 0,-1-4 0 0,1-2 0 15,-3 0 15-15,-1-1 1 0,-3 4 0 0,0-4 0 16,0 7 9-16,0-6 3 0,3 3 0 0,-6-4 0 16,2 1-28-16,-2 6-14 0,6-10 2 0,-10 10 0 15,3-3 12-15,4 3 15 0,-7-4-3 0,7-2-1 16,-7 9 8-16,3-3 1 0,1-3 1 0,-1 6 0 31,0 0-55-31,-6-4-11 0,2 4-3 0,1 0 0 0,-3 0 48 0,2 4 0 0,-2-4 0 0,-4 0 10 16,-1 6-10-16,1-3 0 0,-4 6 0 0,4-9 0 15,-4 10 0-15,1-4 15 0,-1 10-3 0,0-13 0 16,0 12-12-16,4-5-16 0,-4 2 3 0,4 4 1 16,0-6 12-16,-4 8-9 0,-3-2 9 0,3 3-8 15,-7 6 19-15,1-3 4 0,-5 12 1 0,-3-2 0 16,4-4-8-16,0 10-8 0,-1-1 11 0,8 4-11 0,-11-3-12 15,7-1-10-15,4 4-2 0,-4-3 0 0,4-4 2 16,-4 4 0-16,0 3 0 0,-3-4 0 0,7 10 22 16,-8-3-11-16,8 9 11 0,0-2-8 0,0 2 8 0,3-6 11 15,-3 6-3-15,-1-6 0 0,5 7-8 0,-5-1-14 16,5 10 3-16,-5-1 1 0,1 1 10 0,0 0-12 16,-4-4 12-16,4 4-12 0,-1 0 12 0,1 9-10 15,0 0 10-15,3 0-10 0,4 0-10 0,3-3-1 16,0 3-1-16,4-3 0 0,7-3 22 0,-7 3 18 15,7 13-3-15,3-4-1 0,1-6-26 0,-1 0-4 16,4-3-2-16,4 3 0 0,-4-6 18 0,7 10 0 16,0-1 0-16,0-3 0 0,0-3 0 0,7 3 0 0,-4-3 0 0,1 6 0 15,-1 4 0-15,4 2 0 0,0-2 0 0,0-4 0 16,4 3 0-16,-8 10 8 0,4 3-8 0,4-3 0 16,-4 3 0-16,0-3 0 0,-3-1 0 0,3 4-240 15,0 7-52-15</inkml:trace>
  <inkml:trace contextRef="#ctx0" brushRef="#br0" timeOffset="-71483.32">6682 8552 1440 0,'35'38'64'0,"-14"-19"12"0,-3 6-60 0,3-6-16 0,7 12 0 0,-3-3 0 31,3 1-97-31,4-1-23 0,-4 3-4 0,7 0 0 0,4 1 124 0,0-1 20 0,3 4 6 0,8-7 2 16,-5 6-28-16,5 1-14 0,-1-1 2 0,1-5 0 31,-1-1-42-31,0-3-8 0,-3 3-2 0,4-9 0 0</inkml:trace>
  <inkml:trace contextRef="#ctx0" brushRef="#br0" timeOffset="-70913.62">8117 9277 403 0,'50'-10'17'0,"-22"10"5"16,7 0-22-16,4 0 0 0,3-3 0 0,4 3 0 0,-3-6 135 0,-1 6 22 16,-3 0 5-16,3-6 1 0,-3 3-79 0,3-4-16 15,-3 4-4-15,3-6 0 0,4-1-38 0,-3 1-8 16,2-7-2-16,1 1 0 0,0 2 7 16,-3-6 1-16,-5-3 0 0,1-6 0 0,0-6-16 15,0 5-8-15,0-5 8 0,-1 2-8 16,1-2-18-16,3-1-8 0,1 7-2 0,3-3 0 0,-11 3 36 0,4-7 6 15,0 7 2-15,-4 0 0 0,-3 3 24 0,-4-10 4 16,4 7 2-16,-4-7 0 0,0-8-10 0,-3 5-1 16,3 0-1-16,-3-2 0 0,-4 2 18 0,3 3 3 15,-2-2 1-15,-5-1 0 0,4-3-31 0,-3 4-5 16,0-1-2-16,-1-6 0 0,-3 0 3 0,4 0 1 16,0-9 0-16,-1 6 0 0,1-3 7 0,-7-3 2 0,3-1 0 15,-4 1 0-15,-3-3-20 0,4-4-11 0,-4-6 12 16,4 3-12-16,-4 1 10 0,3 2-10 0,-3-3 8 0,0 10-8 15,-3-3 17-15,3-4-1 0,-4-3-1 0,4 1 0 16,-3-1-4-16,0 6-1 0,-1-2 0 0,1 6 0 16,-1-4-10-16,-3-2 0 0,0 5 0 0,0-9 0 15,0-2 26-15,0-4 10 0,-3 6 1 0,-1 3 1 16,1-2-26-16,-1-1-12 0,-3 0 10 0,0-3-10 16,-4-12 8-16,4 6-8 0,-3 3 0 0,-1 3 9 15,-3-3-9-15,-4 6 0 0,8 1 0 0,-4-7 0 16,-4 3 13-16,-3 3 4 0,7 3 1 0,-7 4 0 15,-1 3-2-15,1-1-1 0,0 10 0 0,-4-9 0 16,-3 0-23-16,3 6-5 0,1-3-1 0,-1-4 0 0,0 7 62 0,1 3 13 16,-5 0 3-16,1 1 0 15,4-1-76-15,-15 6-16 0,3 4-2 0,-2-10-1 0,-5 3 31 0,1-3 0 16,0 0-8-16,-8 0 8 0,8 0 23 0,-7 7 7 16,3 2 2-16,-7 1 0 15,-4 9-80-15,-6-4-15 0,-4 4-3 0,0 6-1 16,3 1 27-16,-3 8 6 0,7-5 1 0,-7 5 0 15,0 10 4-15,-3 0 1 16,-8 0 0-16,4 10 0 0,0 5-183 0,0 4-36 16,-81 16-7-16,24-7-2 0</inkml:trace>
  <inkml:trace contextRef="#ctx0" brushRef="#br0" timeOffset="-36589.41">17522 2262 288 0,'0'0'12'0,"0"0"4"0,8-3-16 0,-1-3 0 0,-7 6 0 0,7-7 0 16,-4 7 48-16,-3 0 8 0,0 0 0 0,7-9 1 15,-7 9-44-15,0 0-13 0,0-3 0 0,0 3 8 16,0 0-8-16,0 0-13 0,0 0 3 0,0-7 1 16,0 7 9-16,-3-3 0 0,-1-3 0 0,4 6-8 15,0 0-4-15,-3-9-1 0,-1 6 0 0,1-4 0 16,3 7 50-16,0 0 11 0,0 0 1 0,-4-3 1 16,-3 3 74-16,7 0 14 0,-4-12 3 0,-3 12 1 15,4-4-62-15,-1-5-13 0,1 9-3 0,3 0 0 16,0 0-28-16,-7-6-7 0,3-4-1 0,1 7 0 15,-1-3-9-15,1-3-3 0,-1 9 0 0,-3-7 0 16,4-2 4-16,-1 6 0 0,-3-4 0 0,0 4 0 0,0-3-20 0,0-3 0 16,0-1 0-16,0 7 0 0,0-3 0 0,0 0 0 15,-4 2 0-15,0-2 0 0,1 3-14 0,-1-3 0 16,-3-4 0-16,4 10 0 0,-5-9 33 0,1 9 6 16,0-9 2-16,0 9 0 0,0-7-27 0,0 4 0 15,0-3 0-15,0 6 0 0,-4-3 12 0,0 3 11 16,1 0 1-16,-1-7 1 0,-3 7-25 0,0 0 0 15,0 0 0-15,-1 0 0 0,1 0 31 0,-3 0 1 16,-1 0 0-16,0 0 0 0,0 7-32 0,1-7 0 16,-1 3 0-16,0-3 0 0,1 6 0 0,3-3 0 15,-4 4 0-15,4-7 0 0,0 6 0 0,-1-3-20 16,1 3 4-16,0-3 0 0,3 7 16 0,-3-4 0 16,-3-3 0-16,2 3 0 0,-2-2 8 0,-1 8 4 0,0-9 2 15,1 7 0-15,-8-1-14 0,4 0 0 0,3 1 8 0,-3-1-8 16,-1-2 0-16,5 2 0 15,-1-3 0-15,0 7 0 0,4 2 0 0,-3-5 0 0,-1-1 0 0,4 1 0 16,0-1-10-16,-4 7-5 0,4-7-1 0,-4 1 0 16,0-1 34-16,1 10 6 0,-5-10 2 0,5 1 0 15,-1 5-14-15,-3 4-4 0,0-3 0 0,-4-4 0 16,4 10-8-16,-1-3 0 0,5 0 0 0,-1 0 8 16,4 6-8-16,0-6 0 0,-1-1-10 0,5 8 10 15,-1-8 0-15,1 1-9 0,2 9 9 0,1-6 0 16,-3 7 0-16,3-11 0 0,-1 17 0 0,1-16 0 15,-3 9 0-15,3-3 0 0,-4 3 0 0,4-3 0 16,-7 4 0-16,3-4 0 0,-3 3 0 0,3 0 0 16,-6 3 0-16,2 1 0 0,-2 2 0 0,-1 1 0 0,-3-1 0 15,3 4 0-15,4 6 0 0,-4 0 0 0,4 0 0 0,0-7 0 16,0 7 0-16,3 0 0 0,0 0 0 0,1 0 0 16,-1 0 0-16,4-4 0 0,-4 11 11 0,4-4-3 15,4 6 0-15,-4-9 0 0,3 3-8 0,0 3 0 16,1-15 0-16,-1 2 0 0,1 7 0 0,3-6 16 15,-4 3 0-15,4-4-1 0,0 7 2 0,0 3 1 16,0-3 0-16,0-6 0 0,3 6-6 0,1-4-2 16,-1-8 0-16,1 12 0 0,3-13-2 0,-4 0-8 15,4 4 12-15,0-1-4 0,4 1 5 0,-4-4 1 16,3 4 0-16,1-1 0 0,3 1 0 0,0-1 0 16,0-3 0-16,3 4 0 0,1-1-14 0,0-5 0 0,-1 5 8 15,1-6-8-15,3-3 0 0,0 4 0 0,-3-4 0 0,3 0 0 16,0-3 8-16,0 3-8 0,0-6 0 0,0 6 0 15,0-6 0-15,0-1 0 0,4 7 0 0,-4-6 0 16,4 0 0-16,-1 3 0 0,1 0 0 0,3 3 0 16,-7-6 0-16,7 0 0 0,4 0 0 0,-4 6 0 15,0-10 0-15,1 4 0 0,-1 0 0 0,0 0 0 16,-3-4 0-16,3 4 8 0,0 0-8 0,0 0 0 16,0-3 0-16,0 2 8 0,1 1-8 0,2-3 0 15,-3 0 21-15,4-4-1 0,0-2-1 0,3 5 0 16,-3 1-19-16,3-4 0 0,4-2 0 0,0-1 0 15,3 1 0-15,-7 2 0 0,4-2 0 0,-4-7 0 16,0 6 0-16,0-3 0 0,-3-2 0 0,3 2-9 16,-3-3 21-16,3-3 4 0,-3 0 0 0,3-3 1 15,4 3 6-15,0-6 1 0,3 2 0 0,0-2 0 16,8-3 2-16,-1-1 1 0,0 1 0 0,-3-1 0 0,0-5-15 16,3 5-4-16,-7-8 0 0,4 2 0 0,-3 7-8 0,-1-10 0 15,0 0 0-15,4 3 0 0,3-3 0 0,1 1 0 16,6-8 0-16,-3 8 0 0,-7-7 37 0,3 6 3 15,-3-9 0-15,0-1 0 0,-4-5-32 0,0-1-8 16,0-2 0-16,1-1 0 0,-1-3 0 0,0-3 0 16,1 1 0-16,2 2 0 0,1-9 12 15,3 6 2-15,-3-13 0 0,0-2 0 0,-4 2 10 0,1-2 1 16,2 2 1-16,-6-2 0 0,3 2-26 0,-3-2 0 16,0-14 0-16,0 8 0 0,-1-4 0 0,1 0 0 15,0 12 0-15,-4-6 0 0,4 4 12 0,-4-4-4 0,-3 7 0 0,0-4 0 16,-8-3-8-16,1 1 8 0,-4 8-8 0,4-8 8 15,-8-1-8-15,1 10 0 0,-4-10 0 0,0 0-11 16,-4 1 35-16,1-1 6 0,-4 0 2 0,0 3 0 16,-4-2-32-16,-6-1 0 0,-1 7 0 0,1-4 0 15,-4 7 16-15,-4 6-4 0,-7-7 0 0,0 1 0 16,-6 9-12-16,-1 7 0 0,0-7 0 0,0 15 0 16,-3 1-12-16,0 3 2 0,-4 0 0 0,4 9 0 31,-8 4-94-31,1 2-20 0,-4 4-3 0,-3 6-669 0,3 0-135 0</inkml:trace>
  <inkml:trace contextRef="#ctx0" brushRef="#br0" timeOffset="-35123.68">16355 6376 864 0,'-11'-3'76'0,"1"3"-60"15,-4-6-16-15,3 6 0 0,-3 0 173 0,3 0 32 16,1-3 7-16,-1 3 0 0,0-7-116 0,1 7-24 16,3 0-5-16,-4 0-1 0,4-6-46 0,-3 6-10 15,-1 6-2-15,4-6 0 0,0 0-8 0,0 7 0 16,-4-4 0-16,4-3 0 0,0 9 0 0,-3-3 0 0,3 7 9 15,-4-4-9-15,0 7 0 0,-3-7 0 0,4 10 0 16,-4-3 0-16,-1 3 0 0,-2 0 0 0,3 6 0 0,-4-7 0 16,0 8 0-16,-3-8-8 0,4 11 8 0,-1-4 0 15,-3 0 0-15,-4 3 0 0,4 0 0 0,0 10-8 16,0 3 8-16,-4 3 0 0,0 3 0 0,4-4 8 16,-4 4 5-16,8 4 2 0,-8-4 0 0,4 3 0 15,0-3 1-15,0 6 1 0,3 10 0 0,-7 0 0 16,4-1-9-16,0 1-8 0,-4 6 9 0,0-6-9 15,1 3 10-15,-4 3-10 0,-1 12 10 0,1-9-10 16,0 7 10-16,0-7-10 0,-1 6 10 0,1-6-10 16,4 16 34-16,-1-6 1 0,4-1 0 0,0 1 0 15,-1-4-54-15,8 1-10 0,-3-4-3 0,6 9 0 0,0 1 32 16,1 3 0-16,6-10 0 0,1-2 0 0,-1-7 12 16,4 12 0-16,0 7-1 0,0-7 0 0,4 1 18 0,3-10 4 15,-4-3 1-15,8 3 0 0,0-3-26 0,-1 3-8 16,1 0 0-16,3-3 0 0,0-3 0 15,0-6 0-15,4-4 8 0,-1-2-8 0,1-1 9 16,3 0-1-16,0 1-8 0,4 5 12 16,0-9-12-16,-1 4-8 0,1-1 8 0,0-3-13 0,-1-6-3 15,1 0-1-15,0-7 0 0,-4 7 0 0,4-9 40 0,-4-4 8 16,4 10 1-16,3-3 1 0,0-1-18 0,4 7-4 16,0-9-1-16,6-1 0 0,5 1-10 0,-1-4 0 15,4 0 9-15,0-2-9 0,-4-1 13 0,0 0-1 16,1 7-1-16,-1-10 0 0,-3 3-11 0,0 0 0 0,3-3 9 15,0-6-9-15,-3 6 20 0,0-6 0 0,3 0 0 0,1-10 0 16,-1 7-28-16,-3-7-7 0,-4 1-1 16,4-4 0-16,-4-3 16 0,4-3 0 0,-4-3 0 0,0-3 0 15,4-4 48-15,0 1 13 0,3-7 3 0,4 4 0 16,0-4-40-16,3-3-8 0,-3-6-2 0,0-3 0 16,-7 3-22-16,0-4-5 0,3 1-1 0,-3-6 0 15,0-1 14-15,0-2 0 0,3-7 0 0,4 0 0 16,-4-10 26-16,4 1 8 0,-4 0 2 0,-3 0 0 15,0-1-26-15,0 7-10 0,-4-6 8 0,-3-10-8 16,-4 0 0-16,4 4 0 0,-4-4 0 0,-3 0 0 16,-1 7 24-16,5-4 0 0,-8 4 0 0,0-4 0 15,0-2-24-15,0-4-14 0,-7-3 2 0,4-3 0 16,-4 9 12-16,0-6-9 0,0 6 9 0,0-3-8 16,-7-3 8-16,1 7 0 0,-5-10 0 0,-3 3 0 15,-3-3 0-15,-5-1 0 0,5 1 0 0,-4-6 0 0,0-7 24 0,-4 1 6 16,8 8 2-16,-4-2 0 0,0-1-32 0,0 4 0 15,-1-9 0-15,-2 11 0 0,-1-2 0 0,-3-3 0 16,0 9 0-16,0 6 0 0,-4-3 0 0,-3-3 0 16,0-6 0-16,0 0 0 0,-4 3 0 0,0 6 0 15,-3 3 0-15,0 0 0 0,-7 4 0 0,-1-4 0 16,-6-6 0-16,-4 3 0 0,-3 3 12 0,-1 1-4 16,-2-1-8-16,2 0 12 0,4 1-12 0,-3 2-12 15,3-3 3-15,4 1 0 0,-4-1 9 0,0 10 0 16,-3-4 0-16,-1 4 0 0,4 3 0 0,1 6 12 15,-1 6-2-15,3 0-1 0,1 4-9 0,0-1-9 0,-8 10 9 0,-3 3-13 32,0 4-15-32,-7 5-4 15,-7 10 0-15,4 3 0 0,-4 3-176 16,0 13-35-16</inkml:trace>
  <inkml:trace contextRef="#ctx0" brushRef="#br0" timeOffset="-25646.82">26268 672 1566 0,'0'0'34'0,"0"0"7"0,0 0 2 0,0 0 1 0,0 0-35 0,0 0-9 0,0 0 0 0,0 0 0 15,0 0 53-15,0 0 9 0,0 0 2 0,0 0 0 16,0 0 0-16,0 0 0 0,0 0 0 0,0 0 0 15,0-9-17-15,0 9-3 0,0-7-1 0,0 7 0 16,0 0-7-16,0 0 0 0,0 0-1 0,0 0 0 16,0 0 12-16,0 0 2 0,0 0 1 0,0 0 0 0,0 0-35 0,0 0-7 15,0 0-8-15,0 0 11 0,0 0-27 0,0 10-4 16,3-1-2-16,1 1 0 0,-4 15 22 0,7-6 0 16,-4 6 12-16,1 3-4 0,3-3-8 0,0 9-9 15,-3-5 9-15,3 5-13 0,-4-9 13 0,1 7 0 16,-1 2 0-16,-3-9 0 15,-3-6 48-15,-1 0 13 0,4 0 3 0,0 3 0 16,-3 0-80-16,3-7-15 0,-4 1-3 0,8-7-1 0,3 10 35 0,-7-6 0 16,3-4 0-16,-3-9 0 15,0 0-103-15,0 0-13 0,0 0-4 0</inkml:trace>
  <inkml:trace contextRef="#ctx0" brushRef="#br0" timeOffset="-25427.52">26649 1174 2602 0,'0'0'57'0,"0"0"12"0,0 0 3 0,0 0 1 0,10 0-58 0,1 6-15 0,-4-3 0 0,-7-3 0 15,0 0 0-15,0 0 0 0,0 0 0 0,0 0 0 16,0 0-89-16,0 0-18 0,0 0-3 0</inkml:trace>
  <inkml:trace contextRef="#ctx0" brushRef="#br0" timeOffset="-25030.86">27051 729 403 0,'0'0'36'0,"0"0"-36"0,0 0 0 0,0 0 0 15,0 0 374-15,0 0 68 0,-4 9 14 0,4-3 2 16,-3 4-314-16,3-1-62 0,-4 0-13 0,4 1-2 16,0-4-35-16,0 7-6 0,0-1-2 0,0 1 0 15,0 6-24-15,4-4 8 0,-4 4-8 0,3 6 0 16,1-6 0-16,-4 0 0 0,4 0 0 0,-1-4 0 15,1 4 0-15,-1-3 0 0,1-4 0 0,3 1 0 16,-4-10-25-16,1 6-11 0,-4-9-1 0,0 0-1 16,0 0-84-16,0 0-17 0,0 0-3 0,0 0-438 15,0 0-88-15</inkml:trace>
  <inkml:trace contextRef="#ctx0" brushRef="#br0" timeOffset="-24644.68">26977 798 1335 0,'-4'-19'59'0,"4"3"13"0,0-3-58 0,0 4-14 15,4 5 0-15,-1-9 0 0,1 10 103 0,0 0 17 16,-1-1 4-16,4 1 1 0,-3 9-59 0,-4 0-12 16,0 0-2-16,0 0-1 0,0 0 12 0,7 3 2 15,0 6 1-15,3 7 0 0,-6 3-32 0,3-4-6 16,0 4-2-16,0 0 0 0,-3 6-3 0,6-6-1 16,-3 0 0-16,0 0 0 0,4-4-14 0,-1 4-8 15,1-3 10-15,-4-4-10 0,7-2 10 0,0-4-10 16,4 3 10-16,-4 1-10 0,4-10 0 0,-4 0 0 15,0 0 0-15,0 0 0 0,4-10 0 0,-1 1 0 0,1 3 0 16,0-7 0-16,-1-3-9 0,1-2 9 16,3 2 0-16,-3-3-9 15,-1-9-14-15,1 9-2 0,0-6-1 0,-1 0 0 16,1 6-5-16,-1-9-1 0,-2 12 0 0,-1-3 0 0,0-9 32 0,-4 13 0 0,1 5 0 0,-4 1 0 16,0-1 26-16,-7 10 2 0,7 0 0 0,0 10 0 15,-3-1 13-15,-1 1 3 0,1 5 1 0,-4 4 0 16,0-3 10-16,0-4 1 0,0 13 1 0,-4 0 0 15,1-12-73 1,3 12-14-16,0-9-3 0,-4 3-1 0,4-4 34 0,0-2 0 0,0 2 8 0,0-2-8 16,0-7 0-16,4 4-12 0,-4-10 1 0,0 9 0 15,3 0-125-15,-3-9-26 16,0 0-5-16</inkml:trace>
  <inkml:trace contextRef="#ctx0" brushRef="#br0" timeOffset="-24377.87">27929 666 2217 0,'0'0'48'0,"0"0"11"0,0 0 1 0,7 6 4 0,1-3-52 0,-1-3-12 16,-4 10 0-16,1-4 0 0,3 3 21 0,-4 10 2 15,4-9 0-15,-7 5 0 0,4 13-15 0,-1-9-8 16,-3 6 8-16,4 4-8 0,-4-4 0 0,0 9 8 0,0-9-8 0,-4 3 0 31,4-9-23-31,0 10-9 0,0-11-1 0,0 4-1 16,0 0-9-16,0-3-1 0,4-6-1 0,-4-13 0 15,0 0-155-15,0 0-32 0,3-7-5 0,4-2-2 0</inkml:trace>
  <inkml:trace contextRef="#ctx0" brushRef="#br0" timeOffset="-24031.47">28060 518 2077 0,'0'0'92'0,"0"0"19"0,0 0-89 0,0 13-22 0,0-4 0 0,0 7 0 16,0 3 43-16,-4 0 4 0,4 6 1 0,0-6 0 15,0 9 24-15,0-3 4 0,0 3 2 0,4-3 0 16,-4 10-62-16,3-13-16 0,-3 3 0 0,4 3 0 16,0-3 0-16,-1-9 0 0,1-4 0 0,3 4 0 15,0 3-26-15,3-10-8 0,-3-3-2 0,4-6 0 16,3 0-26-16,-3-6-6 0,3-3 0 0,3-1-1 15,5 1-11-15,-1-7-3 0,0 4 0 0,4-13 0 16,-1 6 22-16,-3-6 4 0,-3 6 1 0,3 0 0 0,-7-6 56 0,0 6 0 16,1 0 0-16,-5 4 11 15,-3-10 46-15,4 12 10 0,-8 4 1 0,4 2 1 0,-3-2 6 0,-4 9 1 16,0 0 0-16,0 0 0 0,3 9-27 0,4 1-5 16,-7 6 0-16,4 2-1 0,-4 7-5 0,0-6-1 15,0 0 0-15,0 6 0 0,0-12-29 0,4 12-8 16,-4-10 0-16,3 4 0 0,1-9 0 0,-4 8 0 15,3-2 0-15,4-13 0 16,-3 7-50-16,3-4-11 0,0 0-3 0,0-3 0 16,-7-3-24-16,10 0-4 0,1-9-2 0,-4 9-815 0</inkml:trace>
  <inkml:trace contextRef="#ctx0" brushRef="#br0" timeOffset="-23843.4">28864 575 2386 0,'-7'28'106'0,"7"-18"22"0,0 11-103 0,0 1-25 0,4-3 0 0,-4 3 0 15,3 0 15-15,-3-3-3 0,-3 6 0 0,3 0 0 16,-4-6 40-16,4 0 8 0,0 0 2 0,0 6 0 16,0-7-99-16,0-2-20 0,0-3-4 0,0 2-1 15,0 4-105-15,4-9-21 0,-4-1-4 0,3 4-695 16</inkml:trace>
  <inkml:trace contextRef="#ctx0" brushRef="#br0" timeOffset="-23469.64">28871 569 2091 0,'0'25'92'0,"0"-16"20"0,4 1-89 0,-1 5-23 16,4 4 0-16,1 0 0 0,-1 0 41 0,-4 6 4 15,8 0 1-15,-4 3 0 0,0-3 53 0,0 3 10 0,0-3 3 16,3 1 0-16,1-5-112 0,-4-2-16 0,4 6-7 0,-4-15-1 16,3 5 24-16,1-5 8 0,-4-7 0 0,0 3 0 31,0-12-50-31,4-3-10 0,-1 5-3 0,1-11 0 16,3-4-9-16,0 0-3 0,4-15 0 0,-1 9 0 15,5-7 1-15,-1-2 0 0,0-7 0 0,4 3 0 0,-1 4 46 0,-3-4 10 0,1-6 2 0,-5 10 0 16,4-4 19-16,1 13 4 0,-1 3 1 0,0 10 0 15,0-1 60-15,-7 7 12 0,0 3 2 0,-3 6 1 16,-11-3 11-16,0 0 2 0,7 15 1 0,-4 4 0 16,1 0-61-16,-1 6-13 0,-3 3-3 0,0-2 0 15,0 2-16-15,0 6-4 0,-3 1-8 0,-1-7 12 16,4 0-12-16,-3-3 11 0,3 3-11 0,0-9 10 16,3 3-83-1,-3 0-17 1,4-12-3-16,3 5-1 0,-7-15-117 0,7 10-23 0,11 8-5 0,-18-18-1 0</inkml:trace>
  <inkml:trace contextRef="#ctx0" brushRef="#br0" timeOffset="-21148.05">26508 1807 403 0,'0'0'36'0,"0"0"-36"16,0 0 0-16,0 0 0 0,0 0 263 0,0 0 45 15,0 0 10-15,0 0 2 0,-4-9-195 0,1 9-38 16,-1-3-8-16,1-4-2 0,-1 1-13 0,4-3-2 16,0 9-1-16,0-3 0 0,0-7-25 0,0-5-6 15,0 5-1-15,4 7 0 0,-4-10-5 0,3 4-2 0,-3 6 0 0,0-3 0 16,0 6 16-16,0-10 3 16,0 1 1-16,0 9 0 0,0 0-6 0,0 0-2 0,0 0 0 0,0 0 0 15,0 0 1-15,0 0 0 0,0 0 0 0,0 0 0 16,0 0-10-16,0 0-1 0,4 9-1 0,-1 7 0 15,1-4-23-15,-1 4-15 0,1 19 3 0,3-7 0 16,-7 10 12-16,3 12 16 0,1-3-3 0,-1-3-1 16,-3 9-1-16,0 0-1 0,0 7 0 0,0-4 0 15,0-9-2-15,0 7 0 0,0-4 0 0,4-3 0 16,-1-3-8-16,1 0 8 0,-4 3-8 0,4-7 8 16,-1 4-8-16,-3-6 8 0,4 0-8 0,-1-4 8 15,-3 1-8-15,4-7 0 0,-4-3 0 0,0 3 8 16,0-9-8-16,0 0 0 0,0-13 0 0,0 10-11 15,0-13 11-15,0-3 0 0,0 0 0 0,0 0 0 16,0 0 0-16,0 0-18 0,0 0 3 0,3-10 1 16,-3 1-46-1,4-7-8-15,-4-2-3 0,0-1 0 0,-4 0-101 0,4 3-20 0,-3-12-4 0</inkml:trace>
  <inkml:trace contextRef="#ctx0" brushRef="#br0" timeOffset="-20425.56">26490 1701 403 0,'0'0'17'0,"0"0"5"0,0 0-22 0,0 0 0 0,0 0 0 0,0 0 0 15,0 0 332-15,0 0 63 0,0 0 12 0,-7 6 2 16,0-6-257-16,-4 3-51 0,1 3-10 0,3-6-3 15,-4 0-24-15,4 3-4 0,-3-3-2 0,-1 13 0 16,4-13-30-16,0 0-7 0,0 3-1 0,0-3 0 16,-4 10-20-16,4-1 0 0,-3-9 0 0,2 16 8 0,-6-4-8 0,4 1 0 15,3-1-8-15,-4 13 8 16,-3-9 0-16,3 6-10 0,-3-6 10 0,7 2 0 16,-7 11 0-16,4-10 0 0,-1 2 10 0,4 1-2 0,-4-3 1 0,4-3 1 15,0-7 0-15,4 7 0 0,-4-13-10 0,7 3 0 16,0-6 0-16,0 0 0 0,0 0 0 0,0 0 8 15,0 0-8-15,0 0 8 0,7-9-8 0,3-7 8 16,-3 4-8-16,4-4 8 0,3-9-8 0,-3 6 0 16,-1 0 9-16,4-6-9 0,-3 0 0 0,3 13 8 15,-3-13-8-15,-1 6 0 0,1 0 0 0,-1 3 8 16,1-3-8-16,0 10 0 0,-1 0 11 0,1-7-3 16,-4 3 0-16,3 4 0 0,-3 3 18 0,0-4 3 0,4 1 1 15,-4 3 0-15,0-4-30 0,0 7 0 0,4-3 0 0,-1-4 0 16,-3 10 8-16,4-6-8 0,0-3 0 0,-1 9 0 15,4-10 0-15,0 7 8 0,-3 3-8 0,0 0 0 16,-1 3 0-16,4 4 0 0,-3 5 0 0,6 4 0 16,-2 9 12-16,6 0 0 0,-4-3 0 0,5 6 0 15,-5 13-4-15,1-13 0 0,3 7-8 0,-7-7 12 16,4 6-4-16,-4-5 0 0,0-4-8 0,-3 3 12 16,-1-3-12-16,4-6 11 0,-7 0-11 15,4-4 10-15,-4-2-10 0,4-4 0 0,-8 7 0 0,4-7 8 16,0 1-8-16,-7-10 0 0,0 0-10 0,0 0 10 31,7 0-80-31,-3-10-11 0,3 7-1 0,-4-3-688 0,1-3-136 0</inkml:trace>
  <inkml:trace contextRef="#ctx0" brushRef="#br0" timeOffset="-16346.24">30078 2300 576 0,'0'0'51'0,"0"0"-41"16,0 0-10-16,0 0 0 0,0 0 308 0,0 0 60 16,0 0 12-16,0 0 3 0,0 0-255 0,0 0-52 15,0 0-9-15,3-4-3 0,-3 4-24 0,0-9-4 16,0 3-2-16,0-4 0 0,0 10-25 0,0 0-9 15,0-9 0-15,0 0 9 0,-3 2-9 0,3 4 0 16,-4-3 0-16,1-4 8 0,-1 1-8 0,-3 0 10 16,4-4-10-16,-4 1 10 0,0 2-10 0,0 1 10 15,-4-4-10-15,0 4 10 0,1-4 20 0,-1 1 4 0,-3 2 1 0,0-5 0 16,3 5-35-16,-3-5 0 0,0 5 0 16,0 1 0-16,0-10 0 0,0 3 0 0,0 4 0 0,0-4 0 15,3-3-8-15,0 0-6 0,1 4-1 0,-1-4 0 31,1 3-13-31,-1-3-2 0,1 1-1 0,-1 5 0 0,7-3 12 0,1 1 3 0,-1-4 0 0,1 9 0 16,6-5 16-16,1 12-12 0,3-13 12 0,0 3-10 16,4 4-6-16,-1-7 0 0,4 7-1 0,4-7 0 15,3 4 1-15,0-1 1 0,4 4 0 0,0-1 0 16,-4 1-1-16,3 0 0 0,-2 5 0 0,-1-2 0 16,-4 3 16-16,1-10 0 0,0 13-10 0,-4 0 10 15,-4-3 0-15,5 3 0 0,-8 0 0 16,-7 0 0-16,7 0 0 0,3 0 0 0,-10 0 0 0,0 0 0 15,0 0 0-15,4 3 0 0,-4-3 0 0,0 13-11 16,0 0 11-16,-7-4 0 16,0 7 0-16,-4-4 0 0,-3 4 0 0,0 9 0 0,-7-13 10 15,0 4-10-15,-8 3 9 0,1 0-9 0,-4 6 8 0,1 0-8 0,-1-6 0 0,0 9 0 16,-7-9 0-16,4 12 0 0,-4-3 0 0,7 1 0 16,-3-1 0-16,7 3 0 0,-4 1 0 0,4-7 0 15,3 3 0-15,4-3 0 0,0 0-8 0,3 0 8 16,1-3 0-16,3-3 0 0,3-3 0 0,4-1 0 15,3-2 0-15,1 2 8 0,3-11-8 0,3 11 12 16,1-5-12-16,3-1 12 0,0-9 12 0,7 6 4 31,-3-2 0-31,10-4 0 0,0-4 13 0,11-2 3 0,3-6 1 0,4-4 0 0,10-3-17 0,4-9-3 16,4 3-1-16,-1-10 0 0,1 10-14 0,-1-3-10 0,-3-7 12 0,-4 4-12 31,1 0-15-31,-4-4-9 0,-1 7-3 0,-2 6-689 0,-8-3-139 0</inkml:trace>
  <inkml:trace contextRef="#ctx0" brushRef="#br0" timeOffset="-1500.74">29538 4589 759 0,'0'0'33'0,"0"0"8"0,0 0-33 0,0 0-8 15,0 0 0-15,0 0 0 0,0-10 53 0,0 4 9 16,0-3 2-16,0 9 0 0,0-7-26 0,0 4-5 0,0-3-1 0,0 6 0 15,0 0-32-15,0-9 0 0,0-1 0 0,4 1 0 16,-4-1 32-16,0 4 0 0,0 3 0 0,0 3 0 16,-4-9 39-16,4 2 7 0,-3-2 2 0,-1 6 0 15,1-4-52-15,-1-2-9 0,-3 6-3 0,3-10 0 16,-6 10 13-16,3 3 3 0,3-9 0 0,-6 3 0 16,-1 6 0-16,0-10 0 0,-3 1 0 0,4 9 0 15,-4-3-2-15,0-4 0 0,-8 7 0 0,1 0 0 16,0 0-14-16,-4 0-2 15,1 0-1-15,3 0 0 0,-4 7 7 0,0-4 0 0,0 3 1 0,-3-3 0 16,4 7-21-16,2-10-16 0,1 9 2 0,-4-3 1 16,1-3 13-16,-1 10 0 0,0-4-10 0,1 1 10 15,-5-1 0-15,1 4 0 0,-3-4 0 0,-1 7 0 16,0 3 0-16,-3-4 0 0,3 4 0 0,0-3 0 0,4 3 0 0,0-1 18 16,-4 1-2-16,7 6 0 0,-3-9-16 15,0 6-14-15,0 6 2 0,-1-3 1 0,1 10 11 0,-4-1 0 16,1-6 8-16,-5 7-8 0,1-7 0 15,-4 10-8-15,4-7 0 0,-4 0 0 0,8 4 35 0,-1-1 7 16,0-5 2-16,7 5 0 0,-3-6-13 0,3 16-3 16,1-3 0-16,-1 0 0 0,4-7 4 0,0 7 0 15,0-10 0-15,-1 4 0 0,1-1-24 0,0 4 0 16,-4 3 0-16,1-4 0 0,-5 1 0 0,5 3-20 16,3-4 4-16,-1 11 1 0,1-5 15 0,4 8 0 15,-1-7 12-15,4-4-12 0,0 4 14 0,3-9-4 16,1 2-1-16,-1 4 0 0,4-3-1 0,0-1-8 15,0 4 12-15,0-3-4 0,0 15-8 0,0-9 0 0,0 3 9 0,0-3-9 16,-1 0 15-16,1-7-2 0,0 7 0 0,0-3 0 16,4-3-3-16,-4 9-1 0,0-3 0 0,3 9 0 15,1 0-9-15,-1 1 8 0,-3-4-8 0,7-3 8 16,0 0-8-16,0-3 10 0,-3 0-10 0,3 0 10 16,3-7-2-16,-3 7-8 0,4 0 12 0,-1 0-4 15,1 3-8-15,-1 6 0 0,4-9 0 0,-3 0 0 16,3 0 28-1,0 0 3-15,3 0 1 0,1-7 0 0,0 7-19 16,3 0-3-16,0 0-1 0,3-6 0 0,5 6 1 0,-1-7 0 16,0 4 0-16,4-3 0 0,3-4-10 0,0-6 0 0,0 7 0 0,-3-7 0 15,3-3 0-15,-3-3 0 0,0 3 0 0,-1-6 0 16,1 6 18-16,0-6 11 0,-4 0 3 0,4 6 0 16,-1-6-32-16,4-4-20 0,1 4 4 0,2 0 0 15,5 0 44-15,-1-4 10 0,0 10 2 0,4-12 0 0,0 3-32 0,-4-1-8 16,4-2 0-16,-4-4 0 0,1 1 8 0,-1-4 0 15,0-3 0-15,-3 3 0 0,3-6-8 0,0 10 0 16,4-10 0-16,0 6 0 0,0-3 0 0,0 3 8 16,-4-2-8-16,0-4 8 0,-7 9-8 15,1-3 0-15,2-3-8 0,-6-3 8 0,3 0 0 0,-3 0 0 16,0 7 0-16,-1-14 0 0,1 7 0 0,0-9 0 16,-1 6 12-16,5-3-4 0,-1-4-8 0,4 1 0 15,-4-1 0-15,4 4 8 0,-1-3-8 0,-2-1 0 16,-1 7 0-16,0-6 0 0,-3-7 0 0,-1 7-12 15,1-1 2-15,0-5 0 0,-4 5 34 0,-3-5 6 16,3 2 2-16,0-3 0 0,0-3-32 0,0 4 0 16,0-4 0-16,1 0 0 0,2-6 0 0,5 3 0 0,-5-3 0 0,8 6 0 15,-4-6 0-15,4 0 0 0,0-3 0 0,-1 9 0 16,1-6 0-16,-4 3 0 0,-3 0 0 16,0 0 0-16,0-3 0 0,-4 0 0 0,0-3 0 0,-4 9 0 15,1-6 0-15,-4 6 0 0,0 0 0 0,0 0 0 16,4-6 0-16,-4 10 0 0,4-7 0 0,-1 0 0 15,1 3 0-15,0-3 0 0,-1-3 0 0,5 0 0 16,-1-3 0-16,-4 2 0 0,8-2 0 0,-4 0 0 16,4-3 9-16,-4 2-1 0,0 1 0 0,0 0 0 15,-3-3-8-15,-4 2 0 0,0 11 0 0,4-8 0 16,-7 8 8-16,-1-7-8 0,1 6 8 0,-1 0-8 16,1 0 0-16,-4 0-14 0,0-6 2 0,0 10 0 0,-3-4 24 15,3 0 4-15,-4-6 2 0,1 6 0 0,3 0-18 16,-4-6 0-16,4-3 0 0,-3 3 0 0,-1 6 27 0,1-16 1 15,-1 7 1-15,1-6 0 0,-1 2-29 0,1-2-18 16,-4-1 2-16,4 10 1 0,-4-3 15 0,0 0 0 16,-4 3 0-16,4 0-9 0,-4 6 9 0,1-6 0 15,-1 6 0-15,4-3 0 0,-3 0 0 0,-1 3 0 16,1 0 0-16,-1 1 0 0,1-1 0 0,-1-6 0 16,4 0 0-16,-3 3 0 0,-1-10 0 0,1 4 0 15,3 3 0-15,0 3 0 0,0-9 0 0,-4 9-10 16,4-6 10-16,0 2-13 0,0-8 13 0,-3 9 0 15,3-3 0-15,0-1 0 0,-4 1 0 0,1-3 0 16,-1 3 0-16,0 3 10 0,1 3-10 0,-1-10 0 0,-3 4 0 0,0 0 0 16,0 3 0-16,0-3 0 0,0 9 0 0,-3-6 8 15,-1 0-8-15,4 6 0 0,0 0 0 0,-4-6 8 16,1 3 17-16,-1-3 3 0,1 6 1 0,-1-6 0 16,-3 0-29-16,0-3-16 0,3-1 1 0,1-5 1 15,-1 9 23-15,4-19 5 0,0 6 1 0,0 4 0 16,0-10-15-16,0 6-16 0,0 4 3 0,3-1 1 15,-6 7 12-15,2 0 0 0,1 3 0 0,-3-4 0 16,-1 11 0-16,-3-1 0 0,4-6 0 0,-5 9 0 16,1-3 17-16,0 0 0 0,0 1 0 0,0 2 0 15,0-3-17-15,0 0-11 0,-4-15 2 0,4 9 0 16,-4 3 9-16,1-3 0 0,-4 0 0 0,3 6 0 16,-3-6 0-16,-4 3 0 0,0-3 0 0,-3 6 8 15,-4-6-8-15,1 0 11 0,-1 3-11 0,4-3 12 0,-4 0-12 16,4 3-9-16,0 0 9 0,3 3-13 0,0 0 13 0,0 3 0 15,4 13 0-15,-3-12 0 0,-1 15 0 0,0-10 0 16,-3 7 0-16,0 3 0 16,-4 0-37-16,-3 3-5 0,-8 7-1 0,1-4 0 15,-4 3-25-15,0 7-6 0,4-4-1 0,0 4 0 16,-1-3-62-16,1 2-13 0,0-5-2 0</inkml:trace>
  <inkml:trace contextRef="#ctx0" brushRef="#br0" timeOffset="37815.66">29175 14460 2602 0,'0'0'57'0,"0"10"12"0,0-10 3 0,3 9 1 0,1 0-58 0,3-2-15 0,-4 2 0 0,4-6 0 31,-7-3-95-31,0 0-21 0,4 7-5 0,-4-7-914 0</inkml:trace>
  <inkml:trace contextRef="#ctx0" brushRef="#br0" timeOffset="57703.23">29051 9064 878 0,'0'0'39'0,"0"0"8"0,0 0-38 0,0 0-9 15,0 0 0-15,0 0 0 0,7 0 113 0,-7 0 21 0,0 0 4 0,7-4 1 16,-7 4-97-16,0 0-19 0,7-6-4 0,-7 6-1 16,0 0 11-16,7-3 3 0,-3-3 0 0,-4-4 0 15,0 10-32-15,4-9 0 0,-4-1 0 0,0 4 0 32,0-3-15-32,-4-1-9 0,4 10-1 0,0-9-1 15,4 0-43-15,-4-1-9 0,3 1-2 0,1 3 0 0,-4-4 45 0,3 1 9 0,4 6 2 0,-3-4 0 16,-1-2 57-16,1-1 12 0,-4 10 3 0,3-6 0 15,-3 3 56-15,0 3 12 0,0 0 3 0,0 0 0 16,0-6-7-16,0 6 0 0,0 0-1 0,0 0 0 16,0-10-23-16,0 10-4 0,0 0 0 0,0 0-1 15,0 0-21-15,0 0-4 0,0 0-1 0,0 0 0 16,0 0-18-16,0 0-4 0,4-3-1 0,-4 3 0 16,0 0-34-16,0 0-19 0,0 0 3 0,0 3 0 0,3 16 16 0,-3 3 0 15,4 6 0-15,-4 7 0 0,-4 2-17 0,4 1 0 16,0 6 0-16,-3-9 0 0,-1 8 17 0,-3 1 11 15,4 10-2-15,-4 2 0 16,0-3 12-16,0 10 3 0,-1-3 0 0,-2-4 0 0,3-3-24 0,3 1-12 16,-3-7 2-16,0 3 0 0,0-6 10 0,0 0 14 15,0-7-3-15,4 1-1 0,-5-3-10 0,5-7 0 16,-4-3 0-16,3-6 0 0,-3 6 0 0,4-10 0 16,3-2 0-16,-4-4 0 0,1 7 0 0,-1-13 0 15,4-3 0-15,0 6 0 16,0-6-22-16,0 0-6 0,0 0-2 0,0 0 0 15,0-9-34-15,0-7-6 0,-3-2-2 0,3-11 0 16,0 4-101-16,0-3-21 0,0-6-4 0,0-4-648 0</inkml:trace>
  <inkml:trace contextRef="#ctx0" brushRef="#br0" timeOffset="58122.69">29020 9064 2365 0,'0'0'52'0,"0"0"10"0,-4-4 2 0,4 4 4 0,0 0-55 0,0 0-13 0,-4-6 0 0,4 6 0 16,0-3 0-16,0 3 0 0,-3-6 8 0,3-4-8 16,3 1 28-16,1 3 4 0,-4 2 0 0,0 4 0 15,0 0-52-15,0 0-9 0,0 0-3 0,0 0 0 16,4-6 21-16,-4 6 11 0,0 0-12 0,0 0 12 16,0 0-14-16,-8 6 4 0,1 4 1 0,0-1 0 0,0 10 9 0,-3-3 0 15,-4 3 0-15,3 9 8 0,-7-3-8 16,4 0 0-16,-3-3 0 0,6 3 0 0,-3-6 0 0,3 0 0 15,-3 3 0-15,4-10 0 0,-1 4 0 0,4-7 0 16,3 1 0-16,-3-10 8 0,0 6-8 0,7-6 0 16,0 0 0-16,0 0 0 0,0 0 9 0,0-6-9 15,0-4 12-15,0-5-12 0,4 2 35 0,3-6 0 16,-4-3 0-16,5-6 0 0,2 0-44 0,1 3-9 16,-1-10-2-16,4 4 0 0,1 0 7 0,-1-7 1 15,3 10 0-15,-3-7 0 0,0 10 35 0,1 6 7 16,-1 0 2-16,0 4 0 0,0 2-19 0,-3 4-3 0,3 3-1 15,0 6 0-15,-4 9 24 0,4-9 5 0,1 9 1 0,-1-2 0 16,0 5-19-16,3 4-3 0,-2 3-1 0,2 0 0 16,-3-4-16-16,4 10 0 0,-4-3 0 0,0 3 0 31,-3 0-68-31,3 0-16 0,0-3-4 0,-3 4-664 0,-1-8-133 0</inkml:trace>
  <inkml:trace contextRef="#ctx0" brushRef="#br0" timeOffset="103734.96">10287 13043 403 0,'0'0'17'0,"0"0"5"0,0 0-22 0,0 0 0 0,0 0 0 0,0 0 0 16,0 0 228-16,0 0 40 0,0 0 9 0,0 0 2 15,0 0-200-15,0 0-40 0,0 0-8 0,0 0-2 16,0 0-1-16,0 0-1 0,0 0 0 0,0 0 0 16,0 0-17-16,0 0-10 0,4 0 12 0,-4 0-12 0,0 0 0 0,0 0 0 15,0 0 0-15,0 0-12 0,0 0 12 0,0 0-9 16,0 0 9-16,0 0-8 0,0 0 8 15,0 0 9-15,0 0-1 0,0 0-8 0,0 0 25 0,0 0-1 16,0 0-1-16,0 0 0 0,0 0 5 0,0 0 0 16,0 0 1-16,0 0 0 0,0 0-6 0,0 0-2 15,0 0 0-15,0 0 0 0,0 0 7 0,0 0 2 16,0 0 0-16,0 0 0 0,0 0 9 0,0 0 1 16,0 0 1-16,0 0 0 0,0 0-13 0,-4 0-4 15,-7 9 0-15,4-9 0 0,0 10-1 0,0-10-1 16,-3 6 0-16,-1 3 0 0,1 1 10 0,-1-1 3 15,-3 1 0-15,0-1 0 0,-4 7-15 0,4 2-4 16,-7-2 0-16,0 3 0 0,-4 9-16 0,0-3 0 16,-7 4 0-16,-3-1 0 0,0-3 0 0,0 3 0 0,-1 7 0 0,1-7 0 15,0-3 0-15,3 3 0 0,0-3 0 16,4 0 0-16,0-6-14 0,0 9 0 0,-1-3 0 0,5 0 0 16,-5-3 14-16,5-6 0 0,-1 9 0 0,0-6 0 15,4 0 10-15,4 0 5 0,-8-4 1 0,7-2 0 16,1 3-5-16,3-7-1 0,-1 0 0 0,1-2 0 15,0 2-10-15,4-6 8 0,-1-3-8 0,4 0 8 16,3 6 1-16,4-6 0 0,0 0 0 0,0 0 0 16,0 0 3-16,0 0 1 0,0 0 0 0,0 0 0 15,0 0-13-15,0 0-8 0,0 0 8 0,0 0-13 16,0 0 13-16,0 0-9 0,0 0 9 0,4-6-8 16,7 6 8-16,-4-3 0 0,3-3 0 0,1 3-8 15,-1-4 8-15,1 4-13 0,-4-3 5 0,4 3 8 16,-4-3-10-16,3-1 10 0,1 4 0 15,-1-3-9-15,5 3 9 0,-1-4 0 0,-4-2 0 0,1 6 0 16,3-7 28-16,4 1 5 0,-8-3 1 0,4 2 0 16,0 1-51-16,0-4-11 0,4-3-1 0,-4 7-1 15,0-7 30-15,0 4 0 0,4-4-8 0,-4 7 8 0,0-1 0 0,0-5 0 16,1 5 0-16,-1 1 0 0,0-10 24 0,3 13 5 16,-3-7 1-16,8-2 0 0,-1 5-42 0,3 1-8 15,1-7-1-15,3 4-1 0,4-4 22 0,0-3 0 16,0 3 10-16,-1-2-10 0,-2-1 14 0,2 0-4 15,-2-9-1-15,2-4 0 0,-2 10-9 0,-1-3 0 16,0 0 0-16,-3-3 8 0,3 12-8 0,0-3 10 16,-7 1-10-16,0 2 10 0,1 3-10 0,-1-2 0 0,-7 5 0 0,-3 1 0 15,-4 3 17-15,0 6-1 0,0-10-1 0,-7 10 0 16,0 0-15-16,0 0-13 0,0 0 2 0,0 0 1 16,0 0 24-16,0 0 5 0,0 0 1 0,0 0 0 15,0 0-2-15,-7 0 0 0,-7 7 0 0,3-4 0 16,-3 3-18-16,-7 3 10 0,-1 1-10 0,-2-1 8 15,-4 10-8-15,3-3 0 0,-7 9 0 0,0-3 0 16,1 12 0-16,-1 1-11 0,-3-7 3 0,-4 0 0 16,-7 3 8-16,4-2 0 0,-1-1 0 0,4 0 0 15,1 4 0-15,6-11 0 0,0 5-9 0,4-8 9 16,3-2 0-16,4 3 13 0,7-10-1 0,0 1-1 16,0-1-11-16,3-3 0 0,4 4 0 0,0-10 0 15,7 0 0-15,0 0-11 0,0 0 3 0,0 0 0 0,0 0 8 0,0 0 16 16,0 0-4-16,0 0-1 0,0 0-11 0,0 0 0 15,0 0 0-15,0 0 0 0,0 0-12 0,7-7 12 16,4 4-12-16,3-3 12 0,0-6-8 0,4 2 8 16,-1-6 0-16,4 1 0 0,4-4 0 0,7 0-11 15,-4 0 11-15,4 1-8 0,0-1 8 0,-1-3 0 16,-2 3 0-16,-1 0 0 0,-7 0 0 0,4 0 0 16,-1-6 0-16,-3 0 8 0,-3 3-8 0,3 0 0 15,-7 4 0-15,0-1 0 0,-3 3 8 0,0 7 0 16,-1-1 0-16,-3 1 0 0,-3 6-8 0,-4 3 0 15,0 0 0-15,0 0 0 0,0 0 0 0,0 0 0 16,0 0 0-16,0 0 0 0,0 0 0 0,-7 3 0 16,0 6 0-16,-4 1 0 0,-3 5 0 0,-4 4 8 0,4 6-8 15,-3 0 8-15,-5-3-8 0,5 3 0 16,-4 0-8-16,-1-3 8 0,-6 4 0 0,4-8 0 0,-1 7 0 16,-3 4 8-16,-1-4-8 0,5 0 0 0,-1-3 0 15,0-7 0-15,1 11 0 0,2-8 0 0,5 1-8 16,-4-3 8-16,3-4 0 0,0 4 0 0,4-7 0 0,0 7 0 15,0-6 0-15,3-1 0 0,1-6 0 0,-1 3 0 16,4-6 0-16,4 4 0 0,3-4 0 0,0 0 8 16,0 0 15-16,0 0 3 0,0 0 1 0,0 0 0 15,0 0-27-15,0 0-19 0,0 0 3 0,0-4 1 16,0-5-1-16,7 0 0 0,0-7 0 0,3 6 0 16,5-5 16-16,-1 2 0 0,3-2 0 0,1-4 0 15,3 0 10-15,0 3 5 0,4-9 1 0,0 6 0 16,3 1-29-16,0-1-6 0,0 0-1 0,1 0 0 15,2-3 12-15,1 3 8 0,-4 1-12 0,-3-1 12 0,0 3 0 16,-4-3 9-16,-4-6 1 0,1 6 0 0,-4 7-10 0,-3 2 8 16,-1 1-8-16,1-4 8 0,-8 10-8 0,-3 3 0 15,0 0 0-15,0 0-11 0,0 0 11 0,0 0 0 16,0 0 8-16,0 0-8 0,0 0 24 0,-7 0 0 16,0 3 0-16,-3 4 0 0,-1 8-16 0,-3-5-8 15,-4 2 8-15,1-2-8 0,-1 5 0 0,-3 4-8 16,-4-3 0-16,-3-4 0 0,3 4 8 0,1 3 8 15,-1 0-8-15,4-4 11 0,-4-5-11 0,7 9 0 16,-3-10 0-16,0 7 8 0,4-1-8 0,2-2 0 0,-2-4 0 16,3 1 0-16,3-4 0 0,1 3 0 15,-1 1 0-15,4-10 0 0,0 9 0 0,7-9 0 0,-7 0 0 0,7 0 0 16,0 0 0-16,0 0 0 0,0 0 0 0,0 0 0 16,0 0 0-16,0 0 0 0,0 0 0 0,0 0 0 15,0 0 0-15,0 0 0 16,0 0 0-16,0 0 0 0,0 0 0 0,0 0 0 0,0 0 0 0,0 0 0 15,0 0 0-15,0 0 0 0,0 0 0 0,0 0 0 16,0 0 0-16,0 0 0 0,0 0 0 0,0 0 0 16,0 0 0-16,0 0 0 0,0 0 0 0,0 0 0 15,0 0 0-15,0 0 0 0,0 0 0 0,0 0 0 16,0 0-11-16,0 0-4 0,0 0-1 0,0 0 0 16,0 0 26-16,0 0 5 0,0 0 1 0,0 0 0 15,0 0-16-15,0 0 0 0,0 0 0 0,0 0 0 16,0 0-10-16,0 0-5 0,0 0-1 0,0 0 0 15,0 0 26-15,0 0 5 0,0 0 1 0,0 0 0 0,0 0-16 0,0 0 0 16,0 0 0-16,0 0 0 0,0 0 0 0,0 0 0 16,0 0 0-16,0 0 0 15,0 0-23-15,0 0-7 0,0 0-2 0,0 0 0 0,0 0 32 0,0 0 0 16,0 0 0-16,0 0 0 0,0 0-16 0,0 0 4 16,0 0 0-16,0 0 0 15,0 0-20-15,0 0-3 0,0 0-1 0,0 0 0 0,0 0 36 0,0 0 0 16,0 0 0-16,0 0 0 15,0 0-58-15,0 0-5 0,0 0-1 0,0 0 0 0,0 0 54 0,0 0 10 16,0 0 0-16,0 0 0 16,7 0-82-16,3-3-22 0,-3-3-4 0,1 6 0 15,-1-3-117-15,0-4-23 0,0 1-5 0,-7 6-1 0</inkml:trace>
  <inkml:trace contextRef="#ctx0" brushRef="#br1" timeOffset="-62128.62">4900 4968 288 0,'0'0'12'0,"0"0"4"0,0 0-16 0,0 0 0 16,0 0 0-16,0 0 0 0,0 0 184 0,0 0 35 16,0-3 6-16,-10-3 2 0,2 6-182 0,1-3-36 15,0-4-9-15,4 7 0 0,-4 0-11 0,7 0-4 0,-4-3-1 16,4 3 0-16,-10 0 42 0,10 0 8 0,-4-6 2 0,4 6 0 15,0 0 28-15,-10 0 7 0,2 0 1 0,8 0 0 16,-7 0-1-16,7 0 0 0,0 0 0 0,0 0 0 16,-3-3-1-16,3 3 0 0,0 0 0 0,0 0 0 15,0 0-29-15,0 0-5 0,0 0-2 0,0 0 0 16,0 0-34-16,0 0 0 0,0 0 0 0,0 0 0 16,0 0-10-16,0 0-2 0,0 0-1 0,0 0 0 15,0 0 3-15,0 0 1 0,0 9 0 0,3 1 0 16,1-1 9-16,-1 7 0 0,5-4 0 0,-8 13 8 15,3-9 11-15,4 6 2 0,-7 3 1 16,0 3 0-16,0-3 10 0,0 4 1 16,0-4 1-16,0 12 0 0,-7 7-9 0,4-6-1 15,3 6-1-15,-11-3 0 0,7-4 1 0,-3 1 1 0,4 3 0 0,-8-4 0 16,1 1-9-16,6-4-1 0,-6 1-1 0,2-1 0 0,-2-2-6 16,6 2 0-16,1-9-8 0,-8 3 12 0,11 1 0 0,-7 2-1 15,7-12 0-15,0 0 0 0,-3-1-20 0,3 1-4 16,3-9-1-16,-3 2 0 0,0-2 14 0,0-10 0 15,0 0 0-15,0 0 0 0,0 0 0 0,0 0-9 16,7 3 9-16,-7-3-8 16,0 0-19-16,0 0-3 0,0 0-1 0,0 0 0 15,0 0-153-15,4-3-32 0,3-7-5 0,-4-5-580 0</inkml:trace>
  <inkml:trace contextRef="#ctx0" brushRef="#br1" timeOffset="-60897.98">4748 3905 1969 0,'0'0'43'0,"-3"-3"9"0,3 3 1 0,0-6 3 0,0 6-44 0,0 0-12 15,0 0 0-15,0 0 0 0,-7-3 15 0,7 3 1 16,0 0 0-16,0 0 0 0,0 0-16 0,0 0 0 15,0 0 0-15,0 0 0 0,0 0 0 0,0 0 0 0,0 0 0 0,0 0 0 16,0 0 0-16,-4 9 0 16,4 0 0-16,0 4 0 0,-7 9-16 0,4 0-5 0,-1 3-2 0,4 3 0 15,0-3 23-15,0 13 0 0,0-4 0 0,0 10 0 16,0 3 0-16,0 7 0 0,0-10-9 0,0-1 9 16,0 1 0-16,4-6 0 0,-4-4 0 0,0 1 0 15,0-7 0-15,0 0 0 0,-4 4 0 0,4-10 0 16,0 0 0-16,-7 0 0 0,4-7 0 0,3-5 0 15,0-1 0-15,-7 0 8 0,7-9-8 0,0 0 0 16,0 0 18-16,0 0-2 0,0 0-1 0,0 0 0 16,0 0 13-16,0 0 2 0,-4 0 1 0,0-9 0 15,1 0-15-15,-1-7-4 0,1-3 0 0,3-6 0 16,0 6-12-16,0-9 0 0,3 9 0 0,1-6-10 16,-1 0 2-16,5-3 0 0,2 6 0 0,-3-3 0 0,7 0 0 15,0 0 0-15,0-4 0 0,4 1 0 0,-4 3 8 16,4 6-13-16,3 0 5 0,0 4 8 0,-3 2 0 0,3 4 0 15,0-7 0-15,-3 16 0 0,3-6 0 0,0 6 0 16,-3 0 0-16,3 6 0 0,-7-6 0 0,4 16 0 16,-4-13 0-16,-4 6 0 0,-6 7 0 0,3-3 0 15,0 12 0-15,-7-6 0 16,-3-1-27-16,-1 4-1 0,4-3 0 0,-11 0 0 0,1 0 48 0,-1 0 8 16,-3-4 3-16,-7 4 0 0,7 6-21 0,-7-6-10 15,3 0 10-15,0 0-10 0,1-4 0 0,-1 4 8 16,1 0-8-16,2-3 0 0,-2 2 0 0,6-2 0 15,-3-3 8-15,3 2-8 0,1-5 0 0,3-1 0 0,0 0 0 16,3 1 0-16,-3-4 0 0,7-6 0 0,0 0 0 0,0 0 0 31,0 0-87-31,0 0-10 0,0 0-3 0,7-6-461 0,4-4-93 0</inkml:trace>
  <inkml:trace contextRef="#ctx0" brushRef="#br1" timeOffset="-60679.49">5256 4181 1900 0,'0'0'169'0,"0"0"-135"0,0 0-34 0,0 0 0 16,0 0 124-16,0 0 19 0,0 9 3 0,-3 1 1 15,3-4-131-15,0 10-25 0,0-4-6 0,-4 13-1 16,4 4 16-16,0 5 0 0,0-9 0 0,0 4 0 16,0-1 0-16,0 6 0 0,-7-9 0 0,7-3-9 15,-3 3-2-15,3 4 0 0,-7-11 0 0,3 4 0 16,1-9-25-16,3 6-4 0,0-10-2 0,0-3 0 15,0 4-107-15,0-10-22 0,0 0-4 0,0 0-615 16</inkml:trace>
  <inkml:trace contextRef="#ctx0" brushRef="#br1" timeOffset="-60492.95">5500 3808 1555 0,'-4'-22'68'0,"4"13"16"0,-3 2-68 0,3 7-16 15,-4-9 0-15,4 9 0 0,0 0 221 0,0 0 41 16,0 0 8-16,0 9 2 0,-7 10-229 0,4 6-43 0,-4 3-14 0,0 7 0 16,-1 9 14-16,5 3-11 0,-4 3 11 0,0 6-10 15,0-2 10-15,3 8 0 0,4 1 8 0,-7 0-8 32,4-10-213-32,-4 1-47 0,0 27-10 0,0-31-2 0</inkml:trace>
  <inkml:trace contextRef="#ctx0" brushRef="#br1" timeOffset="-60325.85">5242 4269 2948 0,'0'0'65'0,"0"-6"14"0,-3-4 2 0,3 10 1 0,3-3-66 0,4-3-16 0,0-4 0 0,4 1 0 15,7 6-22-15,6-13-8 0,5 7-2 0,6-7 0 0,4 7 20 0,14-7 3 16,10-3 1-16,8 7-1244 15</inkml:trace>
  <inkml:trace contextRef="#ctx0" brushRef="#br1" timeOffset="-58449.9">10386 4592 230 0,'0'0'20'0,"0"0"-20"0,0 0 0 0,0 0 0 16,0 0 66-16,0 0 9 0,0 0 1 0,0 0-256 15</inkml:trace>
  <inkml:trace contextRef="#ctx0" brushRef="#br1" timeOffset="-56654.39">22207 4379 1450 0,'0'0'64'0,"0"0"14"0,0 0-62 0,0 0-16 0,0 0 0 0,0 0 0 16,0 0 80-16,0 0 12 0,0 0 4 0,4-10 0 15,3 7-79-15,-4-3-17 0,-3-4 0 0,0 1 0 16,4 6 0-16,0-13 12 0,-4 7-4 0,-4 3 0 15,4-4 2-15,0 10 0 0,0 0 0 0,-4-3 0 16,-3-3 46-16,7 6 10 0,0 0 2 0,0 0 0 16,0 0-12-16,0 0-3 0,0 0 0 0,0 0 0 15,0 0-37-15,-3 6-7 0,-4 7-1 0,3 2-8 16,-3 4 0-16,4 0-12 0,-8 6 0 0,-3 3 0 0,3-3 12 0,-3 10 0 16,0 2 0-16,-3 1 0 0,-1 3 8 0,-3 3-8 15,0 3 12-15,-8 0-12 16,-2 12 10-16,-1 4-10 0,0-7 8 0,-7 4-8 15,-10 3 10-15,3-10-10 0,4 4 12 0,3 2-12 0,0 10 12 16,0-12-4-16,8-4 0 0,-5 0-8 0,5-6 18 0,2-3-3 16,-2 6-1-16,2-6 0 0,1-6-14 0,-4 6 11 15,8-7-11-15,-8 1 10 0,4 3 1 0,-1-7 0 16,5-6 0-16,3-2 0 0,3-8 1 0,4 1 1 16,0-9 0-16,3 5 0 0,1-5-13 0,6-7 0 15,-3 3 0-15,7-6 0 0,0 0 0 0,0 0 9 0,0 0-9 16,0 0 8-16,0 0-8 0,0 0 0 0,0 0 0 0,0 0 0 15,0 0 0-15,0 0-17 16,0-6 4-16,4-4 1 16,-1 1-145-16,1-7-29 0,3-6-6 0,0-3-720 0</inkml:trace>
  <inkml:trace contextRef="#ctx0" brushRef="#br1" timeOffset="-56453.82">22274 4545 230 0,'0'0'20'0,"0"0"-20"16,0 0 0-16,0 0 0 0</inkml:trace>
  <inkml:trace contextRef="#ctx0" brushRef="#br1" timeOffset="-55807.65">22063 6699 57 0,'0'0'0'0,"0"0"0"0,0 0 0 0,0 0 0 16,0 0 0-16,0 0 0 0,0 0 444 0,0 0 83 16,0 0 17-16,0 0 3 0,0 0-439 0,0 0-87 15,0 0-21-15,-4 6 0 0,1 4 0 0,-4 5 8 16,7-2-8-16,-4 3 0 0,1 3 8 0,-5 6-8 0,-2 3 0 0,3 0 9 15,0 16-1-15,-7 0 0 0,0 0 0 0,-4 0 0 16,0 3 10-16,1 3 2 0,-1 3 0 0,-10 4 0 16,-4 5-7-16,4 1-1 0,3-10 0 0,0 1 0 15,-3-1 4-15,4-9 0 16,6 3 0-16,0-6 0 0,1-4-16 0,-1 1 0 16,4-4 0-16,0 1 0 15,3-7-16-15,-3 7 4 0,3 2 1 0,1-5 0 16,3-4 11-16,0-3 14 0,0-3-3 0,0-6-1 15,0-1-34-15,0-5-6 0,3-1-2 0,0-6 0 0,4-3-212 16,0 0-44-16,0 0-8 0,-14-9-1 0</inkml:trace>
  <inkml:trace contextRef="#ctx0" brushRef="#br1" timeOffset="-54832.66">22677 3526 864 0,'0'0'76'0,"0"0"-60"15,0 0-16-15,0 0 0 0,0 0 197 0,0 0 37 16,0 0 7-16,0 0 2 0,0 3-214 0,3 6-42 16,-3 1-9-16,0-1-2 0,-7 0 24 0,7 1 0 15,7-4 10-15,-3 4-10 0,-4-10 0 0,0 9 0 16,7 0-15-16,-4-9-477 15,8 7-95-15</inkml:trace>
  <inkml:trace contextRef="#ctx0" brushRef="#br1" timeOffset="-54208.27">26793 5467 1450 0,'0'0'64'0,"0"0"14"0,0-10-62 0,0 10-16 0,0 0 0 0,-3 0 0 15,3 0 14-15,0 0 0 0,0 0 0 0,0 0 0 16,0 0-14-16,0 0 0 0,0 0 0 0,0 0 0 16,0 0 0-16,-4 0-13 0,-3 10 2 0,0-1 1 31,-3 7-21-31,-1 3-4 0,1 6-1 0,-5 3 0 0,-6 6 28 0,-3 14 8 0,-1 2 0 0,-3 6 0 16,-4 16 0-16,4 4 0 0,-4-1 0 0,0-3 0 15,-3 16-13-15,3 3-3 0,-3 3 0 0,-4-3 0 16</inkml:trace>
  <inkml:trace contextRef="#ctx0" brushRef="#br0" timeOffset="14877.41">22278 4413 403 0,'0'0'36'0,"0"0"-36"15,0 0 0-15,0 0 0 0,0 0 71 0,0 0 7 16,0 0 2-16,0 0 0 0,0 0 2 0,0 0 1 16,3-3 0-16,1-3 0 0,-1-4-67 0,-3 10-16 15,0-6 0-15,0 6 0 0,0-3 0 0,0-3 0 16,-10 3 0-16,6-4 0 0,-3 7 29 0,0 0 3 16,0 0 0-16,-3 0 0 0,-4 0 25 0,3 0 6 15,4 7 1-15,-4-4 0 0,1 3 0 0,-4-3 0 16,3 3 0-16,0 4 0 0,-3-4 0 0,0 7 0 0,4-7 0 0,-1 3 0 15,0-6-52-15,-3 13-12 16,0-7 0-16,0 1 0 0,4-1-10 0,-5 1-5 16,-2-1-1-16,-1 7 0 0,1 3 44 0,-5-4 9 0,5 1 2 0,-11 3 0 15,-8 3-12-15,8 3-3 0,0 3 0 0,3-3 0 16,-7 13 23-16,1-4 4 0,6 10 1 0,-3 0 0 16,3 0-19-16,-3 0-3 0,3 3-1 0,0-3 0 15,4 3 2-15,-4 3 0 0,4-3 0 0,0 6 0 16,0 7 1-16,3-13 1 0,-3 6 0 15,4-9 0-15,-1 0-33 0,0-6 0 0,4 2 0 0,-3-8 0 16,2 2 16-16,-2-5-3 0,-1 2-1 0,4-9 0 16,0-3-1-16,0 3-1 0,3-10 0 0,1 4 0 15,-1-7-10-15,4 1 0 0,0-4 0 0,0-3 0 16,0-3-58-16,0 0-17 0,3 0-3 0,-3-3-986 16</inkml:trace>
  <inkml:trace contextRef="#ctx0" brushRef="#br0" timeOffset="15358.13">22546 3698 403 0,'0'0'36'0,"0"0"-36"0,0 0 0 0,0 0 0 15,0 0 316-15,0 0 57 0,0 0 11 0,0 0 3 16,0 0-286-16,0 0-57 0,-4 0-11 0,4 0-2 16,0 0 2-16,0 0 1 0,-7 0 0 0,7 0 0 15,0 0-34-15,-7 6 0 0,4-2 0 0,-8 14 0 16,4-8 0-16,0 12-19 0,4-3 3 0,-4 3 0 16,-4 3 16-16,4 9 0 0,0-15 11 0,0 9-11 15,0 7 20-15,-4-1-4 0,1 4 0 0,-1-4 0 0,0 4 3 0,4-4 0 16,-7 1 0-16,4 2 0 0,3-2-7 0,-4-1 0 15,0-5-1-15,-3-1 0 0,7-3-11 0,0-6 0 16,-3 0 0-16,-1 3 0 0,0-10 0 0,1 4 0 16,3-7-9-16,-4 1 9 15,1-4-111-15,-1-3-18 0,8-3-4 0</inkml:trace>
  <inkml:trace contextRef="#ctx0" brushRef="#br0" timeOffset="15642.57">22613 3610 2026 0,'0'0'90'0,"0"0"18"0,0 0-86 0,0 0-22 0,0 0 0 0,7 0 0 16,-7 0 16-16,7 0-2 0,0 0 0 0,-7 0 0 15,0 0 10-15,7 0 3 0,0 10 0 0,0-4 0 16,-3 10-3-16,-1 3-1 0,-3 2 0 0,0 14 0 15,0 6-8-15,-3-10-2 0,-4 10 0 0,0-3 0 16,0-4-3-16,0 0-1 0,0-2 0 0,-4 2 0 16,4-5-9-16,0 5 0 0,3-6 0 0,-6 4 0 15,3-4 0-15,0 0 0 0,0-3 0 0,3 3 0 16,-6 7-33-16,2-7-3 0,1-3 0 0,0-9 0 16,4-4 4-16,-1 4 1 0,1-3 0 0,-1-4-602 15,4-9-121-15</inkml:trace>
  <inkml:trace contextRef="#ctx0" brushRef="#br0" timeOffset="16274.86">22998 3410 633 0,'0'0'28'0,"0"0"6"0,0 0-34 0,0 0 0 0,0 0 0 0,0 0 0 15,0 0 200-15,0 0 32 0,7 3 8 0,-4 6 0 16,-3-9-150-16,4 10-30 0,-4-1-7 0,0 0-1 16,0 7-30-16,-4 3-6 0,1-3-2 0,-1 2 0 15,1 1 5-15,-1 0 1 0,-7 6 0 0,4 3 0 16,4 4-20-16,-4-1 0 0,-4 4 0 0,4-1-9 15,0-6 9-15,0 1 0 0,0 2 0 0,0-3 0 16,-4-9 17-16,4 9 6 0,-3-9 1 0,3 6 0 16,-7-9-24-16,3-4 0 0,4 4 0 0,3 3-8 15,1-10 8-15,-1 1 0 0,-3-1 10 0,4-3-10 16,3-6 11-16,0 0-11 0,0 0 12 0,0 0-12 16,0 0 20-16,0 0-2 0,0 0-1 0,0 0 0 15,-7 0 19-15,0 0 4 0,0 0 1 0,0-6 0 0,-4-3-11 16,4-1-2-16,3 1-1 0,1-4 0 0,-4-2-12 0,3-4-3 15,1 3 0-15,-1-3 0 0,8 0-24 0,-4 1-4 16,0 2-2-16,0-3 0 0,10-6 10 0,-6 6 8 16,-1 4-12-16,4 2 12 0,0-3 0 0,1 7 0 15,2 6 0-15,-6-13 0 0,3 16 11 0,3-9 9 16,1 2 1-16,3 7 1 0,-7 0-22 0,4 0 0 16,-1 0 0-16,4 7 0 0,-3 2-10 0,3-6-6 15,-3 13-2-15,-1 3 0 0,4 0 18 0,-3-4-10 16,-4-5 10-16,4 8-8 0,-1-2 8 0,-3 0 0 15,0-4-9-15,-7 4 9 0,4-3 0 0,-8-4 0 16,4 3-9-16,-7 1 9 0,-3-4 0 0,3 7 0 16,-8-13 0-16,-2 10 0 0,-11-1 0 0,-1-2 0 15,1-1 0-15,3 1 0 0,-3-1 0 0,0 7 0 0,3-7 0 16,4 0 0 0,0-2-27-16,3 2-8 0,1-9-1 0,3 10-1 15,7-4-22-15,-1-6-4 0,1 0-1 0,7 0-498 0,0 0-100 0</inkml:trace>
  <inkml:trace contextRef="#ctx0" brushRef="#br0" timeOffset="16527.42">23149 3664 2257 0,'0'0'49'0,"0"0"11"0,0 0 1 0,0 0 3 15,7 0-51-15,0-3-13 0,4 3 0 0,0 0 0 16,-4 0 0-16,-7 0 0 0,7 3 0 0,-7-3 0 0,3 9 0 0,4 0 0 15,-7 7 0-15,0 12 0 0,-3 4 0 0,-1-4 0 16,1 0 0-16,-1 0 0 0,-3 4 0 0,0-4 0 16,0-6 0-16,0 3 0 0,3 0 0 0,-3-6 0 15,4-3-11-15,-1 2 11 16,1-5-36-16,-1 0 0 0,1-1 0 0,-1-3 0 16,1-9-104-16,3 0-21 0,0 0-4 0,0 0-1 0</inkml:trace>
  <inkml:trace contextRef="#ctx0" brushRef="#br0" timeOffset="16751.06">23558 3181 2718 0,'0'0'60'0,"0"0"12"0,0 0 2 0,0 0 2 0,0 0-60 0,0 0-16 0,8 9 0 0,-1-3 0 31,0 7-23-31,-4 3-7 0,1 12-2 0,-4-3 0 0,0 3 32 0,0 7 0 0,-4 2 0 0,1-5 0 16,-4-4 0-16,0 6 20 0,-1 4-4 0,1-10 0 31,-3 0-224-31,3 7-44 0,-14 18-10 0,7-25-2 0</inkml:trace>
  <inkml:trace contextRef="#ctx0" brushRef="#br0" timeOffset="16903.65">23513 3457 2574 0,'0'0'56'0,"0"0"12"0,7-7 3 0,0-2 1 0,3 9-57 0,1-3-15 16,-1 3 0-16,1-6 0 0,0 6 22 0,-1 0 2 16,1 0 0-16,-1 0 0 15,1 0-88-15,0 0-16 0,-1 0-4 0,4 6-1014 0</inkml:trace>
  <inkml:trace contextRef="#ctx0" brushRef="#br0" timeOffset="18124.92">22109 6831 403 0,'0'0'36'0,"0"0"-36"0,0 0 0 0,0 0 0 16,0 0 332-16,0 0 60 0,0 0 12 0,0 0 3 15,0 0-303-15,0 0-61 0,0 0-12 0,0 0-3 16,-7 0-12-16,7 0-2 0,0 0-1 0,-8 0 0 15,1 6-13-15,7-6 0 0,0 0 0 0,0 0 0 16,-7 3 0-16,7-3 0 0,0 0 9 0,0 0-9 16,-3 7 12-16,-1-4-4 0,1 6 0 0,-1-3 0 0,4 4 23 0,-3 5 4 15,-4 7 1-15,3 3 0 0,-3 4-15 0,0-4-2 16,0 3-1-16,-7 6 0 0,0 1 3 0,0 3 1 16,-4-4 0-16,0 13 0 0,-6-3-10 0,-5 9-1 15,5 1-1-15,-4 5 0 0,-4-2-1 0,0-4 0 16,4-6 0-16,0 3 0 0,3-6 11 0,0-6 3 15,4-4 0-15,3 1 0 0,1-7-23 0,3 0 0 16,0-3 0-16,6 3 8 0,-2-9-8 0,3 6 9 16,0 4-9-16,0-11 10 0,3 4-10 0,1-3 0 15,-1-9 0-15,1 5-11 16,3-2-197-16,-4-4-39 0,1 7-8 0,3-16-1 0</inkml:trace>
  <inkml:trace contextRef="#ctx0" brushRef="#br0" timeOffset="19109.13">22264 8872 230 0,'0'0'20'0,"0"0"-20"16,0 0 0-16,0 0 0 0,0 0 224 0,0 0 41 15,0 0 8-15,0 0 2 0,0 0-143 0,0 10-29 0,0-7-6 0,0-3-1 16,0 0-25-16,3 9-6 0,-3-9-1 0,4 6 0 15,-4-6-51-15,0 0-13 0,0 0 0 0,0 0 0 16,0 0 15-16,3 10 0 0,-3-10 0 0,0 0 0 16,0 0 17-16,4 6 4 0,-1-3 1 0,-3-3 0 15,0 10-2-15,0-1-1 0,7 1 0 0,-3-1 0 16,-4 7 12-16,0-1 2 0,0 4 1 0,0 0 0 16,4 0-19-16,-8 0-4 0,0 6-1 0,-3 0 0 15,4-6-10-15,-4-1-3 0,0 7 0 0,3-6 0 16,-3 0-12-16,0 0 9 0,4-3-9 0,-1-1 8 15,-6-2 5-15,6-4 1 0,4 1 0 0,-4-1 0 16,-3 4-30-16,4-10-5 0,3-3-2 0,0 0 0 16,0 0-7-16,0 0-2 0,0 0 0 0,0 0 0 15,0 0-134-15,0 0-27 0,0 0-6 0,0 0-1 0</inkml:trace>
  <inkml:trace contextRef="#ctx0" brushRef="#br0" timeOffset="19411.37">22574 8948 1818 0,'0'0'80'0,"0"0"17"0,0 0-77 0,7 6-20 0,-7-6 0 0,7 9 0 15,0 1 86-15,-3-4 14 0,-1 3 2 0,5 4 1 16,-5 2-80-16,1 4-23 0,-1-9 9 0,1 5-9 15,-4-5 56-15,0 5 6 0,7-2 2 0,-7 6 0 16,3-3-52-16,-3-1-12 0,-3-2 0 0,3 2 0 16,0-2 0-16,-4 3 0 0,1-1 0 0,-1-2 0 15,4 3 0-15,0-7 0 0,-7 7 0 0,7-7 0 16,0 0-15-16,-3 1-5 0,-1-1-2 0,0-2 0 16,1-4 12-16,3-3 10 0,0 0-13 0,-4 9 5 15,-3-3-80 1,0-3-16-16,7-3-4 0,0 0-516 0,-7 7-103 0</inkml:trace>
  <inkml:trace contextRef="#ctx0" brushRef="#br0" timeOffset="20244.09">23068 8894 403 0,'0'0'17'0,"0"0"5"16,0 0-22-16,0 0 0 0,0 0 0 0,7 0 0 15,-7 0 295-15,0 0 54 0,7 6 11 0,-7-6 3 16,0 0-259-16,0 0-51 0,0 0-10 0,7 4-3 0,-3 2-6 0,-1 3-2 16,-3 7 0-16,0-3 0 0,0 2-19 0,-3 4-4 15,3 9-1-15,-4-3 0 0,1 0 0 0,-1 0 0 16,1-3 0-16,-1 4 0 0,1-8-8 0,-1 11 0 15,1-7 0-15,-4-1 0 0,3-2 14 0,0 3 7 16,-3-3 2-16,0 0 0 0,4 0-23 0,-1-4 8 16,-6 4-8-16,6-6 0 0,-3 2 0 0,4 1 8 15,-4-3-8-15,0-7 0 0,3 3 8 0,4-9-8 16,-7 0 8-16,7 0-8 0,-7 10 12 0,7-10-3 16,0 0 0-16,-7-3 0 0,0-4-9 0,3 1 0 0,1-3 0 15,-1 5 0 1,4-11-28-16,0 2-8 0,0-2-2 0,7-1 0 15,0-3 3-15,0 0 1 0,0 4 0 0,4 2 0 0,0-3 22 0,-1 1 12 0,1 5-12 0,-1 1 12 16,1-1-26-16,3 1 2 0,-3 0 0 16,3 9 0-16,-4-10 24 0,1 10 0 0,3 0 0 15,-3 0 0-15,-1 7 0 0,4-4 16 0,-3 6-3 0,-1 0 0 16,5 1-2-16,-5 6-1 0,-3-1 0 0,4-2 0 16,-4-4-10-16,0 7 0 0,-4-7 0 0,1 10 0 15,-1-10 15-15,-3 1 10 0,-3 6 3 0,-1-7 0 16,-3 7-36-16,0-7-8 0,0 4 0 0,-3-7-1 15,-4 3 40-15,3 1 8 0,-3-1 1 0,0 1 1 16,-4-4-15-16,4-3-3 0,0-3-1 0,0 6 0 16,0-3-22-16,-4-3-5 0,4 0-1 0,-4 0 0 15,11 0-40-15,-7 0-8 0,-4-9-2 0,4 9-498 16,4-9-100-16</inkml:trace>
  <inkml:trace contextRef="#ctx0" brushRef="#br0" timeOffset="20507.39">23435 9220 2246 0,'0'0'49'0,"0"0"11"0,0 0 1 0,7 3 3 0,0 7-52 0,-3-1-12 0,3-2 0 15,-4 11 0-15,1-8 21 0,-1 5 2 0,1-2 0 0,-1 3 0 16,-3 2-23-16,0 1 0 0,0 3-10 0,0-3 10 31,0-6-41-31,0 2-2 0,-3 4 0 0,3 0 0 16,-4-3-57-16,1-7-12 0,3 10-3 0,-4-10 0 16,4 1-74-16,-3-4-15 0,3-6-4 0,0 0 0 0</inkml:trace>
  <inkml:trace contextRef="#ctx0" brushRef="#br0" timeOffset="20731.6">23721 8885 2484 0,'0'0'55'0,"0"0"11"0,0 0 2 0,0 9 1 0,0 1-55 0,0 5-14 16,-4 4 0-16,4 6 0 0,-3 10 42 0,3-1 6 15,-4-2 0-15,1 2 1 16,3 1-68-16,0-1-13 0,0-6-4 0,0 10 0 16,0-4-32-16,0-5-6 0,3 2-2 0,1-3 0 15,-1 0-105-15,1-9-22 0,-1 22-4 0,1-19-1 0</inkml:trace>
  <inkml:trace contextRef="#ctx0" brushRef="#br0" timeOffset="20914.63">23530 9339 2649 0,'0'0'236'0,"7"0"-189"0,11 7-38 0,0-7-9 16,10 0 27-16,0 0 3 0,4 0 1 0,3-7 0 15,4 4-31-15,7-3 0 0,3 3 0 0,4-6-812 16,-7-4-169-16</inkml:trace>
  <inkml:trace contextRef="#ctx0" brushRef="#br0" timeOffset="58305.21">26624 5646 403 0,'0'0'36'0,"0"0"-36"15,0 0 0-15,0 0 0 0,0 0 265 0,0 0 47 16,0 0 8-16,0 0 3 0,0 0-239 0,7-4-48 16,-3-5-10-16,-1 3-2 0,-3 6 9 0,7-10 2 15,-3 10 0-15,-4 0 0 0,0 0-22 0,0 0-4 0,0 0-1 0,3-9 0 16,-3 9-8-16,0 0 10 0,0 0-10 0,0 0 10 15,0 0-10-15,0 0 0 16,0 0 0-16,0 0 0 0,0 0 19 0,0 0 8 0,0 0 1 0,0 0 1 16,0 0 26-16,0 0 5 0,0 0 0 0,0 0 1 15,0 0-33-15,0 0-6 0,0 0-2 0,0 0 0 16,-3 9 0-16,-1 1-1 0,1-1 0 0,-4 7 0 16,0 3 5-16,0-1 0 0,-4 7 1 0,0 4 0 15,1-1 5-15,-1 13 1 0,-6-4 0 0,3 7 0 16,-4-6-31-16,0 6 0 0,-3-3 0 0,0-1 0 15,0 1 0-15,0-3-18 0,-1-1 2 0,1 4 1 16,0-3 15-16,0-1 0 0,3 7 0 0,1 0 0 16,-1-9 0-16,4-7 0 0,0 0 0 0,3-3 0 15,1-6 0-15,6-3 0 0,-3-1 0 0,4-5 0 16,3-1 0-16,0-9 0 0,0 0 0 0,0 0 0 16,0 0 0-16,0 0-11 0,0 0 11 0,0 0-10 15,0 0-46-15,0 0-8 0,7-6-3 0,0 6 0 16,0-10-178-16,0-5-36 0,3-13-7 0,1 9-2 0</inkml:trace>
  <inkml:trace contextRef="#ctx0" brushRef="#br0" timeOffset="58853.79">27030 4852 1638 0,'0'0'72'0,"0"0"16"0,0 0-71 0,0 0-17 15,0 0 0-15,0 0 0 0,0 0 90 0,0 0 14 16,0 0 4-16,0 0 0 0,0 0-52 0,0 0-11 16,0 0-1-16,0 0-1 0,0 0-8 0,0 0-2 15,0 0 0-15,0 6 0 0,0-6-17 0,-4 16-4 16,1-3-1-16,-1 2 0 0,4 4 1 0,-3 0 1 16,-4 6 0-16,3 0 0 0,1 3-13 0,-1-3-8 15,-3 4 8-15,4-1-13 0,-1 0 13 0,0 7 8 16,4-10 0-16,0 3-8 0,0 0 8 0,0-3-8 15,0 3 0-15,0-2 0 0,0 2-10 0,0-19-6 0,0 7 0 0,0-7-1 16,0-2 17-16,0-7 0 0,0 0 0 0,0 0 0 31,0 0-249-31,-7-7-56 0,-7-27-11 0,4-1-3 0</inkml:trace>
  <inkml:trace contextRef="#ctx0" brushRef="#br0" timeOffset="59188.28">26945 4946 288 0,'0'0'25'0,"0"0"-25"0,0 0 0 0,0 0 0 16,0 0 430-16,0 0 81 0,0 0 16 0,0 0 3 16,0 0-420-16,11 3-84 0,-4-3-17 0,3 0-9 15,1 0 22-15,0 0-2 0,3-3 0 0,7 3 0 16,0-6-12-16,4 6-8 0,-4-3 10 0,7 3-10 16,0 0 8-16,-3 0-8 0,-4 0 0 0,4 0 0 0,-4 3 0 0,-3-3 0 15,-4 6 0-15,0-3 0 16,-4 7 0-16,-2-4 0 0,-1 3 0 0,-7 1 0 0,0-1 0 0,-4 1 8 15,-3 5-8-15,-4 1 12 0,1 3 4 0,-8-7 1 16,-3 13 0-16,0-6 0 0,0 0-17 0,3 3 0 16,0-3-11-16,1 0 11 0,6-1 0 0,1-2 17 15,-1-3-1-15,8 2-1 0,3-5 1 0,0-1 1 16,3 7 0-16,4-7 0 0,4 1-1 0,3-1 0 16,7 10 0-16,4-10 0 0,-1 1 26 0,8-10 5 15,0 6 1-15,0-12 0 0,-1-4-48 0,1 1-15 16,0 0 0-16,0-1 0 15,-4 1-116-15,0-1-23 0,0 1-5 0</inkml:trace>
  <inkml:trace contextRef="#ctx0" brushRef="#br0" timeOffset="167551.62">29175 8919 403 0,'0'0'36'16,"0"0"-36"-16,0 0 0 0,0 0 0 15,0 0 158-15,0 0 25 0,0 0 5 0,0 0 0 0,-7 0-142 16,0 0-29-16,0 0-5 0,7 0-2 0,-7 0 8 0,7 0 2 16,-8 0 0-16,8 0 0 0,0 0 25 0,0 0 6 15,0 0 1-15,0 0 0 16,0 0 4-16,0 0 2 0,0 0 0 0,0 0 0 15,0 0-34-15,0 0-6 0,0 0-2 0,0 0 0 0,0 0-16 0,0 0 10 16,-3 0-10-16,3 0 8 0,0 0 2 0,0 0 0 16,0 0 0-16,0 0 0 0,0 0 27 0,0 0 6 15,0 0 1-15,0 0 0 0,0 0 8 0,0 0 1 16,0 0 1-16,0 0 0 0,0 0-39 0,0 0-15 16,0 0 11-16,0 0-11 0,0 0 9 0,0 0-9 15,0 0 8-15,0 0-8 0,0 0 9 0,0 0-9 0,0 0 10 0,0 0-10 16,0 0 20-16,0 0-1 0,0 0-1 0,0 0 0 15,0 0 7-15,0 0 2 0,0 0 0 0,0 0 0 16,0 0-17-16,0 0-10 0,0 0 12 0,0 0-12 16,-4-3 0-16,4 3 0 0,0 0 0 0,0 0 0 15,0 0-8-15,0 0 8 0,0 0 0 0,0 0-9 16,0 0 9-16,0 0 0 0,0 0 0 0,0 0 0 16,0 0 0-16,0 0 0 0,0 0 0 0,0 0-8 31,0 0-34-31,0 0-6 0,0 0-2 0,0 0 0 15,-7 3-139-15,7-3-28 0,-7 0-6 0,7 0-1 0</inkml:trace>
  <inkml:trace contextRef="#ctx0" brushRef="#br0" timeOffset="168923.08">29083 9258 230 0,'0'0'20'0,"0"0"-20"0,0 0 0 0,0 0 0 16,0 0 192-16,0 0 35 0,0 0 6 0,0-9 2 15,4 2-131-15,-4 4-25 0,3-3-6 0,-3-4-1 16,4 7-72-16,-4-3 0 0,3-3-19 0,-3-1 4 16,4 4-2-16,-1 3-1 0,-3-3 0 0,4 2 0 15,-1-2 18-15,-3 6 0 0,7-9 0 0,-7 9 0 16,0 0 0-16,4-10 17 0,-4 7-1 0,0 3-1 16,0 0 36-16,3-6 7 0,-3 0 2 0,0 6 0 15,0 0-3-15,0 0 0 0,-3-3 0 0,3 3 0 0,-4-7-30 0,4 7-7 16,-3 0 0-16,-1-3-1 0,-3-3-19 0,7 6 0 15,0 0 0-15,0 0 0 0,0 0 0 0,0 0-9 16,0 0 9-16,0 0-8 0,0 0 8 0,-3 0 0 16,3 0 0-16,0 0 0 15,0 0 20-15,0 0-1 0,0 0 0 0,-4-3 0 0,1-4 20 0,3 7 4 16,0 0 1-16,0 0 0 0,-7 0-24 0,7 0-4 16,-8 0 0-16,8 0-1 0,0 0-15 0,0 0 0 15,0 0 0-15,0 0-10 0,-3-3 10 0,3 3 0 16,0 0 0-16,0 0 0 0,0 0 0 0,0 0 16 15,0 0-4-15,0 0-1 0,0 0 27 0,0 0 6 16,0 0 0-16,0 0 1 0,-4 0 0 0,4 0 0 16,0 0 0-16,-7-6 0 0,4 3-15 0,3 3-3 15,0 0-1-15,0 0 0 0,-7 0-12 0,7 0-2 0,0 0-1 16,0 0 0-16,0 0-11 0,-4 3 0 0,1 6 0 0,-1 1-11 16,4 6 11-16,0-7 0 0,0 10 0 0,4 6 0 15,-1 0 0-15,4 3 0 0,-3 7 0 0,3 2 0 16,-4 1 21-16,1 12 0 0,3-3 0 0,-3 6 0 15,3 1 7-15,-4 5 0 0,1-2 1 0,-1-4 0 16,1 0-5-16,-4 4-2 0,3 2 0 0,-3-5 0 16,0-1-22-16,0 0 0 0,0-9 0 0,0 0 8 15,-3-6-8-15,3-1 12 0,-4-2-4 0,4-7 0 16,-3-3-8-16,-1 0 12 0,1-6-4 0,3-3 0 16,-4-4-8-16,1-2 9 0,3-1-9 0,-4-3 10 15,4-6-2-15,0 0 0 0,0 0 0 0,0 0 0 0,0 0 13 0,0 0 3 16,0 0 0-16,0 0 0 0,0 0-24 0,0 0 0 15,0 0 0-15,0 0 0 0,0 0 0 0,0 0 0 16,0 0 0-16,0 0 0 0,-4-6 11 0,4 6-3 16,-7 0 0-16,0-9 0 0,0 6-8 0,0-7-11 15,4 4 3-15,-1-10 0 16,-3 7-115-16,-3-4-22 0,3-6-5 16,-4-3-1-16,0 4-190 0,1-4-39 15,-15-38-7-15,4 16-1 0</inkml:trace>
  <inkml:trace contextRef="#ctx0" brushRef="#br0" timeOffset="169552.29">29034 9064 230 0,'0'0'20'0,"0"0"-20"0,0 0 0 0,0 0 0 16,0 0 173-16,0 0 31 0,-7-4 5 0,7 4 2 15,0 0-31-15,0 0-7 0,-4-6-1 0,4 6 0 16,-3-9-44-16,3 9-10 0,0 0-2 0,0 0 0 16,0 0-43-16,0 0-9 0,-8 0-1 0,8 0-1 15,-3 0-46-15,-8 6-8 0,4 3-8 0,-7 1 9 0,0 5-9 0,-4 7 0 16,1 4-10-16,-4 2 10 0,-1 0 0 0,1 6 10 15,-7 1 0-15,3 3 0 0,1 2-10 16,-5-2 0-16,5 0 0 0,-1 2 0 0,-3-8 0 16,3 2 0-16,4 1 11 0,0-7-11 0,3-3 9 15,4-6-9-15,0 0 8 0,0-10-8 0,7 7 11 0,0-7-3 16,0-3-8-16,7-6 12 16,0 0 4-16,0 0 1 0,0 0 0 0,0 0 0 0,-4-6 0 0,8-6 0 15,3-4 0-15,3-3 0 0,4-6-17 0,4-3 0 16,7-7 0-16,-1 1 0 0,1-1-12 0,0-2 1 15,0-7 0-15,-1 9 0 0,1-2 3 0,0 2 0 16,-1-2 0-16,-3 2 0 0,4 1 8 0,-4 5-8 0,1-5 8 0,-5 6-8 16,4-1 32-16,-3 4 6 0,0 6 2 15,-1 4 0-15,1-4-20 0,0 10-3 0,-4-7-1 0,0 7 0 16,0 5 0-16,3-5 0 0,-2 9 0 0,-5 0 0 16,4 0-8-16,-3 9 0 0,-1 1 9 0,1 5-9 15,-4-2 0-15,4 6 0 0,-8 6 0 0,4 9 0 16,-7-5 10-16,4 5-2 0,-8 4-8 0,4-4 12 15,0 4-12-15,0 3 9 0,-3-10-9 16,3 10 8-16,0-13-8 0,0 0 0 0,0-3 0 0,0 0 8 16,-4-6-8-16,4 0 0 0,0-10 0 0,0 7 8 15,0-13-8 1,0-3 0-16,0 0 0 0,0 0 8 0,0 0-8 0,0 0 0 0,-3 10 0 0,3-10-11 16,0 0-17-16,0 0-3 0,-11 0-1 0,4 0 0 15,0-4-128 1,3 4-25-16,-3-6-6 0,4 3-430 0,-8-6-87 0</inkml:trace>
  <inkml:trace contextRef="#ctx0" brushRef="#br0" timeOffset="169714.58">28716 9437 230 0,'0'0'10'0,"0"0"2"0,0 0-12 0,0 0 0 16,0 0 0-16,7 0 0 0,4-3 453 0,3-4 88 15,4 1 18-15,3 3 3 0,10 3-398 0,1-6-80 16,7-4-16-16,0 7-4 0,3-6-32 0,4 2-6 15,3-2-2-15,-3 0 0 0,4 2-24 0,-5-2 0 16,-6-1 0-16,0 1 0 16,0 0-58-16,-4-1-14 0,-3 4-2 0,-4-3-642 0,-3 5-129 15</inkml:trace>
  <inkml:trace contextRef="#ctx0" brushRef="#br0" timeOffset="175666.01">14781 12729 946 0,'0'0'42'0,"-3"-9"9"0,-1-7-41 0,1 7-10 0,-8-1 0 0,8-8 0 16,-1 8 95-16,-3-6 17 0,0 4 3 0,0-4 1 15,3-3-71-15,-3 4-13 0,4-4-4 0,-8 3 0 16,4-3-1-16,-3 7-1 0,-1-4 0 0,1 1 0 16,-5 2-4-16,5-3-1 0,-4 7 0 0,0-7 0 15,-1 7 3-15,-2-1 1 0,-1 1 0 0,4 0 0 16,-4-1-4-16,1 1-1 0,3 3 0 0,-4-4 0 0,0 1-20 0,1-1 0 16,-4 7 0-16,-1-3 0 15,1-4 0-15,-7 1 0 0,3 3 0 0,-3 3 0 16,0-4 0-16,-4 4 0 15,7-3 0-15,-3 3 0 0,0-3 0 0,0 6 0 0,-4 0-12 0,0 0 4 0,1 0 8 16,-5 9 0-16,1-9 0 0,-4 9 0 0,0 7 0 0,1-7-10 16,-8 10 10-16,7-9-10 0,-3 9 10 0,3-4 0 15,0 1 0-15,-3-4-8 0,3 7 16 0,0 6 3 16,-3-6 1-16,6 6 0 0,-2 3-12 0,2 7-17 16,-2-7 4-16,-1 13 1 0,0-3 12 0,0-1 0 15,4 7 0-15,-4 0-9 0,0 0 9 0,0 3 0 0,1-3 8 0,-1 9-8 16,4-9 14-16,-1 9-2 0,4-6 0 0,1 7 0 15,-1-4-12-15,4-3 0 0,0 3 0 0,-1-3 0 16,5-3 0-16,2 3 0 0,5 3 0 0,-4-3 0 16,-1 7 9-16,5-1-1 0,3 10 0 0,0-4 0 15,0-2-8-15,3 5 0 0,0 1 0 0,4 6 0 16,4-3 0-16,-1 3-9 0,1 3 9 0,3-3-13 16,3 3 13-16,1 0 0 0,-4 0 0 0,7 0 0 15,0 7 0-15,0-1 10 0,4-2-10 0,3-4 8 16,0-3-8-16,3 9 0 0,1-3 0 0,0-3 0 15,3-3 12-15,0 0-4 0,0-6 0 0,0-6 0 16,1 2 1-16,2-2 0 0,-3 5 0 0,4 1 0 16,3-3 3-16,0-4 1 0,1 7 0 0,2-4 0 15,5-2 25-15,-1 2 5 0,-3-2 1 0,3-4 0 16,4 0 0-16,-4-9 1 0,4 3 0 0,0-3 0 16,0 0-45-16,3-3-12 0,0-10 0 0,4 10-1 0,0-13 13 15,0 7 0-15,0-7 0 0,7-3 0 0,0-3 0 0,-1-6 8 16,-2 3-8-16,3-10 0 0,-4 0 10 0,4-2-10 15,0-4 8-15,3-3-8 0,-3-3 16 0,0-4-3 16,4-2 0-16,-4 0 0 0,0-10 2 0,3-6 0 16,-3 6 0-16,0-16 0 0,0 4 21 0,7-10 4 15,-7 4 0-15,7-7 1 0,0 0-23 0,0-3-5 16,-4-7-1-16,0 4 0 0,-3-3-2 0,0 0-1 16,0-4 0-16,-7 4 0 0,3-10-9 0,-3 4 0 15,-3-7 0-15,-5 3 8 0,1-6-8 0,-4 6 0 16,-3-9 0-16,-4-6 0 0,-3-4 12 0,-4-6-4 0,-3 13 0 15,-4-6 0-15,-7-4-8 0,-3 0 0 0,-4-2 0 0,-4-11 0 16,-3 7 9-16,-4-3 0 0,-6-6 0 0,-4 3 0 16,-4-4 11-16,-7-2 3 0,-7 3 0 0,-3 2 0 15,0 1-23-15,-8-3 0 0,-6 3 0 0,-4-1 0 16,-4 7-20-16,-3 10 2 0,-7-1 0 0,-3 4 0 16,-4 0 30-16,-4 12 5 0,0 3 2 0,-10 3 0 31,0 13-68-31,-4 7-14 0,-3 11-2 0,-8 11-699 0,-3 2-139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1:15.4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389 53 3224,'0'0'5181,"0"-2"-4268,0 1-710,0-1-1,0 0 1,-1 0-1,1 0 1,0 0 0,-1 0-1,0 1 1,1-1-1,-1 0 1,0 1-1,0-1 1,0 0-1,0 1 1,0-1-1,0 1 1,-1 0-1,1-1 1,-2-1-1,-5-4 825,7 6-979,1 1-1,-1-1 1,1 1-1,-1-1 0,1 1 1,-1-1-1,1 1 1,-1-1-1,0 1 1,1-1-1,-1 1 0,0 0 1,1-1-1,-1 1 1,0 0-1,-1 0 1,-4-2 254,4 2-216,0-1 1,-1 1-1,1 0 0,0-1 1,-1 1-1,1 0 0,0 0 1,-1 1-1,1-1 0,-4 1 1,4 0-69,0-1 0,1 0 1,-1 1-1,0 0 1,0-1-1,0 1 1,1 0-1,-1 0 1,1 0-1,-1 0 1,0 0-1,1 0 1,0 1-1,-1-1 1,1 0-1,0 1 1,-1-1-1,1 1 1,0 0-1,0-1 1,0 1-1,0 2 1,-11 20 80,8-17-71,0 0 1,1 0 0,0 0 0,-2 11-1,-27 141 116,14-81-80,-46 124 0,31-115-2,8-24-25,-19 76 0,19-48 27,25-84-64,-6 21 0,3-18-30,2-8-130,0-4 97,1 0 0,0 0 0,0 0-1,-1 1 1,1-1 0,0 0 0,1 0 0,-1-3 0,1-3-276,0-4-945,0 0 0,4-14 0,-2 10-182,1-12-2806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07:33:43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13 212 9632,'-3'-6'1240,"-5"-13"1910,7 17-3180,1-1 1,0 1-1,-1 0 0,1-1 0,0 1 0,0 0 1,0-1-1,1-1 0,16-70-1091,0 6-771,-16 63 1824,-1 4-11,0 0 1,0 0-1,0-1 1,1 1 0,-1 0-1,0-1 1,1 1-1,-1 0 1,1 0-1,0 0 1,0-2-1,0 3 49,-1 0-1,1 0 1,-1 0-1,1 0 0,0 0 1,-1 0-1,1 0 1,-1 0-1,1 0 0,0 0 1,-1 0-1,1 0 0,-1 0 1,1 0-1,0 1 1,-1-1-1,1 0 0,-1 0 1,1 1-1,-1-1 1,1 0-1,-1 1 0,1-1 1,-1 1-1,1-1 1,-1 1-1,1 0 0,9 8-122,0 0-1,-1 1 0,0 0 1,13 18-1,2 3-75,-14-19 188,0 1 0,-1 1-1,-1-1 1,0 1 0,0 1 0,-2 0 0,0 0-1,0 0 1,-2 0 0,4 17 0,16 182-44,-17-113 20,-5-81 14,1-1-1,0 1 1,1-1-1,8 22 0,-9-34 7,-1-1-1,1 0 0,0 0 0,0-1 0,1 1 0,0 0 0,0-1 0,0 0 1,1 0-1,-1-1 0,1 1 0,0-1 0,1 0 0,-1 0 0,11 6 0,-6-6-181,0 0-1,1 0 1,-1-1-1,1-1 1,-1 1-1,1-2 1,0 1-1,16-1 1,16-7-1768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47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19 455 2760,'0'0'125,"-2"-1"-3,-12-6 386,12 7 18,2-2 18,0-3-281,0-3-6,0 0 1,1 0 0,-1 0-1,3-8 1,1-10 424,-4 16 3020,3 10-3329,5 1 374,-6 1-666,1 0-49,0 1-1,-1-1 1,0 0-1,1 1 0,-1 0 1,0 0-1,0-1 1,0 1-1,-1 0 1,1 0-1,-1 1 1,1-1-1,-1 0 1,0 0-1,-1 1 1,1-1-1,0 4 1,0-3 36,-1 1 0,1-1 1,0 0-1,0 0 0,1 0 1,-1 0-1,1 0 1,3 6-1,8 21 397,-8-17-272,-1-1 0,9 15 0,-7-15-131,-1 0 0,6 19 0,-6-16 4,12 28 0,-10-30-18,7 28-1,-13-35 15,1-2 14,9 8 10,-10-11-49,0-1 1,0 1 0,1-1 0,-1 0-1,1 1 1,-1-1 0,1 0 0,0 0 0,0 0-1,-1 0 1,1 0 0,0-1 0,0 1 0,0 0-1,0-1 1,0 0 0,3 1 0,-2-1 52,-1 0 1,1-1 0,0 0-1,-1 1 1,1-1 0,0 0-1,-1 0 1,1 0 0,-1 0-1,0-1 1,1 1 0,3-4-1,26-22 543,0-2-1,-2-1 0,28-37 1,-42 49-534,49-51 105,5-8-100,5-4-322,49-47 294,-69 75-307,-21 20-695,44-32 1,2 11-3512,-56 40 2935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1:15.8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60 10880,'0'0'530,"0"-2"-228,1-12-88,-3-7 1650,-1 16-1619,3 2 2403,5-3-2636,5-2-11,-5 8 4,-4 1 0,4-1 34,0 1-1,0-1 1,0 1 0,0 0-1,0 1 1,0-1-1,-1 1 1,1 0 0,0 0-1,-1 0 1,0 1-1,1 0 1,-1 0 0,0 0-1,0 0 1,-1 0-1,1 1 1,-1 0 0,5 6-1,4 7 143,0 1 1,-2 1-1,12 27 0,-9-18-34,38 88 337,27 49-65,14-14-2,39 100-336,-75-156-355,-45-77 284,35 45 272,-41-53-257,-4-8 4,-6-15-4286,1 1 3139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1:16.2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11976,'0'0'4054,"9"-4"-3772,-3 2-214,1-1 1,0 1 0,0 0 0,1 1 0,-1 0 0,10-1 0,47 3-33,-25 0-35,-15 0-416,43 8 0,-60-8 62,9 0-3467,-2-1-1264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1:16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94 4176,'0'0'10496,"10"4"-9600,-1-2-718,0 0 0,1-1 0,-1 0 0,0 0-1,1-1 1,-1 0 0,0-1 0,11-2 0,29-1 528,127-3 330,-22-12-675,7-1 214,-86 12-391,47-2-410,-56 1-60,-65 10 290,0-1 0,0 0 0,0 0 0,0 0 0,0 0 0,0 0 0,0-1 0,0 1 0,0 0 0,0 0 0,0-1 0,0 1 0,0-1 0,0 1 0,0 0 0,0-1 0,1-1 0,5-1-2758,-7-5-269,0 0 1465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1:17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1 3224,'0'0'10222,"-1"1"-9808,-4 9-206,1 1 1,0 0 0,1-1 0,0 2 0,1-1-1,-2 14 1,-1 4-2,-7 80 161,6-51-288,3-26-40,-11 109 311,9-72-131,-4 95 240,9-98-337,4 117-102,-2-160-4,-2-16-5,0 0 0,1-1 0,2 10-1,2 23 43,-2-32-70,1 1-166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1:18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1 181 3224,'1'-1'560,"1"-1"430,0 0 0,0 0 1,1 1-1,-1-1 0,0 0 1,1 1-1,-1 0 0,0-1 0,1 1 1,4-1-1,-7 11-299,-10 63 293,8-8-588,1 32 105,1-94-493,1 12 80,0 0 0,0 0 0,1-1 1,1 1-1,0 0 0,6 15 0,-2-12-59,4 23 0,-7-27 5,-1 1 0,2-1 0,6 14 1,2 1 69,14 42 1,8 19 35,-19-58-87,0-11-1,-9-17-5,-4-3-18,-1 1 233,3-18-76,-2 10-154,2-8-34,-1-1-1,5-31 0,-6 30-267,-2 0 0,0-1-1,-1 1 1,-5-35-1,3 41 136,1 0 0,0 0 0,1 0 0,1 0 0,1-11 0,-2 14 85,0 0 0,0 1 0,-1-1 0,0 0 0,-3-7 1,-1-22-132,3 8 66,-6-50-127,-3 1 126,4 24 132,-16-61 0,22 112 58,1-1 0,-1 1 0,1-1 0,0 1 0,0-1 0,0 1 0,0-1 0,1 1 0,-1-1 0,1 1 1,0 0-1,0-1 0,2-4 0,-3 1 171,0 6-209,0 0 0,0 0 1,-1 0-1,1 0 0,0 0 0,0 0 0,1 0 0,-1 0 0,0 0 1,0 0-1,0 0 0,1 0 0,-1 0 0,0 0 0,1 0 0,-1 0 1,1 0-1,0-1 0,1-1-18,0 0 1,0 0-1,1 0 1,-1 1-1,0-1 1,1 1 0,0-1-1,-1 1 1,1 0-1,0 0 1,0 0-1,0 1 1,5-2-1,2-2-7,1 1-1,20-4 0,-28 7-10,1 0 0,0 0 0,-1 0 0,1 0 0,0 1 0,0-1 0,0 1 0,5 0 0,0 1 0,-5-1-10,-1 0 0,1 1 0,-1-1 0,1 0 0,-1 1 0,1 0 0,-1 0-1,0 0 1,1 0 0,-1 0 0,0 1 0,0 0 0,0-1 0,3 4-1,8 3-48,-14-7 59,1-1 0,0 0 0,0 1 0,0-1-1,0 1 1,0-1 0,0 1 0,-1 0 0,1-1 0,0 1-1,0 0 1,-1-1 0,1 1 0,-1 0 0,1 0-1,-1 0 1,1 0 0,-1 0 0,1-1 0,-1 1-1,0 0 1,1 0 0,-1 0 0,0 0 0,0 1-1,8 34 28,-7-31 29,1 0 0,-1 0 0,0 0-1,0 0 1,0 1 0,-1-1 0,0 0 0,0 0-1,0 1 1,0-1 0,-1 0 0,0 0 0,-2 7-1,-1-4 24,3-5-55,-1 0 0,1-1 0,0 1 1,0 0-1,1 0 0,-2 4 0,2-3 6,-1-1-1,0 1 0,0 0 0,-1-1 0,1 1 1,-1 0-1,0-1 0,-4 7 0,4-7 16,0 1-1,0 0 0,0 0 1,0 0-1,-2 7 1,3-4-39,-1 0 0,0 1 0,0-1 0,-1 0 0,0 0 0,0-1 0,0 1 0,-1-1 0,0 1 0,-1-1 0,-4 6 0,-14 20-26,18-24 98,0-1 0,-9 12 0,-11 13 16,19-23-135,-2 1 0,1-1 0,-1-1 0,-10 10-1,18-18 45,0 0 0,0 0 0,-1 0 0,1 0-1,0 0 1,0 0 0,-1 0 0,1 1 0,0-1-1,0 0 1,0 0 0,0 0 0,-1 0 0,1 0-1,0 1 1,0-1 0,0 0 0,0 0 0,0 0-1,-1 1 1,1-1 0,0 0 0,0 0 0,0 1-1,0-1 1,0 0 0,0 0 0,0 0 0,0 1-1,0-1 1,0 0 0,0 0 0,0 1 0,0-1-1,0 0 1,0 0 0,0 1 0,0-1 0,0 0 0,0 0-1,0 0 1,1 1 0,10 1 146,-5-1-195,14 0 46,-1-1 0,24-2 0,7 0 0,-21 2 17,0 2-1,56 10 0,-68-8-11,1 1-1,-1 1 0,0 0 0,-1 1 1,31 18-1,-18-1 89,-10-7-45,-18-15-45,0-1 0,0 0-1,0 0 1,0 1 0,0-1-1,0 0 1,-1 1-1,1-1 1,-1 1 0,1-1-1,-1 1 1,1-1 0,-1 1-1,0-1 1,0 1 0,0 0-1,0-1 1,0 1-1,0-1 1,0 1 0,0-1-1,-1 1 1,1 1 0,-3 6 160,1 0 1,-7 13 0,8-17-39,0-5-109,1 1 1,0-1-1,-1 0 0,1 1 0,0-1 0,-1 0 0,1 0 0,0 1 0,-1-1 1,1 0-1,-1 0 0,1 1 0,0-1 0,-1 0 0,1 0 0,-1 0 0,0 0 0,-1 1 33,-15 11 109,-25 24 0,9-7-149,2-1 25,21-20 262,0 1 1,-14 10-1,0-4-171,11-6-134,0-1 0,-1 0 0,1 0 0,-2-2-1,1 0 1,-21 6 0,3-6-316,-1-1 0,1-2-1,-46 0 1,26-4-3494,38-2 2412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40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562 334 8288,'0'0'633,"-4"-5"-402,-7-4-231,7 6 0,0 0 0,0 0 0,0 0 0,1-1 0,-1 0 0,1 0 0,-3-4 0,0 0 263,-1-4 435,-1-3-156,6 14-497,1 0-1,1-1 0,-1 1 1,0-1-1,0 1 0,0-1 1,1 0-1,-1 1 0,1-1 1,-1 0-1,1 1 0,0-4 1,-1-2 203,0-1 0,0 1 1,-3-12-1,2 11 32,1 1 0,-1-1 0,1-11 0,0 16-81,1 0-1,0 0 1,-1 1 0,0-1 0,0 0 0,0 0-1,-2-4 1,-4-13 170,-9-13-369,16 31 0,0 0 0,-1 1 0,1-1 0,-1 0 0,0 1 0,1-1 0,-1 0 0,0 1 0,0 0 0,0-1 0,0 1 0,0-1 0,0 1 0,-2-1 0,-7-11 0,8 11 80,0-1 0,0 1 0,0 0 0,0 0 0,-1 0 0,1 0 0,-1 0 0,1 0 0,-1 1 0,0-1 0,0 1 0,0 0 0,0 0 0,0 0 0,0 0 0,0 0 0,0 1 0,0-1 0,0 1 1,0 0-1,0 0 0,-1 0 0,1 0 0,-6 2 0,-4 1-129,-12 5-224,13-3 225,0 2 0,0 0 0,1 0 0,0 1-1,-11 10 1,-11 14-67,-35 45 0,59-66 121,0-1 53,1 0 0,-9 17 0,4-4 535,3-6-1059,1 0 1,0 0 0,-7 25 0,11-25 464,2-9 0,0 0 0,1-1 0,1 1 0,-1 1 0,0 10 0,0 23 0,0-30 0,1 0 0,1 0 0,1 23 0,3 5 0,-3-26 0,1 0 0,4 18 0,0-3 0,-4-19 0,0-1 0,5 14 0,2 2 0,-4-10 0,11 24 0,-6-16 10,-8-18 51,0 0-1,1 0 1,-1 0-1,6 8 1,7 6 150,-4-4-465,23 23 1,-30-34 325,1 0 1,-1 0 0,1-1-1,0 1 1,0-1 0,1 0-1,-1-1 1,1 1 0,8 1 0,70 20 350,-55-18-661,-19-5-123,27 12-2671,-24-4-1324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41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399 162 3600,'0'0'363,"12"-19"1226,-10 18-1366,-1-1 0,0 1-1,0-1 1,1 1 0,-1-1 0,-1 0 0,1 0 0,0 1 0,0-1 0,-1 0-1,1 0 1,-1 0 0,1 0 0,-1 0 0,1-3 0,-2-1 725,1 0 0,-1 0 1,-2-9-1,0-9 861,1 21-1738,1 0-1,-1 0 1,0 1 0,1-1 0,-1 0 0,-1 1 0,-1-3 0,-1 0-30,4 3 2,0 0 0,-1 0 1,1 0-1,-1 1 1,0-1-1,1 0 0,-1 1 1,0 0-1,0-1 1,0 1-1,0 0 0,0 0 1,0 0-1,-1 0 1,1 0-1,0 0 0,0 1 1,-1-1-1,-1 1 1,-2 0 52,1 1 0,0 0 1,0 0-1,0 1 1,0-1-1,0 1 1,0 0-1,-7 5 0,-4 0-95,10-4-19,0 0 0,1-1 0,-1 2 0,1-1 0,-1 1 0,1 0 0,0 0 0,1 0 0,-1 1 0,1-1 0,-5 7-1,5-5 20,-10 8-66,12-12 62,-5 9-68,1 2-17,6-9 72,1-2 0,-1-1 15,0 4-21,0 0-1,1 0 1,0-1-1,-1 1 1,1 0-1,1 0 1,-1 0-1,1-1 1,3 8-1,1-2-131,0 0-1,1 0 1,0 0-1,1-1 1,9 8-1,-5-3 560,2 1 80,-7-8-457,0 1 1,0 0-1,10 16 1,-6-6-32,-10-17 8,0 0-1,-1 0 1,1 0-1,0 0 1,-1 0-1,1 0 1,-1 0 0,1 0-1,-1 0 1,0 1-1,1-1 1,-1 0-1,0 0 1,0 0 0,0 2-1,1 4 40,-1-1 0,-1 0 0,1 1 0,-1-1 0,0 0 0,0 1 1,0-1-1,-1 0 0,0 0 0,-1 0 0,1 0 0,-1-1 0,0 1 0,-4 5 0,6-10-40,-2 3 51,-1 0-1,0 0 0,0 0 1,0 0-1,0 0 1,-1-1-1,1 0 0,-7 3 1,6-2-1,0-2-6,0 1 0,0-1 0,0 0 0,0 0-1,0 0 1,-1-1 0,1 0 0,-1 0 0,1 0-1,-1-1 1,1 0 0,-1 0 0,1 0-1,-1-1 1,1 0 0,-1 0 0,1 0 0,-10-4-1,1-1 42,-1-2 0,1 0 0,0 0 0,1-1 0,0-1 0,1 0 0,-19-20 0,30 28-79,-10-4 71,10 6-80,-3-4 15,0-2-28,3 4-58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44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385 78 6448,'0'0'2640,"0"-8"-662,0 1-1828,0 1-93,0 4 154,0-7 855,-25-23 1525,7 26-2392,14 5-76,0-1 0,0 1 1,0 0-1,0 0 1,-1 0-1,1 1 1,0-1-1,-1 1 0,1 0 1,0 1-1,0-1 1,-1 0-1,-7 3 0,-14 1-39,21-4-84,1 0 0,-1 1 0,1 0 0,-8 2 0,-54 24-264,36-5 179,27-20 69,0 0-1,1 0 0,-1 0 1,1 0-1,0 0 0,-1 0 1,1 0-1,-2 4 1,2-4 6,-2 6-51,-2 9-294,5-15 289,0 1 0,0-1 0,1 1 0,-1-1 0,0 1 0,1 0 0,0-1 1,-1 5-1,2-5 115,0 1 0,-1-1 0,1 1 0,0-1 0,0 1 1,1-1-1,-1 1 0,0-1 0,1 0 0,-1 0 0,3 3 1,0-2-35,0 0 0,-1 0 1,1 0-1,0-1 1,0 1-1,1-1 1,-1 0-1,0 0 0,1 0 1,-1-1-1,1 0 1,0 0-1,5 1 1,-6-1 52,1-1 0,-1 0 0,0 0 0,1 0 1,-1 0-1,1-1 0,4 0 0,37-13 150,-37 11-438,-6 1 248,-1 0-5,-2 2 230,-4 0-246,1 0-1,-1 1 0,0 0 0,1-1 1,-1 1-1,0 1 0,1-1 0,-1 0 1,1 1-1,-5 3 0,-30 23 21,20-13 37,7-5-66,1-1 0,0 2 0,0 0-1,1 0 1,1 1 0,-13 22-1,13-22 3,-10 21 0,-17 36 0,30-58 0,3-7 0,0 0 0,1-1 0,-1 1 0,1 0 0,-1 5 0,1-1 0,-5 22-72,6-22 72,1-4 0,0-1-1,1 0 0,-1 0 1,1 1-1,-1-1 0,1 0 1,0 0-1,0-1 0,0 1 1,1 0-1,-1-1 0,0 1 1,1-1-1,0 0 0,0 0 1,-1 0-1,1 0 0,0 0 1,1 0-1,-1-1 0,0 0 1,0 0-1,4 1 0,3 0 103,-1 0 0,1-1 0,-1 0 0,1-1 0,-1 0 0,1 0 0,-1-1 0,1 0 0,-1-1 0,0 0 0,12-4 0,-19 5-88,83-30 230,-70 24-207,23-5 0,6-2-13,5-2 36,-26 10-60,35-17 0,-46 18 4,-1 0 0,16-4 0,19-7-134,-28 11-796,-12 5-4152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45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78 2304,'0'0'6486,"-13"-19"-196,8 31-6263,0 1 0,1 0 1,1 0-1,0 0 0,0 16 1,-2-1 29,-3 50-46,4-49-11,0 31 0,0 6 0,3-55 2,0-1 1,1 1 0,1-1-1,0 1 1,2 11 0,-2-8 565,-2-11 270,-3-9-622,2 0-213,0-1 1,0 1-1,1-1 0,-1 1 1,2-1-1,-1-8 0,-1-6-89,-4-68-230,2 20-77,3 7-198,-1-5 420,1 2 875,1 63 78,0 4-1015,1 11 192,0 0-1,1 0 1,1 0 0,4 14-1,-3-14 54,8 34 41,-6-29-24,-3-10 1,0 0 0,0-1 0,1 1 0,0-1 0,7 11-1,-10-17-14,0-1-1,0 1 1,-1 0-1,1 0 0,0-1 1,0 1-1,0-1 1,0 1-1,0-1 0,0 1 1,0-1-1,0 1 1,0-1-1,0 0 0,0 0 1,1 1-1,-1-1 0,0 0 1,0 0-1,0 0 1,0 0-1,0 0 0,0-1 1,0 1-1,0 0 1,1 0-1,-1-1 0,0 1 1,0-1-1,0 1 1,0-1-1,0 1 0,0-1 1,0 0-1,3-1 2,-1 0 0,0 0 0,0 0 0,0-1 0,0 1 0,0-1 0,-1 0 0,5-5 0,-4 2-16,82-143 0,-78 137 0,0 0 0,13-15 0,7-12 0,-21 32 0,1 3 0,2 0 0,0 4 0,-6 1 0,0 1 0,0-1 0,0 1 0,0 0-1,0 0 1,-1 0 0,1 0 0,-1 0 0,4 3 0,21 27 13,-20-23 13,-4-5 63,0 2 0,0-1 0,-1 0 1,1 0-1,-1 1 0,0-1 0,-1 1 0,1 0 0,-1 0 1,1 7-1,6 26 404,-5-27-360,0 0-1,1 16 1,-2-15-263,0-1-1,5 16 1,-5-19 63,0-1 1,1 16-1,4 14 68,1-1-1,6 18 0,-10-32 0,0-16 11,-4-5-3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47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8288,'0'0'4826,"2"-1"-4676,11-6-132,-10 7-20,-2 0 2,-1-1 0,1 1 0,0 0 0,0 0 0,0 0 0,-1-1 0,1 1 0,0 0 0,0 0 0,0 0 0,-1 0 0,1 0 0,0 1 0,0-1 0,0 0 0,-1 0 0,1 0 0,0 1 0,0-1 0,-1 0 0,2 2 0,1-1 0,8 4 0,0 0 0,0 1 0,-1 1 0,17 12 0,-9-6 0,-8-5 117,-1 1 1,-1-1 0,1 1 0,-1 1-1,-1 0 1,1 0 0,-2 0 0,0 1 0,0 0-1,0 0 1,-2 0 0,1 1 0,-2 0-1,4 13 1,-2 4 57,-1-9-147,0 1 1,-2 0-1,0-1 1,-2 29 0,-3-16 532,-13 54 0,12-73-492,0 1 0,-1-1-1,-1 0 1,0-1 0,-1 1 0,-9 12-1,4-8 46,-26 29 0,31-40-97,0-1 0,0 0 0,-1 0 0,0 0 0,0-1 0,-14 8 0,20-13-47,1 1 19,1-1-1,-1 0 0,1 0 0,-1 0 0,0 1 0,1-1 1,-1 0-1,1 1 0,-1-1 0,1 0 0,-1 1 1,1-1-1,-1 1 0,1-1 0,0 1 0,-1-1 1,1 1-1,0-1 0,-1 1 0,1-1 0,0 1 0,-1 0 1,1 0-1,-5-1-95,0 0-3410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48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1 550 3224,'0'0'6528,"-1"-9"-5518,7 24-310,-2 0-1,0 0 0,0 1 1,1 17-1,9 43-569,-9-58-68,-2 0-1,2 29 1,-3-32-19,1 0-1,0-1 1,1 1-1,0-1 1,1 0-1,13 25 1,-15-33-25,0 0 1,0-1 0,1 1 0,0-1-1,0 1 1,0-1 0,1 0 0,6 5-1,-10-9 1,1 1 0,-1-1 0,1 0 0,-1 0-1,1 0 1,0 0 0,-1-1 0,1 1 0,0 0-1,0-1 1,-1 1 0,1-1 0,0 1 0,0-1-1,0 0 1,0 0 0,-1 0 0,1 0 0,0 0-1,0 0 1,0-1 0,0 1 0,0 0 0,-1-1-1,1 0 1,0 1 0,0-1 0,-1 0 0,1 0-1,0 0 1,-1 0 0,1 0 0,1-2 0,8-7 101,13-11 100,29-34 0,174-206 859,-76 69-530,-105 128-522,154-220-763,-144 197-127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49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7 6448,'0'0'4614,"0"0"-4500,0-1 0,0 1-1,0-1 1,0 1 0,-1 0-1,1-1 1,0 1 0,0-1-1,-1 1 1,1 0 0,0-1 0,0 1-1,-1 0 1,1-1 0,0 1-1,-1 0 1,1 0 0,-1-1-1,-28 43-79,-11 75-34,-4 19 0,27-93 0,-1 8 0,10-32 0,0 1 0,6-11 0,-6-1 0,3 2 0,1-6 1880,4-23-1734,2-22-141,1 1-1,10-43 1,-9 58-5,13-39 0,-11 30 0,-6 28 0,1 1 0,0 0 0,0 0 0,0 0 0,0 0 0,1 0 0,4-8 0,29-56 0,-30 60-1,-1 8 3,-2 0-4,2-7-8,-4 8 8,0 0 0,0 0 0,0 0 0,1 0 0,-1 0 0,0-1 0,0 1 0,0 0 0,0 0 0,0 0 0,0 0 0,0 0 0,0-1 0,0 1 0,0 0 0,0 0 0,0 0 0,1 0 0,-1 0 1,0 0-1,0 0 0,0-1 0,0 1 0,0 0 0,0 0 0,1 0 0,-1 0 0,0 0 0,0 0 0,0 0 0,0 0 0,0 0 0,1 0 0,-1 0 0,0 0 0,0 0 0,0 0 0,0 0 0,1 0 0,-1 0 0,14-2-50,-11 0 41,-2 2 9,0-1-1,0 1 0,0-1 1,0 1-1,0 0 1,0-1-1,0 1 1,0 0-1,0 0 1,0 0-1,1-1 0,-1 1 1,0 1-1,0-1 1,0 0-1,0 0 1,0 0-1,0 0 1,0 1-1,2 0 1,1 0-29,1 0 0,-1 0 0,0 1 0,0 0 0,5 2 0,7 9-44,-12-5 81,-1-2-18,2 6 50,1 0 0,4 18 1,-2-6 79,-2-6 23,-1 0-1,-1 0 0,3 37 1,1-9-36,-2-14-40,8 23-39,-1-12-446,-11-36 446,-1-6 950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49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80 2760,'0'0'6797,"5"-1"-5713,16-7-464,45-15 1383,-37 16-1995,56-7 0,-36 7-8,-42 7-75,1-1 1,-1 1-1,1-2 1,0 1-1,-1-1 1,12-4-1,-5-2-123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50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0 210 6448,'0'0'2673,"2"0"-2016,7 6-235,1-2-1,0 0 0,0 0 0,0 0 0,1-1 1,-1-1-1,20 2 0,-5-2 55,0-1-1,35-4 0,43-12 207,-7 2-649,-29 3 172,17-6 341,-70 14-595,0-1 1,0 0 0,0-1 0,-1 0 0,1-2 0,-1 1-1,0-1 1,23-16 0,-31 19 18,1 0 0,-1 1 0,1-1 0,0 1 1,-1 0-1,11-1 0,-8 1-686,-1 0 0,0 0 1,8-4-1,-13 5-306</inkml:trace>
  <inkml:trace contextRef="#ctx0" brushRef="#br0" timeOffset="1">399 1 3224,'-34'0'621,"26"0"-1022,0 2 4553,7-2-3875,1 0-1,-1 1 0,1-1 0,-1 1 0,1-1 0,-1 1 0,1-1 1,-1 1-1,1 0 0,0-1 0,-1 1 0,1-1 0,0 1 1,-1 0-1,1-1 0,0 1 0,0 0 0,0 0 0,0 0 1,-4 16-174,1-8-89,1 1 0,1 0 0,-2 14 1,3-3-15,1 0 0,1-1 0,0 1 0,2 0 0,0-1 0,1 0 0,16 39 0,-8-23 0,-11-31 0,-1 1 0,1 0 0,1-1 0,-1 1 0,1-1 0,0 0 0,0 0 0,7 9 0,-2-5-64,-4-4-108,0 0 0,0-1 0,1 1 0,0-1 0,-1 0 1,1 0-1,1-1 0,-1 1 0,11 4 0,-13-7-839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52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268 80 4488,'0'0'4104,"6"-9"-2584,0-11-328,-5 18-1037,-1 0 1,1 0 0,-1 0 0,0 1 0,0-1-1,0 0 1,0 0 0,0 0 0,0 0-1,-1 1 1,1-1 0,-1 0 0,1 0 0,-2-1-1,2-1-73,-1 3-23,1 0-1,-1 0 0,1 0 1,-1 0-1,0 0 0,1 0 1,-1 0-1,0 0 0,0 1 1,1-1-1,-1 0 0,0 0 1,0 0-1,0 1 1,0-1-1,0 1 0,0-1 1,0 1-1,0-1 0,-1 1 1,1-1-1,0 1 0,0 0 1,0 0-1,0 0 0,0 0 1,-1 0-1,1 0 0,0 0 1,0 0-1,0 0 1,-2 0-1,-1 1-50,0 0 0,0-1 0,-1 1 0,1 1 0,0-1 0,0 1 0,-5 2 0,1 1-8,1 1 0,-12 11 0,6-5 0,7-6-15,0 0 0,1 0 0,-5 8 0,-8 8 0,4-6-27,1 1 1,1 0-1,0 1 0,-11 23 1,17-25 94,4-8-106,4 1 40,-1-3 15,7 18 76,-5-19-56,0 0 0,0-1 1,0 1-1,0-1 1,1 0-1,0 0 1,0 0-1,8 7 0,-2-3 1,3 3-6,1 0 0,0-1 1,1-1-1,0 0 0,19 8 1,27 15-450,-59-31 432,0 0 0,0 0 0,0 0 0,-1 1 0,1-1 0,0 1 0,2 2 0,-3-2 0,1-1 0,-1 1 0,1-1 0,0 1 0,-1-1 0,1 0 0,2 1 0,17 11 0,-13-6 0,-6 1 0,0-1 45,-2-6 21,1 0 0,-1 0 0,0 0-1,0 0 1,0 0 0,0 0 0,0 0 0,0 0 0,0 0 0,0 0 0,0 0-1,-1 0 1,1-1 0,0 1 0,0 0 0,-1 0 0,1 0 0,-1 0 0,1 0 0,-1 0-1,1-1 1,-1 1 0,0 0 0,1 0 0,-1-1 0,0 1 0,-1 1 0,-1 0 1,-1 1 0,0-1 1,0 1-1,-6 2 0,-2-1 102,0 0 1,-1-1-1,0 0 0,0 0 1,0-2-1,-14 1 0,9-1-173,0 1 0,-23 6 0,27-4-80,0 1-1,-14 6 1,1 0-207,0 1-3184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53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375 20 5472,'0'0'6674,"-4"-1"-5712,-4-4-808,2 0-136,-1 2-18,3 2 113,-1 0 1,1 0 0,0 0 0,0 0-1,0 1 1,-1 0 0,1 0 0,0 0 0,-1 0-1,1 1 1,0-1 0,0 1 0,0 0-1,-1 1 1,1-1 0,0 1 0,-6 3 0,1-1-114,5-3 0,-1 1 0,1 0 0,0 1 0,-1-1 0,1 1 0,0 0 0,1 0 0,-6 5 0,-11 11 0,13-13 0,0 1 0,1 0 0,-10 13 0,2-4 2,12-14-4,-1 1 0,1 0-1,-1 0 1,1 0 0,-2 4 0,2-3-9,-1 0 1,1-1-1,-1 1 1,1-1-1,-6 6 1,6-7 6,0 0-1,0 0 1,0 0 0,0 0 0,0 1 0,1-1 0,-1 1-1,1 0 1,0-1 0,-1 1 0,1 0 0,-1 5 0,2-6 3,-1 2 2,-9 6-12,9-10 8,1 1 0,-1 0 0,1-1 0,0 1 0,-1 0 0,1 0 0,-1-1 0,1 1 0,0 0 0,0 0 0,0 0 0,-1 0 0,1 0 0,0-1 0,0 1 0,0 0 1,1 1-1,0 7 3,8 8 0,-2-13 0,-3-2 0,3 1 30,-1 0 1,0-1 0,1 0 0,0 0 0,-1 0 0,1 0 0,0-1-1,0 0 1,0-1 0,0 0 0,0 0 0,0 0 0,11-3 0,-7 2 80,-6 0-70,0 1-1,0-1 0,1-1 1,6-1-1,9-3 55,-7 3 770,-20 1-725,-15 2-218,13 2 77,0 0 0,0 0 0,-1 1 0,2 0 0,-1 1 0,-8 4 0,-25 10-64,29-12 65,1-1 0,0 2 0,-19 13 0,24-16 0,-2 2 0,1 0 0,0 1 0,-8 9 0,-1 1 0,14-15 8,0 1-1,-1-1 1,1 1-1,0 0 1,0 0-1,1 0 0,-1 0 1,0 0-1,1 0 1,0 0-1,0 0 0,0 1 1,0-1-1,0 0 1,1 1-1,0-1 0,-1 1 1,1-1-1,0 1 1,1-1-1,-1 1 0,1-1 1,-1 0-1,1 1 1,0-1-1,2 4 0,0-1 30,0-1 0,1 0-1,-1 0 1,1-1-1,0 1 1,0-1-1,1 0 1,-1 0 0,1 0-1,0-1 1,0 1-1,0-1 1,8 3-1,-5-3-8,-1-1-1,1-1 1,0 1-1,1-1 0,-1-1 1,0 1-1,0-1 1,12-2-1,8-2 25,29-9-1,-25 6 13,54-19-351,-57 15 172,35-6-1,-2 4-646,-37 7-3809,-11 2-631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54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59 10136,'0'0'769,"-1"1"-530,-1 3-211,1 0 1,-1 1 0,1-1 0,0 0 0,0 0 0,0 1-1,0 5 1,-1 34 1251,2-44-1262,0 22 184,-2-1 1,-5 30 0,5-32 424,2-1 1,1 35-1,0-51-477,2-9-132,0-12-18,-1 4-2,0 2-18,-1-1 0,0 0 0,-2-18 1,0 17-14,1 1 1,3-28 0,9-9 69,-11 39 1,-1 9-22,1-1 0,-1 1 0,1 0 0,-1 0 0,3-6 1,-3 9-17,0 0 0,0 0 0,0 0 0,0-1 1,0 1-1,0 0 0,0 0 0,0 0 0,0 0 1,0 0-1,0-1 0,0 1 0,0 0 1,0 0-1,0 0 0,0 0 0,1 0 0,-1-1 1,0 1-1,0 0 0,0 0 0,0 0 0,0 0 1,0 0-1,0 0 0,1 0 0,-1-1 1,0 1-1,0 0 0,0 0 0,0 0 0,0 0 1,1 0-1,-1 0 0,0 0 0,0 0 0,0 0 1,0 0-1,1 0 0,-1 0 0,0 0 1,0 0-1,0 0 0,0 0 0,0 0 0,1 0 1,-1 0-1,0 0 0,0 0 0,0 0 0,0 0 1,0 0-1,1 1 0,-1-1 0,0 0 1,0 0-1,0 0 0,0 0 0,0 0 0,1 0 1,4 11-4,-4-7 5,7 15 281,-2 1 0,0-1 1,5 29-1,-6-21 5,11 33 0,-10-48-259,0 0 0,8 13-1,1-12 179,-13-12-184,-1 0 0,1 0 0,0 0 0,0 0-1,-1 0 1,1-1 0,0 1 0,0-1 0,0 1 0,0-1 0,0 0-1,0 0 1,0 0 0,0 0 0,0 0 0,0 0 0,0 0 0,0-1-1,-1 1 1,1-1 0,0 0 0,0 1 0,3-3 0,2 1 8,-4 0-1,0 1-1,0-1 0,0 0 1,0 1-1,0-1 1,-1 0-1,1-1 0,-1 1 1,1 0-1,3-6 1,19-31 88,-13 18-91,0 1-6,-2 0-1,15-40 0,-2 2-21,3-13 1,-22 65 11,-3 5 21,3 13-707,1 11 494,5 44 0,2 5 225,-11-64-28,1 0 0,1-1 0,0 0 0,5 11 0,-6-11 27,1-1 0,-1 1 1,2 8-1,7 20-264,10 9 123,-16-34 98,5 9-108,-8-16 64,-1-2-28,2 5-717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54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379 24 3224,'-4'-4'5642,"4"3"-5399,-1 0 0,0 0 0,0 0 0,0 0 0,0 1 0,0-1 0,0 0 0,0 0 0,0 1-1,-1-2 1,1 2 355,-1-1-72,-1-1-309,2 1-192,0 1 0,0-1 0,0 0 0,0 1 0,0-1-1,0 1 1,0-1 0,-1 1 0,1 0 0,0-1 0,0 1 0,0 0-1,-1 0 1,1 0 0,0 0 0,0 0 0,-1 0 0,-1 1 0,1-1 23,0 0 1,0 0 0,0 1-1,-1-1 1,1 1 0,0 0 0,0-1-1,0 1 1,0 0 0,0 0 0,0 0-1,0 1 1,0-1 0,-2 2-1,-23 27 970,13-14-790,7-8-272,1 1 1,0 0-1,0 0 1,0 0-1,-6 18 1,-16 53-329,17-46 333,3-8 111,3-10-17,0 0 0,-1-1 0,-1 0 0,-12 22 1,6-18-6,1 1 0,1 0 1,1 0-1,-9 24 1,7-9 3,1-7-47,1 0-1,1 1 0,-5 37 1,10-34 179,1 47 1,4-65-51,0 1-1,0-1 0,1 0 0,1 0 1,9 25-1,1-4-40,35 60 0,-38-81-171,1 0-1,1-1 0,0 0 0,1-1 0,26 19 0,-30-25-72,0-1-1,1 0 1,-1-1-1,1 1 1,19 4-1,-27-9 122,9 3-354,1 0 1,0-2-1,0 1 0,0-2 1,0 1-1,18-3 0,-23 1 265,48-4-907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55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8288,'0'0'633,"8"3"-402,-5-2-146,0 1 0,-1-1-1,1 1 1,-1 0 0,1 0 0,-1 0 0,1 0 0,-1 0 0,0 0 0,0 1 0,0-1 0,-1 1 0,1-1 0,0 1 0,-1 0 0,0 0-1,0 0 1,2 5 0,9 18 366,-3-9-278,12 35 1,2 5 935,14 18-483,21 43 796,-19-40-760,-34-65-719,-1-1 1,0 0-1,0 1 1,2 20 0,-5-23 72,0 0 1,-1 0 0,0 0 0,-1 1 0,0-1 0,-1 0 0,0 0 0,0-1 0,-1 1 0,-1 0 0,1-1 0,-1 0 0,-1 0 0,0 0 0,0 0 0,-12 14 0,10-14-313,-6 7 539,-23 22 0,30-32-1198,0-1 1,-1-1 0,0 1 0,-8 4-1,3-3-3691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0:56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98 13824,'0'0'1388,"0"2"-1276,-1 34-108,-2 0 0,-11 49 0,13-76-4,-5 16 0,2 0 0,-2 36 0,1 32 40,5-91 1326,-5-9-1073,1 2-265,1 0-1,-1 0 0,0 0 0,1 0 0,0 0 1,0-1-1,1 1 0,0-1 0,0 0 0,-2-8 0,1-1-30,1 1-1,0 0 0,1-21 0,2 8-45,1-1 0,8-34 0,-7 46 52,0 6-21,0 1-1,0-1 0,1 1 0,0 0 1,1 0-1,0 1 0,1-1 0,-1 1 0,1 0 1,1 0-1,13-12 0,-6 8-22,-9 7 26,0 0-1,1 0 1,0 1 0,0-1-1,0 1 1,1 1-1,7-4 1,3 0-36,-12 5 42,0 0-1,0 0 1,0 0-1,0 1 1,1 0-1,-1 0 1,11 0-1,-10 0 2,1 1-1,0 1 1,0-1-1,-1 1 0,1 0 1,0 1-1,-1 0 0,1 0 1,-1 0-1,0 1 1,1-1-1,-1 2 0,-1-1 1,1 1-1,0 0 0,-1 0 1,0 0-1,7 8 0,-9-9 4,-1 0-1,0 0 0,0 0 0,0 0 0,0 1 1,0-1-1,-1 1 0,0-1 0,0 1 0,1-1 1,-1 7-1,1 1 41,-1 1-1,-1 15 1,0-15 60,0-10-73,0 1 0,-1-1 1,1 1-1,0-1 0,-1 0 1,1 1-1,-1-1 0,0 0 1,0 1-1,1-1 0,-2 0 1,1 0-1,-3 4 0,1-2 21,0-1-1,-1 0 0,1 0 1,-1 0-1,-7 4 0,-42 32 132,45-34-165,4-3-9,0 1 1,0-1-1,0 1 0,-7 1 0,-5 3 0,-3 0 0,16-7 3,-8 6 777,13-7-1447,11-1 663,0 1-1,0 0 0,0 1 1,0 0-1,0 1 0,16 4 0,-5-2 2,-10-2 3,0 1 0,1 1 0,-1 0 0,0 1 0,23 10 0,-19-5 0,-10-6 0,-1 0 0,0 1 0,0 0 0,0 0 0,0 0 0,-1 1 0,1 0 0,-1 1 0,-1-1 0,7 9 0,-7-9 0,-4-4 0,1 1 0,-1-1 0,0 1 0,0-1 0,0 1 0,0 0 0,0 0 0,0 0 0,0-1 0,0 1 0,0 3 0,0-3 0,-1-1 0,0 15 0,-1-14 3,1 1 0,-1-1 0,0 0-1,0 0 1,1 1 0,-2-1 0,1 0-1,0 0 1,0 0 0,0 0-1,-1 0 1,1-1 0,-1 1 0,0 0-1,1-1 1,-1 1 0,0-1 0,0 1-1,-3 0 1,-7 6 401,-25 10 0,35-17-329,-20 8 98,-1-1-1,-1-1 1,-28 4 0,11-2-66,-73 10 120,-26 8-364,50-15-1426,51-12-3173,5-4-854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1:25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19 2792,'0'0'195,"-2"0"-118,-4-3-50,3 3 15,-4 0-31,1 0 0,4 0 83,-16-12 3615,17 12-3553,1 0-1,0-1 1,-1 1-1,1 0 1,0 0-1,-1-1 0,1 1 1,0 0-1,-1 0 1,1 0-1,0-1 1,-1 1-1,1 0 0,-1 0 1,1 0-1,0 0 1,-1 0-1,1 0 1,-1 0-1,1 0 0,0 0 1,-1 0-1,1 0 1,-1 0-1,1 0 1,0 0-1,-1 0 0,1 1 1,-1-1-1,1 0 1,-1 0-1,1 13 1631,0-1-2176,2 29 384,-1-26 153,-1 0 0,0 1-1,-1-1 1,-5 29 0,-38 146 279,13-34-372,12-52 112,12-56-105,-25 81 0,28-118-159,-13 22 0,0 0 192,0 9-14,16-41 374,13-24-310,-2 4-136,4-11-125,-9 20-227,-1 0 1,1-1 0,2-11 0,-1-1-142,6-23-99,22-101-1376,-6 33 151,-16 61 246,2 1 0,29-69 1,-35 101 1018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7:36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562 189 7920,'0'0'593,"0"-1"-408,0-6-147,0-4-38,1 9 166,0-1 1,-1 1-1,1-1 1,-1 0 0,0 1-1,0-1 1,0 0-1,0 1 1,0-1-1,-1 0 1,1 1 0,-1-1-1,-1-3 1,-13-31 1269,13 34-1131,2 1-208,-1 0-1,0 0 1,0 0-1,0 0 1,0 0-1,0 0 1,0 0 0,-3-2-1,-4-7 112,8 10-198,-1-1 0,1 1 0,-1 0 0,0 0 0,1 0 0,-1 0 0,0 1 0,0-1 0,0 0 0,0 0 0,0 0 0,-2-1 0,-9-8-10,9 8-6,1 0 0,0 0 0,0 0 0,-1 0 0,1 0 0,-1 1 0,0-1 0,-5-1 0,-25-11 69,28 13-85,1 1 0,-1-1-1,0 1 1,1-1 0,-1 1 0,0 1 0,-6 0 0,-23 1 81,27-2 14,0 0 0,-15 3 0,-5 8-331,23-9 214,0-1 0,0 1 0,0 0 0,0 0 0,1 0 0,-1 1 0,1-1 0,-4 4 0,-26 27 45,29-28 44,-66 83-91,62-77 23,0 0 0,1 0 0,0 0 0,1 1 0,1 0 0,-8 21 1,12-26 22,0-1 0,0 0 0,1 1 0,0-1 0,0 1 0,0-1 0,1 0 0,2 10 0,-2-12 0,0 1 0,1-1 0,0 0 0,-1 0 0,2 0 0,-1 0 0,0 0 0,1 0 0,-1-1 0,1 1 0,0-1 0,6 5 0,2 3 0,14 18 0,-15-16 0,15 14 0,-8-12-8,1-2 0,0 0 0,0-1 1,1 0-1,1-2 0,0 0 0,0-2 1,1 0-1,22 5 0,-3 0-138,57 25-1,-76-28 206,-1 1 1,-1 1-1,23 18 0,-33-23-59,0 1 0,-1 0 0,0 0 0,8 11 0,-11-12 24,-4-6 32,-2 2 10,0 1 0,1-1 0,-1 0 0,0 1 0,0-1 0,-3 5 0,2-5-41,0 1 0,-1-1 0,1 1 1,-1-1-1,0 0 0,0 0 1,0 0-1,0 0 0,0-1 0,-1 1 1,1-1-1,-7 3 0,-3 2 38,-1-2-1,-17 5 1,23-7 37,-30 5 230,13-5-108,-76 11-78,45-8-144,17-4 127,-1-1 1,-48-6 0,72 4-119,10 1-5,-35-3 360,0-1 0,-55-13-1,88 16-352,7 1 9,9 3-2829,-1 0 2286,0-2-1,0 1 0,0-1 1,1 0-1,10 0 1,-14-1-661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1:26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10136,'0'0'769,"-1"0"-530,-5 0-114,5 0 268,1 18 1013,0-14-1351,1 0 1,-1 1-1,1-1 1,0 0-1,0 0 1,1 0-1,-1 0 1,1-1-1,2 5 1,8 23 273,-8-21-200,-1 0 0,9 17 1,5 11 210,22 51 356,-15-18 180,22 112 1,-32-123-747,24 64 1,-32-108-138,5 12 7,23 44 0,-5-13 0,-13-26 0,24 34 0,-8-15 0,-29-47 9,1-1-1,-1 0 0,1 0 1,7 6-1,-10-9 480,3 5 369,-5-10-1123,1 0 1,-1 0-1,0 0 0,0 0 0,0 1 1,0-1-1,-1 0 0,1 1 0,-5-7 0,0 1-1239,0 0 0,-11-12 0,-1 4-404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1:26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11 3680,'-15'0'8094,"31"0"-6612,25-1-1257,-22 0 36,0 1 0,0 0 0,37 7 0,-35-4-240,0 0 0,0-2 0,33-1 0,-22-1-30,-6 0 85,30-5 0,3-1 44,-21 4-41,-17 1-7,0 0 0,0 2 0,22 1 1,-22 2-401,36 3-3755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1:28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102 125 6448,'0'0'10001,"-14"4"-9419,11-1-563,1 0-1,-1 0 1,1 0-1,0 0 1,0 0-1,0 1 1,1-1-1,-1 1 0,1-1 1,-1 1-1,0 6 1,-9 32 47,6 6-66,-2 38 11,2 58 117,4-78-69,6 132 86,0-97 110,-4 13 121,-10-123-695,8 5 194,0 1-1,0-1 1,0 0 0,0-1-1,0 1 1,1 0-1,0-5 1,-3-20-605,-1 9 30,1-1-1,1 1 1,1-1 0,2-26 0,0 13-376,-6-162-3826,-3 69 4476,7 110 1402,1-23 0,1 14 340,-6-20 312,5 31-1448,-1 7 70,1 0 0,0 1 0,1-1 0,-1 1 0,1-1 0,1 1 0,3-12 0,4-9 45,-8 22-137,1-1 1,0 1-1,0 0 1,4-7 0,3-2-91,1 0 0,0 1 0,1 0 0,0 1 1,21-20-1,-28 30-8,0 0 1,0 1 0,0-1-1,0 1 1,0 0 0,0 0-1,1 0 1,-1 0-1,1 1 1,-1 0 0,1 0-1,-1 0 1,1 0-1,0 1 1,0 0 0,-1 0-1,1 0 1,0 1-1,-1-1 1,1 1 0,0 0-1,-1 0 1,1 1-1,-1-1 1,1 1 0,-1 0-1,0 1 1,0-1-1,0 1 1,0-1 0,0 1-1,6 6 1,6 8 78,-12-14-117,0 1 0,0-1 1,-1 1-1,0 0 1,1 0-1,-1 0 0,-1 0 1,1 1-1,4 9 0,-7-13-18,3 7 14,-1 0 0,1 1 0,-2 0 0,1-1 0,0 16 0,-2-14 9,0 0-1,0 0 1,-1 0-1,0 1 0,-1-1 1,0 0-1,-1-1 0,-6 17 1,-4 6 441,9-21-399,-1 0 1,0 0 0,0 0 0,-1-1 0,-9 13-1,2-6-43,2 2-1,-14 27 1,18-32 11,-17 41-12,17-36 16,-2 0 1,-13 24-1,21-41 150,3-4-126,8-6-154,-6 3 76,1 1 1,0-1-1,1 1 1,-1 1-1,1-1 1,0 1-1,0-1 1,0 2-1,0-1 1,11-3-1,-8 5-12,5-1 8,-1 0 0,1 1 0,0 1 0,0 0 0,23 4-1,-26-2 18,-8-2 0,1 1 0,-1-1 0,0 1 0,1 0 0,-1 0 0,0 0 0,0 1 0,0-1 0,0 1 0,0 0 0,0-1 0,-1 1 0,4 3 0,21 16 2,-22-18 3,0 0-1,-1 0 1,1 1 0,-1 0-1,0 0 1,0 0 0,-1 0-1,1 0 1,-1 1 0,0-1-1,0 1 1,0 0-1,3 8 1,-5-10 15,0 0 1,-1 1-1,1-1 0,-1 0 0,1 1 0,-1-1 1,0 0-1,0 1 0,-1-1 0,1 0 1,-1 1-1,1-1 0,-1 0 0,0 1 1,0-1-1,-1 0 0,-1 4 0,-4 5 142,0 0-1,-16 19 1,21-28-118,-11 14 52,-1-1 0,0-1 0,-24 19 0,22-23-118,0-1 0,-1 0-1,0-1 1,-20 7-1,22-10 117,6-3-134,0 0 0,0-1 0,0 0 0,0-1 1,-1 0-1,-15-1 0,12 3-317,9-1-2418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05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0 359 2760,'0'0'7888,"2"0"-7647,8 0 103,0-1 0,0 0-1,-1 0 1,1 0 0,-1-2 0,11-2 0,-1-1-127,0 1 0,23-2 0,4-1-12,47-5 360,-28 6-173,174-17 468,-108 13-541,139 5 158,-168 7-305,318-21 682,-248-10-566,3 0-54,61 0 168,-101 11-240,-19 0-77,15-11 883,-104 21-1207,-22 7 129,-1 0-1,1 0 0,0 1 1,7-2-1,-10 3 160,0 0 1,0-1-1,1 1 0,-1-1 0,0 0 0,0 0 1,0 0-1,0 0 0,0 0 0,0 0 0,0 0 1,2-2-1,2-1 434,-6 2-430,0-3-96,0 3-242,-17-9-1052,-13-8-4171,16 10 3463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07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 9528,'0'0'2105,"10"8"-1785,-4-4-176,1 1 0,0-2 0,-1 1 0,2-1 0,12 5 1,-11-5 38,0 1 1,0 0-1,14 8 1,-11-5-75,1 0 1,1-1 0,-1 0-1,20 4 1,-4 0-4,18 6 73,-29-11-149,-1 0 0,0 2 0,-1 0 0,22 12 1,-28-12-31,1 1 0,-6 1 0,-2 2 0,-3-8 11,0 0 0,0-1 0,-1 1 0,0 0 0,1-1 0,-1 1 0,0 0 1,0-1-1,0 1 0,-1-1 0,1 0 0,-1 1 0,1-1 0,-1 0 0,0 0 1,0 0-1,0 0 0,0 0 0,0 0 0,-2 1 0,-6 4 78,0-1-1,-1 0 1,-15 5-1,5-1 21,-21 10 119,-140 76 240,141-72-518,-1 2-628,14-7-3320,11-7-820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26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43 3224,'0'0'908,"10"-4"1174,-2 0 448,0-12 623,-10 3-132,2 7 194,8 10-3381,35 18 166,63 46-221,-24-17 613,-20-16-316,-41-24-75,24 17-1,-16-8-5,-12-9 55,18 15 0,-29-20-45,0-1 0,-1 1 0,0 0-1,0 0 1,0 1 0,5 9-1,-1-1 22,-6-12-15,-1 0 1,0 0-1,-1 0 1,1 0-1,0 1 1,-1-1-1,2 7 1,-2 0 18,0-1 0,-1 1 0,-1 0 0,0-1 0,0 1 0,-1-1 0,0 1 0,0-1 0,-1 0 0,0 0 0,-1 0 0,0 0 0,0-1 0,-10 14 0,-10 10 176,-2-2-1,-50 48 0,50-55-114,-19 16 117,-14 7 121,-18 13-205,-130 74-649,72-47 1310,129-83-776,-14 12-20,19-13-59,11-15-5327,2-2-297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27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35 3224,'0'0'8810,"-5"-17"-6275,5 0 1482,0 19-3941,10 109 423,-5 137 619,-10 31-422,-2-43-336,1-64-125,-8 299 274,-9 100 557,14-305-576,2 361-304,13-479 269,10 140 148,15 46-219,-28-286-150,7 44-84,7 34-150,-16-107 392,-15-26-264,9 1-134,0 0 1,1 0-1,0-1 0,0 1 1,1-1-1,-1 0 0,2 0 0,-1 0 1,1 0-1,0 0 0,0 0 1,1-1-1,-1-13 0,-1-15-1216,2 27 651,0 0 0,1 0 0,1-15 0,25-111-7448,-14 50 5399,1-6-2058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28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1 121 5840,'0'0'266,"2"0"1,13-11-164,-1-1-21,-2 2 940,7-3 572,7-2-154,-19 11-1097,-1 0 0,1 0 0,13-4 0,8 0-162,0 2 0,46-5 0,60 3 1106,-55 5-873,314 0 1137,-129 18-1852,-137-4 517,120 6 887,68-7-641,-204-9-323,-65-1 134,3 5 1041,-41 13-443,-8-16-845,0 0 0,1 0 0,-1 0 0,0 0-1,0 1 1,0-1 0,-1 0 0,1 0 0,0 0 0,-1 0 0,1 0-1,-1 0 1,-1 2 0,-1 8 51,-10 70 276,-32 258 300,13-75-434,22-157 289,-36 457 1077,29-74-1323,13-342-21,-1 288 224,1-250-272,-18 262 126,-40 127 908,58-532-1311,-5 38 121,-30 117 559,37-189-596,-9 15 403,10-27-552,0-1 0,1 1 0,-1 0 0,0 0 0,-1-1 0,-2-3 0,2 2-442,-1 0 1,1 0-1,-1 1 0,0-1 0,0 1 1,-1 0-1,1 0 0,-1 0 0,0 0 1,0 0-1,1 1 0,-7-3 0,1-1-4208,1 2-1153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29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33 3224,'-16'5'14730,"22"-2"-14667,-1 0 0,1-1 0,0 0 0,0 0 0,0 0-1,1-1 1,-1 1 0,10-1 0,58 0 403,-39-2-407,149-7 1303,-83 2-946,0 1 39,42-1 246,-2 0-625,-45 1-374,-2-1 172,-62 3 31,-18 0 831,24 1-1,-38 1-292,4-2-358,-4 2-406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32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 2304,'0'0'12457,"1"1"-12149,8 2-130,-1-1-1,1 0 1,-1 0 0,1 0 0,-1-1-1,1-1 1,0 1 0,12-2 0,-6 0-7,-1 2 0,20 2 0,132 14 649,-139-15-863,118 1 43,-31 2 0,213 3 887,-212-9-654,-94 1-201,459-10 992,-456 8-942,222-20-708,-192 17 625,-37 4 36,-1 0-1,0-2 1,27-6 0,-40 9 228,1-1-300,-9-2 1049,3 1-1012,-19 3 0,-15-4-558,24-2-4169,0-7 2558,12 12 1989,-2-3-2017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7:39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4664,'0'0'3038,"1"2"-3392,0 3 514,0 0 1,0 0 0,0 0-1,0 6 1,2 11 338,-2-12-385,0-1-1,-1 0 0,0 0 1,0 0-1,-4 17 0,0 19 173,-4 252 922,17-126-1400,7-30 192,-10-94 6,-2-12 47,0 43 2066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37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172 156 3224,'0'0'5026,"-1"-4"-4895,-8-15-120,6-4-11,-1-12 0,3 31 8,0 0 1,0-1 0,0 1 0,-1 0-1,-2-6 1,1 4 13,2 3 21,1-1-32,-5-2-11,-8-12 2154,5 12 250,7 6-1906,-1 0-401,1 0 1,0 0-1,-1 0 1,1 0 0,-1 1-1,1-1 1,0 0-1,-1 1 1,1 0 0,0-1-1,0 1 1,-1 0-1,1-1 1,0 1-1,0 0 1,0 0 0,0 0-1,0 0 1,0 0-1,0 0 1,0 0 0,1 0-1,-1 1 1,0-1-1,0 0 1,1 0 0,-1 3-1,-2 3 2,1 1 1,1 0-1,-1-1 0,0 9 1,-1 6 177,-8 50 473,-3 82-1,14-147-685,-5 120 874,-8 48-530,7-111-334,-6 49 208,8-86 4,-1 38 0,5-64 13,14-13-223,-9 5-558,1 0 1,-1-1-1,4-8 0,0 0-4176,0-2-1675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38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95 1840,'0'0'83,"1"0"-6,0 0-57,0 0 0,-1 0-1,1 0 1,0 0 0,0 0 0,-1 0 0,1 0-1,0 0 1,0-1 0,-1 1 0,1 0 0,0 0-1,0-1 1,-1 1 0,1-1 0,-1 1 0,1 0-1,0-1 1,-1 1 0,1-1 0,-1 1-1,1-1 1,-1 0 0,1 1 0,-1-1 0,1-1-1,4-4 4095,-4 3-3731,1 1 0,0-1 0,-1 0 0,0 0 0,0-1-1,0 1 1,0 0 0,0 0 0,-1 0 0,1-1 0,-1 1 0,0 0 0,0 0 0,-1-8 2850,1 13-3067,-92 223 594,81-199-634,-45 92 144,44-89-232,7-18 3,0-1 0,-7 13 0,7-14-12,0 0 0,-6 16 1,5-10 46,-14 24 1,19-38 827,1-6-874,1 0-1,0 1 1,0-1 0,1 0-1,-1 1 1,1-1-1,0 1 1,0 0 0,4-7-1,5-10 12,7-13-41,0 0 0,2 2 0,27-34 0,-22 32 0,-17 22 0,-1-1 0,-1 1 0,7-19 0,-7 15 0,16-27 0,1-1 1,-18 33 10,0 1-1,1-1 0,0 1 0,1 0 0,0 1 1,0 0-1,11-10 0,-9 8 24,-7 9-29,0 0 0,0 0 0,0 0-1,0 0 1,1 0 0,-1 0-1,1 0 1,-1 1 0,6-3-1,-7 4-25,0-1-1,0 1 0,-1 0 0,1 0 0,0-1 0,0 1 0,0 0 0,-1 0 0,1 0 0,0 0 0,0 0 0,0 0 0,0 0 0,-1 0 0,1 1 0,0-1 0,0 0 1,0 0-1,-1 1 0,1-1 0,0 1 0,0-1 0,-1 0 0,1 1 0,0-1 0,-1 1 0,1 0 0,-1-1 0,1 1 0,0-1 0,-1 1 0,1 0 0,-1 0 1,0-1-1,1 1 0,-1 0 0,1 1 0,1 3 26,0 0 0,0 0 1,-1 0-1,2 8 0,1 16-2,-2 1-1,-3 49 0,0-25 153,-3 201 782,5-242-915,-1-7-3,0-1 1,0 0-1,0 1 0,-1-1 1,1 0-1,-4 9 0,4-5-25,0-7-246,-15 5-4336,-2-4 2761,-5-5-17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39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3224,'0'0'9500,"3"1"-9175,13 2 151,27 2 1,14 2-239,-45-5-1185,1-1 1,18 0-1,-25-1-171,19 0-3308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39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226 583 1840,'0'0'3905,"0"-2"-2701,1-4-761,0 1-1,0-1 0,0 1 1,3-9-1,-2 8-188,0 0 0,-1 1 1,1-1-1,0-10 0,-2 14-178,0 1 0,0-1 0,0 1 0,1-1 1,-1 1-1,1-1 0,-1 1 0,2-3 0,-2 3-32,1 1 0,-1-1 0,1 0 0,-1 1 0,0-1 0,0 0 0,1 1 0,-1-1 0,0 0 0,0 1 0,0-1 0,0 0-1,0 0 1,0 1 0,0-1 0,0 0 0,0 1 0,0-1 0,0 0 0,0 0 0,-1 1 0,1-1 0,0 0 0,0 1 0,-1-1 0,0 0 0,0-3 198,-1 1 0,1 0 0,-1-1 0,1 1 0,0 0 0,0-7 0,-7-15 606,-7 4-787,13 17 138,-1 1 0,1 0 0,-1-1 0,1 0 0,-3-6 0,5 8-167,0 2-30,-1 0 0,1 0 0,0 0 0,0 0 0,0 0 1,0-1-1,0 1 0,0 0 0,0 0 0,0 0 0,0 0 0,0-1 0,0 1 0,0 0 0,-1 0 0,1 0 0,0 0 0,0 0 0,0 0 0,0 0 1,0 0-1,-1-1 0,1 1 0,0 0 0,0 0 0,0 0 0,0 0 0,-1 0 0,1 0 0,0 0 0,0 0 0,0 0 0,-1 0 0,-15-5 3,15 5 4,-1 0 1,0-1-1,1 1 1,-1 0-1,0 0 1,0 0-1,1 0 1,-1 0-1,0 1 1,0-1-1,1 0 1,-1 1-1,0-1 1,1 1-1,-1 0 1,-2 1-1,-26 18-138,21-13 1,2-1 119,0 0 1,1 1-1,0 0 1,0 0-1,1 1 1,0-1-1,0 1 1,-5 13-1,-3 3 126,-8 18 97,20-39-204,0-1 0,0 0 0,0 1 0,1-1-1,-1 0 1,0 1 0,1 3 0,-4 10 51,2-11-51,1-3-9,1-1-1,-1 1 0,1 0 0,-1 0 0,1 0 1,0-1-1,0 1 0,0 0 0,0 0 0,0 0 1,0-1-1,0 1 0,1 0 0,-1 0 0,1 1 1,2 7 10,1-1 48,-3-8-51,0-1 0,0 1-1,0 0 1,0 0 0,0 0 0,0-1-1,1 1 1,-1-1 0,0 1 0,0-1-1,0 1 1,1-1 0,-1 0 0,0 1-1,1-1 1,-1 0 0,0 0 0,1 0-1,-1 0 1,2 0 0,7-4 40,1-1 1,-1 0-1,-1 0 0,1-1 1,-1 0-1,0-1 0,0 0 1,12-12-1,9-7 41,-9 7-21,22-24 0,1-2 9,-33 34-40,0-1 0,-1-1 0,0 0 0,-1-1 0,0 1 0,-1-2 0,-1 1 0,0-1 1,8-29-1,-1-7-3,10-87 0,-22 128-65,2-13-82,-2 13 27,-1 0 0,1-15 0,-4 19 86,-2 9 0,-2 8 0,0 4 0,1 0 0,0 0 0,-3 23 0,-5 14 0,6-28 0,0 1 0,-1-1 0,-12 25 0,7-20 58,2 0-1,-13 56 1,23-80-29,-4 21-400,1 1 1,1-1-1,1 53 1,2-69-223,0 5-5053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40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129 516 2304,'0'0'5478,"1"-1"-4628,2-2-609,0-1-1,-1 1 1,1-1 0,-1 1 0,0-1 0,0 0-1,0 0 1,0 0 0,-1 0 0,0 0 0,1 0-1,-2-1 1,2-5 0,-1-6 84,-1-1-1,-1-21 1,-1-2 658,1 38-936,1-1 1,0 0 0,-1 1-1,1-1 1,-1 1 0,0-1 0,-2-3-1,2 4-4,0 0-1,0-1 1,0 1-1,1 0 1,-1-1-1,0 1 0,1-4 1,0 6-24,-1-1-1,1 1 1,0 0 0,-1-1-1,1 1 1,0 0 0,-1-1 0,1 1-1,0 0 1,-1 0 0,1 0-1,-1-1 1,1 1 0,0 0-1,-1 0 1,1 0 0,-1 0 0,1 0-1,0 0 1,-1-1 0,1 1-1,-1 0 1,1 0 0,-1 0-1,1 1 1,-1-1 0,1 0 0,0 0-1,-1 0 1,1 0 0,-1 0-1,-14 4 391,10-1-445,0 0 0,1 1 0,-1 0 0,1 0 1,-1 0-1,1 0 0,0 1 0,1-1 1,-6 11-1,-7 6-78,13-17 129,1 0 1,0 0 0,-1 0-1,1 0 1,-2 7 0,-3 7 83,3-10-51,0 1 0,0-1 0,1 1 0,0 0 1,1 0-1,0 0 0,0 0 0,0 10 0,2-19-42,0 1-1,0 0 1,0 0-1,0 0 1,0 0-1,0 0 1,0-1-1,0 1 1,0 0-1,1 0 1,-1 0-1,0-1 1,1 1-1,-1 0 1,1 0-1,-1-1 1,1 1-1,-1 0 1,1-1-1,-1 1 1,1 0-1,-1-1 1,2 2-1,0-2 10,-1 1 0,0-1 0,0 0 0,0 0 0,1 1 0,-1-1 0,0 0 0,0 0 0,1 0 0,-1 0 0,0 0 0,1 0 0,-1-1-1,1 1 1,3-2 63,-1 1-1,0-1 0,0 1 0,1-1 0,-1-1 0,-1 1 0,6-4 0,20-19 135,-2-1 0,-1-2 0,28-37 0,-42 50-205,15-15 0,-16 19 154,-1-1 0,13-18-1,-12 11-106,-2-2 0,0 1 0,-1-1-1,-1 0 1,0-1 0,4-33-1,-8 39-32,-1 1 0,0-1-1,-1-22 1,-1 37 11,-2 2-105,-3 5-90,-5 3-5,1 0-1,0 1 0,1 1 0,-8 11 0,-11 41 392,11-26-7,1-4-71,5-13-259,-8 28-1,-8 24-178,12-35 573,-11 49-1,21-57-544,0-1 0,2 1-1,3 35 1,-1-29-539,5 21-3394,-5-47 2662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41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1 387 3224,'0'0'8186,"12"3"-7702,-5-3-158,1-1 0,0 0 0,-1 0 0,1 0 0,-1-1 0,0-1 0,0 1 0,1-1 0,-2 0 0,1-1 0,11-7 0,58-49 86,-11 8-143,-55 44-251,-1 0 0,1-1 0,-1 1-1,-1-2 1,1 1 0,9-16-1,-14 18 13,0 0 0,0 0-1,-1-1 1,0 1 0,0-1-1,0 0 1,-1 0 0,-1 0-1,1 0 1,-1 0 0,0-9-1,-1 10 7,-2-20 80,2 26-110,-1 0 1,1-1-1,-1 1 0,1-1 0,-1 1 1,0 0-1,0-1 0,0 1 1,0 0-1,0 0 0,0 0 1,0 0-1,0-1 0,0 1 1,0 1-1,-2-2 0,0 0-2,1 0-1,-1 1 1,0-1-1,0 1 1,0 0-1,0 0 1,0 0-1,0 1 1,0-1-1,0 1 1,-1-1-1,1 1 1,0 0-1,0 0 1,0 0-1,0 1 1,-1-1-1,-4 3 1,2-1-23,1 0 1,-1 1-1,1 0 1,0 0-1,0 0 1,0 1-1,0 0 1,-7 8-1,11-12 17,-7 8-30,1 0-1,-1 0 1,1 0 0,-10 18-1,-6 15-45,4-9 44,-23 54-1,31-58 35,6-16 0,0 0 0,-5 22 0,5-11 0,1-9 0,1 1 0,1-1 0,-1 19 0,3-21 4,0-2-15,0-1 0,0 1-1,1 0 1,0-1 0,6 20-1,-2-6-152,-5-20 75,0 0 0,1 1 0,0-1 0,0 0 0,0 0 0,2 4 0,-3-5-326,2-1-86,0 0 157,2 2 195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41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90 10224,'0'0'230,"0"1"30,0 9-103,-2-1-1,1 0 1,-3 9-1,-4 21-99,2-3 739,4-22-461,0 0 1,0 15 0,2 2 4071,5-42-4036,2-10-229,0 0 1,4-23-1,3-12 84,-9 44-202,1 0 0,0 0 0,0 1 0,1-1 0,0 2 0,1-1 0,12-12 0,-14 19-24,0 0 0,0 0 0,0 0 0,0 1 0,1 0 0,-1 0 0,1 0 0,0 1 0,11-2 0,4 0-8,29-1 0,-42 5-30,0 0 1,0 0 0,0 1 0,0 0 0,17 5-1,-16-3-795,-1-1-1,1 0 0,0 0 0,0-1 1,17 0-1,-5-1-947</inkml:trace>
  <inkml:trace contextRef="#ctx0" brushRef="#br0" timeOffset="1">610 47 10592,'0'0'1136,"-8"4"-1136,3 4 0,-3 0 0,3-5-128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4:15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17 172 11600,'0'0'1164,"-1"-1"-1067,-7-19 2050,7 19-2015,0 1 1,1-1 0,-1 0 0,1 0-1,-1 1 1,1-1 0,-1 0 0,1 0 0,0 1-1,-1-1 1,1 0 0,0 0 0,-1 0 0,1 1-1,0-1 1,0 0 0,0 0 0,0 0 0,0 0-1,0 0 1,0 0 0,1-1 0,-1 1-52,1 1 0,-1-1 1,1 0-1,-1 1 0,1-1 0,0 1 1,-1-1-1,1 1 0,0 0 1,-1-1-1,1 1 0,0 0 0,0-1 1,-1 1-1,1 0 0,0 0 1,0 0-1,0-1 0,1 1 0,5 0 23,1 0-1,0 0 0,13 3 1,157 20 90,-151-19-225,-1 1-1,41 12 1,-4 3-399,54 19 258,-18 1 559,-85-35 133,-4-2-486,-1 0 1,0 1-1,0 1 1,15 9-1,-24-14-26,1 1 0,-1 0-1,1-1 1,-1 1 0,1-1 0,-1 1 0,0 0 0,1-1-1,-1 1 1,0 0 0,0-1 0,0 1 0,1 0-1,-1 0 1,0-1 0,0 1 0,0 0 0,0 0 0,0-1-1,0 1 1,0 0 0,0-1 0,-1 1 0,1 0-1,0 0 1,0-1 0,-1 1 0,0 1 0,1 0 21,-1 0-1,-1 1 1,1-1 0,0 0 0,0 0-1,-4 3 1,-10 10 226,-14 10-57,-97 71-198,46-32 16,70-55 43,0-1 0,-12 8 0,18-13-45,1-1 0,-1 0 0,0 0 1,0-1-1,0 1 0,0-1 1,0 0-1,0 0 0,0 0 0,-7 0 1,6-1-3,0 1 1,0 0 0,0-1 0,1 2 0,-1-1 0,1 0-1,-1 1 1,1 0 0,-7 4 0,-3 2-5,-17 15 0,25-19-19,-2 3-27,0 0 1,0 1-1,1 0 1,-12 16-1,15-18 242,0 0-183,1 1-31,3-4-33,2 4 44,-1-3 47,-1 1-68,0-4-150,0-4-996,1-1 1107,-1 1 0,0-1 0,0 0 0,-1 1 0,0-7 0,-2-9-167,-5-104-1101,1 59 1144,0-166 528,15 93 886,-8 125-905,5-22 1,0-9 225,-5 38-598,1-10-214,5-12 105,-1 46 275,-4-12-126,-3-3-73,6 6-8,-2-4 16,1 3 103,-2-3-52,0-3 57,6 4-25,-6 2-28,-1-7-65,9 7 113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4:16.1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68 5840,'0'0'533,"-8"-12"2700,3-10 1793,5 21-4478,0-1-358,0-3-103,0 3 33,1 1-1,0-1 1,0 1 0,0 0 0,0-1-1,0 1 1,0 0 0,1-1 0,-1 1-1,0 0 1,1 0 0,-1 0 0,0 0-1,1 0 1,2-1 0,-1 1-79,0 0 0,0 1-1,0-1 1,0 0 0,0 1 0,0 0 0,0-1 0,0 1-1,0 1 1,1-1 0,-1 0 0,5 2 0,4 1 130,21 9 0,-17-6-138,243 85 671,-199-74-351,53 19 93,-111-35-197,-1 0-90,6 5-64,-7-6-84,1 1 0,-1 0 0,0 0 1,1 0-1,-1 0 0,0 0 0,0 0 1,0 0-1,1 0 0,-1 0 0,0 0 1,0 0-1,-1 0 0,1 0 0,0-1 1,0 3-1,-1 1 32,1-1-29,0 1-1,-1-1 0,0 0 0,0 1 1,0-1-1,0 0 0,0 0 0,0 0 1,-1 0-1,0 0 0,1 0 0,-1 0 0,-4 3 1,-3 4 44,-19 17 0,27-26-58,-6 4 39,0 0-1,-1 0 1,-8 4 0,-16 10 27,-2 5 146,-9 6 65,41-29-292,1 1 0,-1-1 0,0 0 0,1 1 0,-1-1 0,0 0 0,0 0 0,0-1 0,1 1-1,-1 0 1,0-1 0,0 1 0,0-1 0,0 1 0,-1-1 0,1 0 0,0 0 0,0 0 0,0 0 0,0 0-1,-3-1 1,2 0 8,0 1 1,0 0-1,0 1 0,-1-1 0,1 0 0,0 1 0,0-1 0,0 1 1,0 0-1,1 0 0,-6 3 0,-28 18 449,26-15-194,0-3 550,12-11 212,0 0-1040,5-12 248,-5 12-145,1 1 0,-1-1 0,1-8 0,7-38-73,-6 35 0,0-1 0,1-36 0,-3 37 0,1-19 0,-3 35 1,0 1 0,0 0-1,0-1 1,0 1 0,-1-1 0,1 1-1,0-1 1,-1 1 0,0-2-1,-6-19-36,7 22-1,0-1-1,-1 1 1,1-1-1,0 1 1,0-1 0,0 1-1,-1-1 1,1 1-1,0 0 1,0-1 0,-1 1-1,1-1 1,0 1-1,-1 0 1,1-1 0,-1 1-1,1 0 1,0-1-1,-1 1 1,1 0 0,-1 0-1,1 0 1,-1-1-1,1 1 1,-1 0 0,1 0-1,-1 0 1,1 0-1,-1 0 1,1 0 0,-1 0-1,1 0 1,-1 0-1,1 0 1,-1 0 0,1 0-1,-1 0 1,1 0-1,-1 0 1,0 1 0,-1 0-254,0-1-1,0 1 1,1 0 0,-1 0 0,0 0 0,0 0 0,1 1 0,-3 0 0,-4 4-1103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4:34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2760,'0'0'9318,"1"0"-9498,6 0 1562,-6 1-1302,6 4-78,-6-3-104,7 13-3322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7:43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1413 336 3888,'0'0'6293,"-1"-1"-6208,1 0-83,-1 1 1,1 0-1,0-1 0,-1 1 0,1 0 0,0-1 0,0 1 0,-1-1 1,1 1-1,0 0 0,0-1 0,-1 1 0,1-1 0,0 1 0,0-1 0,0 1 1,0-1-1,0 1 0,0-1 0,0 1 0,0-1 0,0 1 0,0-1 0,0 1 1,0-1-1,0 1 0,0-2 0,1 2 6,-1 0 0,0 0-1,0 0 1,0 0 0,0-1 0,0 1 0,0 0-1,0 0 1,0 0 0,0-1 0,0 1 0,0 0-1,0 0 1,0-1 0,0 1 0,0 0 0,0 0-1,0 0 1,0-1 0,0 1 0,0 0 0,0 0-1,0 0 1,0 0 0,-1-1 0,1 1 0,0 0-1,0 0 1,0 0 0,0 0 0,-1-1 0,0-2 104,0-1 1,0 0-1,0 1 0,0-1 1,0 0-1,1 0 1,0 1-1,0-1 1,0 0-1,0 0 0,1-5 1,0-21-629,-1-8 3768,-4 30-3121,0 5-57,0 0 1,-1 0-1,1 0 1,-1 1-1,1 0 1,-1-1-1,0 2 1,0-1-1,0 1 1,0-1-1,-8 0 1,5 1-95,0-1 1,1 0-1,-15-6 1,6 2-13,-1 0 0,1 1 1,-1 1-1,0 1 1,-33-3-1,-10-3 251,33 6 37,20 3-175,-1-1-1,1 0 1,0-1 0,-11-3 0,-7-5 39,-1 1-1,1 0 1,-39-5-1,-5 2 189,-53-5-60,33 9-481,-76-2 310,12 1-77,123 11 3,-26 1-52,54-3 274,-12 9-1166,8-3 917,5-5 21,0-1 0,0 1 0,1 0 0,-1-1 1,0 1-1,1 0 0,-1 0 0,1 0 0,-1-1 0,0 1 0,1 0 1,0 0-1,-1 0 0,1 0 0,0 0 0,-1 0 0,1 2 1,-1 1 0,-16 49-10,12-29-49,2-8 50,-2 23-49,3-29 60,0 0 0,0 1 0,1 11 0,0-10 0,0 0 0,-3 16 0,-17 96 0,11-48 0,-26 199-109,15-95 48,3 3-360,8-31 901,7-65-481,0-42 73,6 72 0,-2-64-28,-1-35-4,3 27 0,-2-38-23,0 0 1,-1 0-1,0 11 1,-1 9 62,2-24-37,1 3-22,-2-5 32,0 1 11,0 5 2,0-5 284,1 0-296,4 4-44,-1-4 0,0 1 0,0-1 0,0 1-1,0-1 1,0 0 0,0-1 0,1 1-1,-1-1 1,1 0 0,-1 0-1,1 0 1,-1-1 0,1 1 0,0-1-1,-1 0 1,7-2 0,5 2 48,59-5-41,-31 1-18,87-10 1,22-5 0,133-6 0,-132 4 0,-37 4 0,-29 2 1,-61 10 9,-14 2 23,-9 2-29,0 0 1,-1 0 0,1 0-1,0 0 1,0 1 0,6 0-1,-9 0 630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4:34.8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2304,'0'0'3000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5:36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7349 6912,'0'0'1277,"-5"-8"760,5-17-1727,0 22-312,0 2 3,-1 1 0,1-1-1,0 0 1,0 1 0,0-1 0,0 1 0,0-1 0,0 0-1,0 1 1,0-1 0,0 0 0,0 1 0,0-1 0,1 0-1,-1 1 1,0-1 0,0 0 0,1 1 0,-1-1 0,0 1-1,1-1 1,-1 1 0,0-1 0,1 1 0,0-2 0,0 2 112,0-2 78,2 0-80,-1 0 0,1 0 1,-1 1-1,1-1 0,-1 0 1,1 1-1,0 0 0,0-1 1,5 0-1,0 0 56,0 0-1,0 1 1,0 0-1,0 0 1,1 1 0,15 1-1,-4-1 175,90-5 933,0-1-604,137-10-158,-208 10-466,0-2 1,59-20-1,19-4-17,180-38 88,-67 12-32,54-1 256,10-19 237,189-82-194,-455 149-206,36-21 0,-51 25-129,-1-1 1,-1 0-1,1-1 1,-1 0 0,13-14-1,42-65 157,-22 26-43,100-144 336,-89 129-486,-41 59 77,0 0 0,-1 0 0,-1-1 0,12-27 0,-13 17 75,-1-2 0,13-60 0,-5-65 282,-16 126-274,3-85 270,3-21-167,0 26-152,11-108-107,-5 78-18,-8 71 1,10-148 0,-6-121 0,-7 266 0,28-417 0,30 109 61,-59 369-50,8-39 544,4-23 258,39-201-205,-41 235-608,4-16 0,-8 24 0,15-39 0,-7 27 0,42-161-1112,-50 175 1128,13-30-1,6-27 98,-26 82-113,1 0 0,-1 0 0,1 1 0,0-1 0,0 0 0,4-5 0,-3 5 0,-1 0 0,0 0 0,1 0 0,-1 0 0,1-6 0,-2 7 0,0 1 0,1-1 0,-1 0 0,1 1 0,-1-1 0,1 1 0,0-1 0,3-2 0,-2 2 0,-1 0 0,1-1 0,-1 1 0,0 0 0,4-7 0,-5 6 1,4-2-2,10-5 13,-12 6 50,-2 2-65,10-2 4,8-1 90,0 0 0,0 1 0,28-2 0,62-2 392,-81 7-450,261-27-857,82-1 824,-74 8 0,-108 4 22,227-28 74,-93 7-86,-254 35-10,113-23 0,-159 21 0,40-17 0,-17 5 0,145-45 84,-160 52-42,-1-1-1,53-30 0,-76 38 18,-1 1-1,0-1 1,1-1-1,-2 1 1,1-1-1,-1 0 1,1 0-1,-2-1 1,1 0-1,0 1 1,-1-2-1,0 1 1,-1 0-1,1-1 1,-1 0-1,2-7 1,-4 4-31,0 1 1,-1-1-1,0 0 1,-1 1-1,0-1 1,0 1-1,-1-1 1,-5-15-1,1-1 1,0 5-29,4 14 0,0 0 0,1 0 0,0-1 0,-1-7 0,2 10 0,0-1 0,-1 1 0,0 0 0,-2-6 0,2 6 0,0 0 0,0 0 0,0 0 0,1-6 0,-4-133 0,4 110 0,-1-2 0,2 0 0,7-49 0,5-25 0,4-6 0,-7 37 0,20-130-144,-21 162 179,16-57 0,-7 36 15,1-23-179,-17 77 60,0 1 0,-1-1 0,-1-1 1,0 1-1,-1 0 0,0 0 0,-6-19 0,6 19 69,1 13 12,0 0-1,-1 0 1,1-1 0,0 1 0,0 0 0,-1 0-1,1 0 1,0-1 0,-1 1 0,0-2 0,-5-23 506,-2-1-486,3 2-32,3 20-20,2 4-89,2 0-240,0 1 312,0-1 0,1 1 0,-1-1 0,0 0 0,4-2 0,9-3 41,-4 5-4,23 0 0,-8 0 0,13-2 30,236-11 332,-34 22-298,-188-8-63,62-8 0,-46 2-24,6 1-262,-48 2 494,-27 3-207,1 0-1,-1 0 1,0 0-1,0 0 1,1 0-1,-1 0 1,0 0 0,0 0-1,1-1 1,-1 1-1,0 0 1,0 0 0,1 0-1,-1 0 1,0 0-1,0-1 1,0 1-1,1 0 1,-1 0 0,0 0-1,0-1 1,0 1-1,0 0 1,0 0-1,0-1 1,1 1 0,-1 0-1,0 0 1,0-1-1,0 1 1,0 0 0,0 0-1,0-1 1,0 1-1,0 0 1,0-1-1,0 1 1,0 0 0,0 0-1,0-1 1,0 1-1,0 0 1,0 0 0,-1-1-1,-4-9 25,5 10-26,-2-3-19,1 1 0,-1 0 1,0 0-1,0 0 0,1 0 0,-1 0 0,-1 0 0,1 0 0,0 1 0,-4-3 0,-3 0-80,0 1-1,-15-3 0,-1-1 63,17 8 37,5 1-29,1 1 0,0 0 0,0 0-1,0 0 1,0 0 0,0 0-1,0 0 1,-1 7 0,1-8-34,2 0-292,-3 2-1105,-4 5-2731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5:38.1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1 6448,'0'0'6666,"1"1"-6516,3 4 22,0 0 0,0-1 0,1 1 0,0-1 0,0 0 0,0 0 0,0-1 0,0 0 0,1 0 0,-1 0 0,12 4 0,-12-5-172,-1 1 0,0-1 0,0 1 0,-1 0 0,1 0 0,4 4 0,-4-2 0,1-1 0,-1-1 0,1 1 0,6 3 0,63 29 0,-56-27-7,-12-7 15,0 1 0,0 0 1,0 1-1,0 0 0,7 7 0,14 17 316,26 25 506,-5-7-755,-46-45-74,1 2-2,0 12 12,-2-12 1,-1 0-1,0 1 1,-1-1-1,1 0 0,0 0 1,-1 0-1,0 0 1,1 0-1,-1 0 1,-1 0-1,1 0 1,0 0-1,-1-1 1,1 1-1,-1 0 0,0-1 1,0 1-1,0-1 1,0 0-1,-5 4 1,-4 4 52,-1-1 0,0-1 1,-15 8-1,16-9-23,-130 66 226,2-2-188,131-66-47,-78 49 342,69-42-356,2 0 1,-1 1 0,-14 15-1,23-19-18,2-5 0,1 0 0,1 1 0,-1-1 0,1 1 0,-5 9 0,1-6 0,0 3 0,4-4-16,2-6 618,13-24 238,-6 13-718,-2 0 1,0-1 0,0 0 0,-1 0-1,0 0 1,2-13 0,3-14-120,5-29-3,-8 20 0,-3 17 0,-1 14 2,0 1 0,-2-1-1,-3-24 1,0-16 55,4 54-64,0 1 0,0-1 0,-1 1 0,1 0 0,0-1 0,-1 1 0,1 0 0,-1-1 0,1 1 0,-1 0 0,0 0 0,-1-3 0,0 1-86,1 2-19,1 10 288,2 6-196,0 1-1,1 0 1,0-1-1,2 1 1,0-1-1,10 23 0,-10-25 70,0 1 0,2 16-1,3 11-50,-7-27 13,0-1 0,-1 1-1,-1 0 1,0 0 0,-1 15-1,-1-19-10,3-2-14,-2-5 87,1 0 0,0 0-1,-1 0 1,0 0 0,1 1-1,-1-1 1,-1 0 0,1 4-1,-4-50 142,8-201-545,2 275 321,0-6-7,-4-16-16,0 0 0,1 0 0,-1 0 0,7 10 0,5 20 22,-7-13 11,13 26 0,-17-43 11,-2 1 32,2-2-22,-2-7 298,-1-3-239,0-15 78,1-3-94,-2 0 0,-3-24 0,-4-33-400,7 53 367,1 1 129,17 32-327,-13-5 150,0 1-1,0 0 1,0 0-1,-1 0 1,3 5-1,-2-4 5,-1 0-1,1 0 0,8 8 0,-10-12 16,0 0 0,1 0 0,-1 1 0,0-1-1,0 1 1,0 0 0,0 0 0,0 0 0,-1-1-1,0 2 1,1-1 0,-1 0 0,0 0 0,0 0-1,-1 0 1,2 7 0,-2-9 8,0 1 0,0-1-1,0 0 1,0 1 0,0-1 0,0 1 0,1-1 0,-1 1-1,1-1 1,-1 0 0,1 1 0,0-1 0,-1 0-1,1 0 1,0 1 0,0-1 0,0 0 0,1 1-1,-1-1-10,1 7 1,2-2-12,-4-4 370,0-19 176,-2 14-534,1-1 0,-1 1 0,1 0 0,-1 0 0,0 0 0,0 0 0,-1 0 0,1 1 0,-5-5 0,4 3 0,-1 1 0,1-1 0,0 0 0,-5-8 0,-5-8 0,10 12 0,0-2 6,2 10-14,1 0 0,0 0 0,0-1 0,0 1 0,0 0 0,0 0 0,0-1 0,0 1 1,0 0-1,0-1 0,0 1 0,0 0 0,0 0 0,0-1 0,0 1 0,0 0 0,0-1 0,0 1 0,0 0 1,0 0-1,0-1 0,0 1 0,0 0 0,0 0 0,1-1 0,-1 1 0,0 0 0,0 0 0,0-1 1,0 1-1,1 0 0,-1 0 0,0 0 0,0-1 0,0 1 0,1 0 0,-1 0 0,0 0 0,1 0 0,-1 0 1,0-1-1,2 0-36,3-3-25,11 1-129,-13 3 112,16-5 791,-17 4-851,-2 9-527,1-1 700,-1 1-1,2-1 1,-1 0 0,4 10-1,-5-15-40,1 0 0,-1-1-1,1 1 1,-1 0 0,0 0 0,0 0-1,0 0 1,0 3 0,-1 22-122,1 29 567,2-48-4631,0-5 2228,2 8-4630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5:49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52 158 3168,'0'0'1659,"2"-2"-925,0-4-501,1-1 0,-1 1-1,1-1 1,-2 1 0,1-1 0,-1 0-1,0 0 1,0-12 1338,-1 20-1332,2 28 232,-1-22-417,0 1-1,0 0 1,-1 0-1,-1 14 1,-6 34 876,-3 15-34,7-49-638,0-1 0,2 0 0,2 35 0,0-12-256,0-14-2,0-18 0,-1 1 0,-1 15 0,-1 7-2,3 12 26,-2-39 332,-2-11 316,-2-11-97,-8-40-240,8 29-327,3 13 7,0 0 0,-1-22 0,2 21 7,0 0 1,-4-13-1,3 13-19,0 0-1,0-13 1,-3-108-651,6 113 621,2 0 0,0 0 0,7-25 0,-6 28-236,-2 12 235,0 0 0,-1 1 0,2-1 1,-1 1-1,1 0 0,-1 0 0,2 0 0,-1 0 0,0 0 1,1 1-1,0-1 0,0 1 0,0 0 0,1 0 0,7-5 1,0 2 59,-8 4-2,0 1 0,-1-1 0,1 1-1,0 0 1,0 0 0,1 1 0,-1-1 0,0 1 0,0 0 0,1 0 0,-1 1 0,1-1 0,-1 1 0,0 0 0,1 0 0,-1 0 0,1 1 0,-1-1 0,1 1 0,4 2 0,-7-2-36,0-1-1,0 1 1,0 0 0,0 0 0,0 1 0,0-1-1,0 0 1,-1 1 0,1-1 0,0 1-1,-1-1 1,1 1 0,-1 0 0,0 0-1,0-1 1,0 1 0,0 0 0,0 0 0,0 0-1,0 0 1,0 0 0,-1 1 0,1 1-1,1 7-13,-1 0 0,0-1 0,0 17 0,-1-21 37,-1 0-17,0 0 0,0 0 0,0 0 0,-1 0 0,0-1 0,0 1 0,0 0 0,-1-1 0,-5 10 0,-8 15 0,13-22 0,-1-1 0,-7 12 0,-7 11 0,1 4-2,9-19-169,-11 26 0,11-22 69,-5 18 30,13-35 70,-1 0 0,1 1 0,0-1 0,0 0 0,0 1 0,0-1 1,0 0-1,0 1 0,0-1 0,1 0 0,0 0 0,-1 1 0,3 3 1,2 11 1,-5-15 0,1-1 0,-1 0 0,0 1 0,1-1 0,-1 1 0,1-1 0,0 1 0,-1-1 0,1 0 0,0 0 0,0 1 0,0-1 0,0 0 0,0 0 0,1 1 0,4 3 121,0-1 1,-1 0 0,2 0 0,-1 0-1,0-1 1,1 0 0,0 0 0,-1-1 0,1 0-1,0 0 1,10 1 0,-13-3-103,0 0 0,0 0 0,0 0 1,0 0-1,0 0 0,5-2 0,8-1 174,-5 1-84,1-1 1,-1 0 0,0-1 0,0 0 0,0-1 0,20-12 0,-7 5-107,-11 5 64,0-1 0,20-14 1,-28 17-41,0 0 1,0-1-1,0 1 1,-1-1-1,0 0 1,9-13-1,-12 17-15,-1-1-1,1 0 0,-1 0 1,1 0-1,-1-1 1,0 1-1,-1 0 0,1 0 1,0 0-1,-1-1 1,0 1-1,0 0 0,0-1 1,0 1-1,0 0 1,-1-1-1,-1-5 0,0 3 17,1 5-19,1-1 0,-1 0 0,0 0 1,0 0-1,0 0 0,0 1 0,0-1 0,0 1 0,0-1 0,-1 1 1,1-1-1,-1 1 0,1-1 0,-1 1 0,1 0 0,-1 0 0,-2-1 0,1 0-17,-1 0-1,0 0 0,0 1 0,0 0 0,0-1 1,0 1-1,0 1 0,0-1 0,-1 1 0,1-1 1,0 1-1,0 1 0,0-1 0,0 0 0,-1 1 1,1 0-1,0 0 0,0 0 0,-6 3 0,-1 1-10,0 0 0,0 1 0,0 1-1,1-1 1,0 2 0,0-1-1,1 1 1,0 1 0,1 0 0,-1 0-1,2 1 1,-1 0 0,1 0-1,1 0 1,0 1 0,-6 14 0,10-19 19,0 0 0,0-1 0,0 1 0,0 0 0,0 11 0,2-14 0,0 0 0,0 0 0,0-1 0,0 1 0,1 0 0,0 0 0,-1 0 0,1 0 0,0 0 0,0-1 0,0 1 0,1 0 0,-1-1 0,3 4 0,-2-3-6,1 1 0,0 0 1,0-1-1,0 0 0,0 0 1,0 0-1,1 0 0,0 0 1,-1-1-1,1 1 1,0-1-1,0 0 0,0 0 1,0-1-1,1 1 0,-1-1 1,6 1-1,11 1 123,0-1 0,0-2 0,0 0-1,29-4 1,-38 3-96,18-4-8,1-1-1,-1-1 0,35-14 1,-51 17-85,-1-1 0,0-1 0,0 0 1,-1-1-1,0-1 0,0 0 0,19-16 0,-28 21 63,1-1 0,0 1 0,-1-1 0,0 0 0,1 0 0,-2-1 0,1 1 0,0-1 0,-1 1 0,0-1 0,0 0 0,0 0 0,-1 1 0,0-1 0,0 0 0,0-1 0,0 1 0,-1 0 0,0 0 0,0 0 0,0 0 0,-1 0 0,1 0 0,-3-7 0,2 7-71,-1 0 1,0 1 0,0-1-1,0 1 1,0 0-1,-1-1 1,1 1 0,-1 0-1,0 0 1,-4-3-1,4 5 75,1 0-1,-1 0 1,1 0-1,-1 0 1,0 0-1,0 1 1,0-1-1,0 1 1,0 0-1,0 0 1,-1 0 0,1 0-1,0 1 1,0 0-1,-7-1 1,9 1 0,-1 0 1,0 0-1,1 1 1,-1-1-1,1 0 1,-1 1-1,1-1 1,-1 1-1,1-1 1,-1 1-1,1 0 1,-1 0-1,1 0 1,0 0-1,-1 0 1,1 0-1,0 0 1,0 0-1,0 0 1,0 0-1,0 1 1,0-1-1,0 0 1,0 1-1,1-1 1,-1 0-1,0 1 1,1-1 0,-1 4-1,0-3-2,1 0 0,-1 0-1,1 1 1,0-1 0,0 0 0,0 1 0,0-1 0,0 0-1,1 1 1,-1-1 0,1 0 0,-1 0 0,1 0-1,0 1 1,0-1 0,0 0 0,0 0 0,0 0 0,0 0-1,2 1 1,4 4 47,0 0 0,1-1-1,-1 0 1,1 0 0,1-1-1,14 7 1,57 19 280,-19-4 112,-55-25-408,0 1 0,0 0 0,0 1 0,0 0 0,-1-1 0,1 2 0,-1-1 0,0 1 0,0 0 0,-1 0 0,6 7 0,-10-11-25,1 0 1,0-1-1,-1 1 1,0 0-1,1 0 1,-1 0-1,1 0 1,-1 0 0,0 0-1,0 0 1,0 0-1,1 0 1,-1 0-1,0 0 1,0 0 0,0 0-1,-1 0 1,1 0-1,0 0 1,0 0-1,-1 1 1,0 1 17,0-1-1,-1 1 1,1-1-1,-1 0 1,1 1 0,-1-1-1,-3 4 1,-2 0 90,-1 0 0,1 0-1,-16 8 1,-3 2 33,11-7-56,0-1 1,-20 9-1,-3-2-38,1 1 0,1 2 0,-42 27 0,60-34-11,-22 9 0,23-11-674,-30 18-1,45-25 329,-1-1 0,1 0 0,-1 1 0,1-1 0,-1 0 0,1 0 0,-5 1 0,4-2-967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5:50.3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36 2304,'-4'-8'1052,"1"-14"3701,3 16-1795,2 15-2208,10 73-391,4 62 357,-3 87 1209,1 91-255,16 226-363,13-66-371,-32-279-515,-4-61-66,1 62 404,-10-120-675,-1-24 230,8 93 550,-5-144-837,0-7 362,0-1-282,-4 5-72,3-5 159,-2-5-130,-3-6-397,0-1-1,0 0 1,2 0-1,-1 0 1,1 0 0,1-1-1,0 0 1,1 1-1,-2-18 1,-1-38-3870,5 37 2669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5:51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1 188 2760,'0'0'125,"5"-9"1903,-3 6-1058,0 0 0,0 1 0,0-1 0,0 1 0,4-5 0,-2 4-541,0 1 1,1-1-1,-1 1 0,0 0 1,1 0-1,5-2 0,26-7-170,51-10 0,-22 8 122,124-20 122,-92 24-8,201-15-282,-30 5-301,-171 15 198,112-3-379,-181 8 228,-1 1 1,34 7 0,-57-9 40,0 2 0,18 8 0,-14-6 0,0 4 0,-5-3 134,-1-1 0,0 1 0,0 0 1,-1 0-1,1 0 0,1 9 1,5 17 59,-6-26-168,0 0 0,-1 1 0,0-1 0,0 8 0,5 19 157,-2-15-83,-1 0 0,0 0 0,-1 32 0,0-12-20,9 64 390,0 22-49,2 5-162,-1 8 186,-5 149 602,8 147 427,-12-385-1448,7 95-24,10 65 1306,4 40-973,-7 25 342,-15-197-448,0-31-168,-5 52 0,3-82 7,0-1 1,2 14-1,0 12-8,-2 104 360,0-141 560,0-2-766,-5-1-172,-3-1-42,0 0 0,-1-1 0,8 3 0,1 0 0,-1-1 0,0 1 0,1 0 0,-1-1 0,0 1 0,1 0 0,-1 0 0,0 0 0,0 0 0,1 0 0,-1 0 0,0 0 0,0 0 0,1 0 0,-1 0 0,0 0 0,1 0 0,-2 1 0,0-1 0,-12 3 0,5-1 0,-1-1-92,-1 0-1,0 1 1,0 0-1,1 1 0,-1 0 1,-17 8-1,-5 2-62,26-11 143,1 0-1,0 0 0,0 0 1,0 1-1,1 0 0,-1 1 1,-7 5-1,3-1 13,-1 0 0,0-1 0,0 0 0,-1 0 0,0-2 0,0 1 0,0-1 0,-1-1 0,-19 4 0,15-3 2,-194 49 79,-181 26 487,359-74-367,-238 24-157,258-29-44,-53 7 0,40-7 0,22 0 0,0 0 0,-1-1 0,1 0 0,-1 0 0,1 0 0,0-1 0,-7-1 0,3 2-25,7 0-115,1-1 62,0 0-1,0 0 1,1 0 0,-1 0 0,0 0-1,0 0 1,1 1 0,-1-1-1,1 0 1,-1 0 0,1 1 0,-1-1-1,1 0 1,-1 0 0,2 0 0,3-7-319,-4 7 187,0 0 0,0 0 1,-1 1-1,1-1 0,0 0 1,0 0-1,0 1 0,0-1 1,0 0-1,0 1 0,2-1 1,3-3-1395,4-3-3548,2 2-1353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5:53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1 293 3224,'0'0'11710,"1"0"-11492,3 2-134,-1-1 0,1 0 0,0 0 0,-1-1 0,1 1 0,0-1 0,-1 0 0,7 0 0,34-4 238,-31 2-307,281-22 630,-96 9-424,20-3 404,305-31-834,-384 31 713,-113 15-333,-9 1-118,-1 0 1,22-7-1,-34 8-2,-3 0 1,1 0 0,0 1 0,0-1 0,-1 1 0,1 0 0,0-1 0,0 1 0,2 0 0,-1-12 258,-4 9-252,0 0-1,-1 1 1,1-1-1,-1 1 1,0-1 0,0 1-1,1 0 1,-1 0-1,-1 0 1,1 0-1,0 0 1,0 0-1,-1 1 1,-4-3-1,-3-1-78,0 2 1,-19-6-1,-10-4 44,31 10-21,-1 0-1,1 1 0,-1 0 0,-8-1 0,7 2-24,0-1 0,-15-5-1,14 3 0,0 1 0,-21-2 0,10 1 106,-96-23-154,66 23-236,16 4 294,36 0 14,1 1 0,-1 0 0,0-1 0,0 1 0,0-1 0,0 1 0,0 0 0,1-1 0,-1 1 0,0-1 0,1 1 0,-1-1 0,0 1 0,1-1 0,-1 1 0,1-1 0,-1 1 0,1-1 0,-1 0 0,1 1 0,-1-1 0,1 1 0,18 14 0,14-6 0,0 0 0,52 5 0,-43-7 0,93 16 443,-51-3-422,-75-18-25,0 1-1,-1 0 0,0 0 0,0 1 0,10 6 0,-13-8-31,-1 1-1,0 0 0,0 1 0,0-1 0,0 1 0,0-1 0,-1 1 0,0 0 1,0 1-1,3 5 0,-5-9 36,0 1 0,-1-1 1,0 1-1,1 0 0,-1-1 1,0 1-1,0 0 0,0-1 1,0 1-1,0 0 0,0 0 1,-1-1-1,1 1 0,0-1 1,-1 1-1,1 0 0,-1-1 0,0 1 1,0-1-1,1 1 0,-1-1 1,0 0-1,-2 2 0,-2 4 43,-1 0-1,0-1 1,-7 7-1,10-11-10,-13 11 148,-32 20 0,17-13-43,-13 7 38,30-20-128,1 0 0,0 1 0,-21 19 0,8-2 120,-1-2 1,-43 28 0,61-45-94,-20 13 98,-50 23-1,68-37-142,-199 95-458,185-82 882,24-16-16,-1 4-1203,3-3 510,4 1 147,-5-4 110,1 0-527,5 4 1138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5:59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81 3224,'0'0'1297,"15"-12"1251,-5 4 1523,-9 17-2243,-6 35-1831,0-9 30,-11 67 674,3-26 11,-4 93-61,16-130-302,1 0 0,8 53 1,-6-77-208,-2-9-71,1-1 0,0 1 1,0-1-1,3 10 0,-1-10 340,-3-5-381,0 0 0,0 0 1,0 0-1,0 0 1,0 0-1,0 0 1,0 0-1,0 0 0,0 0 1,0 0-1,0 0 1,0 0-1,0 0 1,1 1 669,-1-1-670,0 0 1,0 0-1,0 0 1,0 0-1,0 0 0,5-8 24,-3 5-47,0-1-1,-1 0 0,1 1 0,-1-1 1,0 0-1,0 0 0,-1 0 1,1 0-1,-1-4 0,3-11 6,8-45 99,-5 27-94,0-22 39,-5 42-57,5-29-1,-3 28 2,2-26 0,-4 29 0,0 0 0,7-26 0,-5 26 0,0-1 0,-1 0 0,-1 0 0,-2-27 0,1 16 0,1 16 0,1-1 0,0 1 0,7-20 0,-7 27 0,0 0 0,0 1 0,0-1 0,0 1 0,1-1 0,-1 1 0,1 0 0,5-5 0,-3 4-13,-2 1 5,1-1-1,-1 1 1,1 1 0,0-1 0,-1 0-1,1 1 1,1 0 0,4-3-1,22-11-4,-16 12-44,-8 1 44,0 1 0,1 0 0,0 0 0,-1 0 0,1 1 0,0 0 0,0 1 0,0-1 0,0 2 0,13 1 0,-18-1 6,1-1 0,-1 1 0,1 1-1,-1-1 1,0 0 0,1 1 0,-1 0 0,0 0 0,5 4 0,-7-6 3,0 1 0,-1 0 1,1 1-1,0-1 1,0 0-1,0 0 0,-1 0 1,1 0-1,-1 1 1,1-1-1,-1 0 0,1 0 1,-1 1-1,0-1 1,0 0-1,1 1 1,-1-1-1,0 0 0,0 1 1,0-1-1,-1 1 1,1-1-1,0 0 0,0 1 1,-1-1-1,1 0 1,-2 2-1,-3 8-5,0-1 0,-1 0 1,0 0-1,-1 0 0,0-1 0,0 0 0,-16 13 0,9-8 52,-63 58-78,49-50 41,-46 48-1,69-65 22,3-3-32,0 0 1,0 0 0,0 1 0,0-1-1,0 1 1,1-1 0,-1 1 0,1-1 0,0 1-1,-2 4 1,2-6 1,1 0 0,0 0 0,-1 0-1,1 0 1,0 0 0,-1 0 0,1 0 0,0 0 0,0-1-1,0 1 1,0 0 0,0 0 0,0 0 0,0 0 0,0 0-1,0 0 1,1 0 0,-1 1 0,1 1-12,-1 1 15,1 0-1,-1 0 1,1-1-1,0 1 0,0 0 1,0-1-1,1 1 0,-1 0 1,1-1-1,0 0 1,-1 1-1,2-1 0,-1 0 1,0 0-1,1 0 0,-1 0 1,1 0-1,5 3 0,-2-1 1,0-1 0,-1 1 0,7 7 0,-8-8 13,-1 0 1,1-1-1,0 1 1,0-1-1,0 0 0,0 0 1,1 0-1,-1 0 0,9 2 1,4 0 13,1-1 1,0-1-1,34 2 1,19 2-32,-27-2 7,-34-5-17,0 0 1,0 2 0,0-1 0,-1 1-1,13 4 1,-16-5 8,-4-1-30,0 1 0,-1-1 0,1 1 0,0-1 0,0 1 0,0 0 0,-1-1 0,1 1 0,0 0 0,-1 0 0,1 0 0,-1 0 0,1 1 0,-1-1 0,1 0 0,-1 1 0,2 2 0,2 2 132,-5-6-98,0 0-1,1 0 1,-1 0 0,0 0-1,0 0 1,0 0 0,0 0-1,0 1 1,1-1 0,-1 0-1,0 0 1,0 0 0,0 0-1,0 0 1,0 1 0,0-1-1,0 0 1,0 0-1,0 0 1,0 1 0,0-1-1,1 0 1,-1 0 0,0 0-1,0 0 1,0 1 0,0-1-1,0 0 1,-1 0 0,1 0-1,0 0 1,0 1 0,-1 14 787,0-13-837,1-1 1,0 1-1,0 0 1,-1-1-1,1 1 0,-1 0 1,1-1-1,-1 1 1,0-1-1,1 1 0,-3 2 1,-6 5-3223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6:00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7 7456,'0'0'1269,"-2"0"-752,0-1-434,0 0 0,0 0 0,0 0-1,0 1 1,0-1 0,0 1 0,0-1 0,0 1-1,0 0 1,0 0 0,0 0 0,0 0-1,0 0 1,0 0 0,0 1 0,0-1-1,0 1 1,0-1 0,0 1 0,0 0-1,1 0 1,-1 0 0,0 0 0,0 0 0,-1 1-1,-12 8 147,-10 8-28,17-10-191,0-1 1,1 2 0,0-1-1,-11 18 1,10-13 222,0 1 0,-6 17 0,1-3 125,10-21-195,-1 0 1,-3 14-1,-1 15 217,2 0 0,1 0 0,3 1 1,1 47-1,1-75-334,0 0 1,0 0-1,1-1 0,1 1 1,-1 0-1,1-1 0,1 1 1,-1-1-1,1 1 1,1-1-1,0 0 0,0-1 1,0 1-1,1-1 0,0 0 1,1 0-1,10 11 1,-5-9 27,0-1 0,0-1 0,0 0 0,1-1 0,0 0 0,1 0 0,-1-1 0,18 4 0,-15-4-154,-11-3-141,0-1-1,0 1 0,0-1 1,0 0-1,1 0 0,-1 0 1,0-1-1,1 0 0,-1 1 1,0-2-1,8 0 0,10-4-1379,1 0-20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6:01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326 105 3224,'0'0'143,"2"-1"-3,10-5 888,1-1 0,13-10 0,-22 14-620,-1 0-1,1 0 1,0-1 0,-1 0 0,0 0-1,0 0 1,3-5 0,11-11 891,-17 19-422,-8-11-214,6 11-626,-1 0 1,1 0-1,0 1 1,-1-1-1,1 0 1,-1 1 0,1-1-1,0 1 1,-1 0-1,1 0 1,-1 0-1,1 0 1,-1 0-1,-4 1 1,-3 2 101,-1 0 0,-10 4 0,-14 7-71,-44 26 0,67-32-202,-18 14 0,1-1 58,15-9 78,0 0 0,0 1 0,2 1 0,0 0 0,0 0 0,-9 17 0,-11 11 130,15-11 31,16-30-144,1 0-1,0 0 1,0 0 0,0 0 0,0 0-1,0 0 1,0 0 0,0 0 0,0 0-1,0 0 1,0 0 0,0 0 0,1-1-1,-1 1 1,0 0 0,1 0 0,-1 0-1,1 0 1,-1 0 0,1 0 0,-1-1-1,1 1 1,-1 0 0,1 0 0,0-1-1,0 1 1,1 1 0,0 0 18,1 0-1,-1 0 1,1 0 0,-1 0-1,1 0 1,0-1 0,5 3 0,1-1 34,1-1 1,-1-1-1,1 0 1,0 0-1,16-1 1,48-9 95,-59 6-43,15 2-36,-95 45-88,55-36-62,1 0 0,-14 17 1,-2 1-52,18-18 147,1 0-1,0-1 1,0 2-1,1-1 1,-8 18 0,12-14-34,1-11-2,0 1 1,0 0 0,0-1 0,0 1 0,0-1-1,0 1 1,1-1 0,-1 1 0,1-1 0,1 3 0,5 2-41,-3-4 23,0 1 31,0-1 0,0 0 0,0 0 0,0-1 0,1 1 0,-1-1-1,0 0 1,1 0 0,-1 0 0,1 0 0,6-1 0,8 0 29,28-5-1,-19 2-62,5-1 206,56-12 0,-76 11-1632,-2 2-568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8:4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30 2384,'0'0'297,"-3"-8"403,3 8-587,-1-1 0,1 0 0,0 0 1,-1 1-1,1-1 0,0 1 0,-1-1 0,1 0 0,-1 1 0,1-1 0,-1 1 0,1-1 0,-1 1 0,0-1 0,0 1 266,1-1-1,-2-1 1515,1 2-1515,1-1 1,0 1-1,-1-1 1,1 1-1,0-1 1,0 1 0,-1-1-1,1 1 1,0-1-1,0 1 1,0-1-1,-1 0 1,1 1-353,0 0 1,0 0 0,0 0 0,0-1 0,0 1-1,0 0 1,0 0 0,0 0 0,0 0 0,0 0-1,0 0 1,0 0 0,0 0 0,0 0 0,0 0-1,0 0 1,0 0 0,0 0 0,0-1 0,0 1-1,0 0 1,0 0 0,0 0 0,0 0 0,0 0-1,0 0 1,0 0 0,0 0 0,0 0 0,0 0-1,0 0 1,0 0 0,-1 0 0,1 0 0,0 0-1,0 0 1,0 0 0,0 0 0,0 0 0,0 0-1,0 0 1,0 0 0,0 0 0,0 0 0,0 0 0,0 0-1,-1 0 1,1 0 0,0 0 0,0 0 0,0 0-1,0 0 1,0 0 0,0 0 0,-2 6 387,1 4-332,2 0 0,-1 0 1,4 14-1,2 6 102,-1-1 1,0 34-1,5 192 630,-15-137-511,3-102-240,1-14-53,0 0 0,1 1 1,-1-1-1,1 0 0,0 0 1,-1 1-1,1-1 0,0 0 0,1 1 1,-1-1-1,0 0 0,1 1 1,-1-1-1,1 0 0,0 0 1,1 3-1,-2-2 56,0-2 1,0 3 10,0-3 381,5 3-1597,-5-4 1072,0 0-1,0 0 1,0 1 0,0-1 0,0 0-1,0 0 1,1 1 0,-1-1 0,0 0 0,0 0-1,0 0 1,0 0 0,1 1 0,-1-1 0,0 0-1,0 0 1,1 0 0,-1 0 0,0 0 0,0 1-1,0-1 1,1 0 0,-1 0 0,0 0 0,0 0-1,1 0 1,-1 0 0,0 0 0,0 0 0,1 0-1,-1 0 1,0 0 0,0 0 0,1 0-1,-1 0 1,11-3-2367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6:01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 2760,'0'0'125,"1"0"-3,17 0 1250,-1-2 1,0 0 0,22-5-1,0-1 253,46-4 237,85-15-566,-80 16-1150,-88 10-84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6:02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0 8896,'0'0'680,"0"3"-474,-2 11-38,0-1 0,-1 1-1,0 0 1,-8 18-1,9-28-33,-21 61 1535,10-30-845,1 0 0,-10 49 1,20-72-655,1 1 1,0 0 0,0 0 0,3 21 0,-1-27-198,0 0 0,0-1 1,1 1-1,0-1 0,0 1 0,1-1 1,0 0-1,0 0 0,0 0 0,6 9 1,4 6 23,-11-18-41,-1 0-1,1 0 1,0 0-1,0 0 1,0 0 0,4 3-1,-4-4-129,1 4-2785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6:02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 5728,'0'0'132,"-1"1"17,-5 11-16,1 0 0,0 1 0,0 0 0,-2 13 0,0-1 909,-5 30 886,-2 15-762,12-63-1004,1 0-1,-1 0 1,1 0-1,0 0 1,1 1-1,0-1 1,0 0-1,2 12 1,-1-18 758,0-1-774,1-1-137,0 0 1,0-1-1,0 1 0,0 0 0,0-1 0,0 1 0,0-1 0,-1 0 0,1 1 1,-1-1-1,1 0 0,-1 0 0,0 0 0,2-3 0,15-37 220,-12 26-493,-1 2-254,-1 1 1,-1-1 0,3-18-1,-3 17-428,8-29-1,-7 26 787,-5 28 1637,-7 83 969,13-51-1410,-5-41-1028,0-1 1,0 1 0,1 0 0,-1-1-1,0 1 1,0-1 0,1 1 0,-1 0-1,0-1 1,1 1 0,-1-1 0,1 1-1,-1-1 1,1 1 0,-1-1 0,1 1-1,-1-1 1,1 1 0,-1-1 0,1 0-1,0 1 1,-1-1 0,1 0 0,-1 0-1,1 1 1,0-1 0,-1 0 0,2 0-1,18 3 287,-15-4-242,-1 1 0,1-1 1,0 0-1,-1 0 0,1-1 1,-1 0-1,0 1 0,1-1 1,-1-1-1,0 1 0,0-1 1,-1 1-1,1-1 0,0 0 1,-1 0-1,0-1 0,0 1 1,0-1-1,0 0 0,3-4 1,2-3-54,-6 9 0,-1 0 0,1-1 0,0 1 0,-1-1 0,0 1 0,3-6 0,14-46 0,-15 51 0,-2 2 0,0 1 0,-1-1 0,1 0 0,0 0 0,-1 1 0,1-1 0,-1 0 0,1 0 0,-1 0 0,0 1 0,1-1 0,-1 0 0,0 0 0,1 0 0,-1 0 0,0 0 0,0-1 0,1-5-12,-1 6-8,1 12-540,4 8 418,-3-15 124,-1 0 0,0 0 0,0 0 0,0-1 0,-1 1 0,0 0 0,1 0 0,-2 5 0,-2 26 132,-6 93 729,14-62-600,0 3 30,-3-40-201,0-19-36,0 0 1,0 0 0,8 18-1,-7-18-62,1 0-1,2 17 0,6 4-2562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6:03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17 2304,'0'0'1473,"10"-4"2795,-9 2-4139,1 1-1,-1 0 1,1 0 0,-1 0 0,0 0-1,1 0 1,0 1 0,-1-1-1,1 0 1,-1 1 0,1-1-1,0 1 1,0-1 0,-1 1-1,1 0 1,0 0 0,0-1-1,-1 1 1,4 1 0,-1-1 74,0 0 1,0 1 0,0-1-1,0 1 1,0 0-1,0 0 1,6 3 0,-3 1-70,-1-1 0,0 1-1,0 0 1,0 0 0,0 0 0,-1 1 0,0 0 0,0 0 0,-1 0 0,0 0 0,0 1 0,3 7 0,4 10 68,-2 0-1,9 32 1,9 75 1013,-25-113-1001,-1 21 0,0-4 44,-1-10-111,0 1-1,-8 43 1,-16 52 81,18-91-152,1-10-41,-1-1 0,-1 1 0,0-1 0,-19 31 0,7-17-2,-40 48-1,32-49-1124,-58 49-1,71-69 295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1:18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396 130 3224,'0'0'816,"4"-8"-201,9-26 4424,-12 33-4897,-1-1 0,0 1-1,1 0 1,-1 0-1,0 0 1,0-1-1,0 1 1,1 0 0,-1 0-1,-1 0 1,1-1-1,0 1 1,0-2-1,-2-8 853,2 10-360,0-1-527,0-1 1,0 1-1,0 0 1,0-1-1,-1 1 1,1 0-1,-1-1 1,1 1-1,-1 0 1,0 0-1,0 0 1,0 0-1,0 0 1,-1 0-1,-2-4 1,4 5-103,-1 1 0,1-1 1,-1 0-1,1 0 1,-1 0-1,1 1 1,-1-1-1,0 0 0,1 1 1,-1-1-1,0 0 1,0 1-1,0-1 1,0 0-1,-2 0 4,2 0-5,0 1 1,0-1-1,0 0 0,0 1 1,0-1-1,0 1 0,0 0 0,0-1 1,0 1-1,0 0 0,0 0 0,0-1 1,0 1-1,0 0 0,0 0 0,0 0 1,0 0-1,0 0 0,0 1 0,-2-1 1,1 1 12,-6-1-16,0 1 0,0 1 0,0-1 0,0 1 0,0 1 0,1-1 0,-1 1-1,1 1 1,0-1 0,-12 9 0,-23 10 0,27-15-11,1 0 0,-1 1 0,1 1 0,1 0 0,0 1 0,0 1 0,-12 13 0,14-14 21,8-7 11,-1 0 0,1 1 1,0-1-1,0 1 1,0-1-1,-3 6 1,-1 5 152,2-5-111,0 1-1,1-1 1,0 0 0,0 1-1,-2 11 1,0 6-43,-2 10 130,1 0 0,-3 68 0,10-98-96,1 0 0,0 0 0,1 0-1,0 0 1,0 0 0,0 0-1,0-1 1,1 1 0,1-1-1,7 12 1,-9-14-18,0 0 0,1-1 0,-1 0 0,1 1 0,0-1 0,0-1 0,0 1 0,1 0 0,-1-1 0,1 0 0,-1 1 0,1-1 0,0-1 0,0 1 0,0-1 0,0 1 0,0-1 0,0 0 0,0 0 0,0-1 0,0 1 0,7-1 0,9 0 170,0-1 0,0-1 0,24-5 1,-30 5-138,13-4 97,0 0 0,-1-2 0,0-1 0,37-18 0,-46 20-92,-11 4-14,1 1-1,-1-1 1,7-5-1,2 1-231,-15 7 155,0 0 0,0 0 0,0 0 0,0 0 0,1 0-1,-1 0 1,0 0 0,0 0 0,0 0 0,0 0 0,0 0-1,1 0 1,-1 0 0,0 0 0,0 0 0,0 0 0,0 0-1,0 0 1,0 1 0,1-1 0,-1 0 0,0 0 0,0 0-1,0 0 1,0 0 0,0 0 0,0 1 0,0-1 0,0 0-1,0 0 1,0 0 0,0 0 0,0 0 0,0 1 0,0-1-1,0 0 1,0 0 0,0 0 0,0 0 0,0 1 0,0-1-1,-5 15-1467,2-9 879,-11 19-5599,5-17 1556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1:19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81 2304,'0'0'8978,"-1"0"-8716,-10 4 40,0 0 0,0 1 0,1 0 1,-1 1-1,-9 7 0,15-9-261,-1 0 0,1 1 0,1-1-1,-1 1 1,1 0 0,0 0 0,0 1 0,0-1 0,1 1-1,-6 10 1,5-5 3,-39 105 386,42-110-391,0-1 1,0 1-1,1-1 1,0 1-1,0-1 1,0 1-1,0 0 1,1-1-1,0 1 1,0-1-1,1 0 1,0 1-1,-1-1 1,2 0-1,3 7 1,-4-9-11,1 0 1,-1 0 0,1-1-1,0 1 1,0-1 0,0 1 0,1-1-1,-1 0 1,0 0 0,1-1 0,-1 1-1,1-1 1,0 0 0,3 1-1,3 1 103,0-1-1,1-1 1,19 1 0,-12-3 28,-1 0 0,0-1 0,0-1 1,0-1-1,0 0 0,-1-1 0,1-1 1,-1-1-1,0 0 0,-1-1 1,0 0-1,0-1 0,13-12 0,-21 15-98,0 0 0,-1 0-1,1-1 1,-1 0-1,-1 0 1,0 0-1,0-1 1,5-8 0,-3 1 133,-1-1 1,0 0 0,6-23 0,-11 33-168,1-1 0,-1 0 0,0 0 0,-1 0 0,0 0-1,0 0 1,0 0 0,-1 0 0,0 0 0,-1 0 0,1 0 0,-1 1 0,-1-1 0,1 0 0,-1 1 0,0 0 0,0 0 0,-1 0 0,0 0 0,0 0 0,0 1 0,-1-1 0,0 1 0,0 1 0,0-1 0,-1 0 0,1 1 0,-1 0 0,0 1-1,0-1 1,-11-3 0,10 5-35,1 0 0,-1 0 0,0 0 0,0 1 0,0 0 0,0 1 0,0 0 0,0 0 0,0 0 0,0 1-1,1 0 1,-1 0 0,0 1 0,0 0 0,-11 4 0,-5 3-288,1 1-1,0 1 1,1 1 0,0 1-1,1 1 1,0 0 0,-24 25-1,13 0-3985,21-28 1519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1:20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87 2304,'0'0'1440,"-5"-15"3233,5 15-4580,0 0 0,0 0-1,0-1 1,0 1 0,0 0-1,0 0 1,0 0 0,0 0 0,-1 0-1,1-1 1,0 1 0,0 0-1,0 0 1,0 0 0,0-1 371,0 1-372,-1 0 1,1 0 0,0 0-1,0 0 1,0 0 0,0 0 0,0 0-1,0 0 1,-1 0 0,1 0 0,0 0-1,0 0 1,0 0 0,0 0-1,0 0 1,-1 0 0,1 0 0,0 0-1,0 0 1,0 0 0,0 0-1,0 0 1,-1 0 0,1 0 0,0 0-1,0 0 1,0 0 0,0 0 0,0 0-1,0 0 1,-1 1 371,1-1-372,-8 12 918,5-6-992,0 0 0,1 0 0,-2 9 0,2-2 131,-1-2 22,1 0 0,1 1-1,0-1 1,1 0-1,1 18 1,-1-23-168,0 0 0,0 0 0,-2 9 0,1-8 17,1 0 0,-1 0 0,1 8 0,2 13 132,-2-20-73,0 0 0,1 0 0,0 1-1,0-1 1,1 0 0,0 0 0,6 15-1,-5-14 503,-3-7-61,3-5-382,-1 0-291,0 0 168,-1 0 0,1 0 1,-1 0-1,0 0 0,0 0 0,0 0 1,0 0-1,-1 0 0,1 0 1,-1 0-1,1-7 0,0-3-28,1-62 12,1 4 13,-2 51 23,0 7-23,0-1 0,1 1 0,0 0-1,1 0 1,0 1 0,10-24-1,-13 35-30,1 1 4,-1-1-1,0 0 1,0 0 0,0 1-1,1-1 1,-1 0-1,0 1 1,1-1-1,-1 1 1,1-1 0,-1 0-1,1 1 1,-1-1-1,2 0 1,0 1-1,0 0 1,0 0 0,0 1 0,0-1-1,0 0 1,0 1 0,0 0-1,0-1 1,0 1 0,0 0-1,-1 0 1,1 0 0,0 0 0,0 1-1,-1-1 1,1 0 0,-1 1-1,1-1 1,-1 1 0,0-1-1,1 1 1,-1 0 0,0 0-1,1 3 1,5 5-37,-3-5 64,-1 0-1,-1 0 0,1 1 1,-1-1-1,0 1 0,0 0 1,-1 0-1,2 7 1,7 24 106,-4-20-43,-1 0-1,3 20 0,-5-22 55,1 1-1,9 24 0,-13-38 112,1-2-226,-1 1-1,1-1 1,-1 1 0,1-1-1,-1 0 1,1 0-1,-1 1 1,1-1-1,-1 0 1,1 0-1,-1 0 1,1 0-1,-1 0 1,1 1-1,0-1 1,-1 0-1,1 0 1,-1 0-1,1 0 1,0-1-1,13 0 135,-13 0-139,1 1-1,-1-1 1,0 0-1,0 0 0,1 0 1,-1 0-1,0-1 1,0 1-1,0 0 1,0 0-1,-1-1 0,1 1 1,0 0-1,-1-1 1,1 1-1,0-1 0,-1 1 1,0-1-1,1 1 1,-1-3-1,5-9 71,1-2-29,0-1 0,-1 0-1,-1 0 1,4-22-1,-1 6-52,0 3 60,9-55 17,-15 76-74,-1 5-2,1 1 1,-1-1-1,1 0 1,-1 0 0,1 0-1,0 1 1,0-1-1,3-4 1,-3 5-68,-1 4-117,4 15 148,0 0-1,-2 0 1,2 23-1,-5 57 45,1 6-6,17 48 0,-16-137-250,0 1 0,-2 15 0,1-8-1705,-4-14-643,3-6 1866,-4 6-1936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1:21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278 90 2304,'1'-1'167,"11"-18"2105,-9 14-1385,-1 1 0,1-1 0,-1 1 0,0-1 0,3-7 0,-5 10-406,0-1 0,0 1 0,0-1 0,0 1 0,0-1 0,-1 1 0,1-1 0,-2-4 1,1 3 1461,0 6-1928,0-1 0,1 1-1,-1 0 1,0-1 0,0 1-1,0-1 1,0 0 0,-2 3-1,0 0 3,-2 7 39,0 0-1,1 1 0,0 0 0,1 0 0,-2 16 0,-4 16 139,-9 56 129,1-9-149,13-84-145,3-6-21,0 1 0,1-1 0,-1 0-1,1 0 1,-1 1 0,1-1 0,-1 0 0,1 0 0,-1 1 0,1-1-1,0 1 1,0-1 0,0 0 0,0 1 0,0-1 0,0 3-1,0-2 87,0 0 331,0-4-185,-1-7-137,-1-15-154,-1-38 107,1 42-56,1 0-1,1 0 1,1 0-1,4-24 0,-1 19-1,-3 19-6,-1 0 0,2-1 0,-1 1 0,1 0 0,0 0 0,0 0 0,5-9 0,-1 5-26,0 0 0,14-16 0,-18 23 27,1 1 0,-1 0 0,1-1 0,0 1 0,-1 0 0,1 0 0,0 1 0,0-1 0,0 1 0,1-1 0,-1 1 0,0 0 0,7-1 0,1 0 44,-9 1-24,-1 1 0,1-1 0,0 1 0,0-1 0,0 1 0,0 0 0,-1 0 1,1 0-1,0 0 0,0 0 0,0 1 0,0-1 0,0 0 0,-1 1 0,1 0 0,0-1 0,0 1 0,-1 0 0,3 1 0,14 8 73,-1 1-24,3 17 16,-19-27-60,-1 0 0,1 0 1,-1 0-1,0 0 0,1 1 1,-1-1-1,0 0 0,0 0 1,0 0-1,0 0 0,0 1 1,0-1-1,0 0 0,-1 2 1,1-1-8,0 0 6,0 0 0,0 0 0,0 0-1,-1 1 1,1-1 0,-1 0-1,1 0 1,-1 0 0,0 0 0,0 0-1,0 0 1,0 0 0,0 0-1,0 0 1,-1 0 0,1-1-1,0 1 1,-1 0 0,0-1 0,1 1-1,-1-1 1,-2 2 0,-7 7 98,9-7-100,0 0-1,-1-1 0,1 1 1,-1-1-1,1 1 0,-1-1 1,0 0-1,0 0 0,0-1 1,0 1-1,-4 1 0,-2 0-14,-8 5 0,10-4 16,0 0 130,7-6-47,1 1-97,0 0 1,0 1-1,0-1 1,1 1-1,-1-1 1,0 0-1,0 1 1,0 0-1,1-1 1,0 1-1,10-2-27,-1 1-1,0 0 1,0 1-1,0 0 0,0 1 1,0 1-1,0-1 1,0 2-1,0-1 0,-1 1 1,1 1-1,-1 0 1,0 1-1,18 10 0,-20-10 42,0 0 0,0 1 0,14 13 0,-20-17-11,0 0-1,0 1 1,0-1-1,0 1 0,-1-1 1,1 1-1,-1 0 1,0 0-1,0 0 0,0 0 1,0 0-1,0 0 1,-1 0-1,1 0 0,-1 0 1,0 3-1,0 6 33,1-9-20,-1-1 0,0 1 0,0 0 0,0 0-1,0-1 1,0 1 0,-1 0 0,1 0 0,-1-1 0,0 1 0,0 0 0,0-1 0,0 1 0,0-1 0,0 1 0,-1-1-1,-2 4 1,-4 2 26,1 0 0,-1 0-1,-1-1 1,1 0 0,-1 0-1,-1-1 1,-15 8 0,-12 3 3,14-6-21,0 0 0,-1-2 0,-31 7 0,13-6-70,-8 1-173,-85 10-1,126-21-105,0 0 1,-1-1 0,-11-1-1,-6-3-348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1:44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1 292 5296,'0'0'8132,"1"0"-8170,1 1 37,0 0-1,0-1 1,0 1-1,0 0 1,1-1-1,-1 0 1,0 0 0,0 1-1,0-1 1,1-1-1,2 1 1,8 0 49,46 9 1234,0-1 0,78-2 0,17-12-1150,-113 4-52,-8-2 127,56-13 0,-47 7-29,151-32 464,-86 21-412,205-25 181,-217 34-366,165-13 423,-183 19-328,175-27-248,62-3 979,-117 23-626,-113 8-437,20-1 208,-81 4 36,27 2-1,-29 1 98,31-4-1,-36 2-103,1 0-1,18 1 0,20 2-185,-51-2 141,-3 1 0,0-1 0,0 0 0,1 0 0,-1 0 0,0 0 0,0 0 0,0 0 0,1 0 0,-1 0 0,0 0 0,0-1 0,0 1 0,2-1 0,-2 1 22,10-3-69,-11 3 51,0 0 0,0 0 0,0 0 1,0 0-1,0 0 0,1 0 0,-1 0 1,0 0-1,0 0 0,0 0 0,0 0 1,0 0-1,0 0 0,1 0 1,-1 0-1,0 0 0,0 0 0,0 0 1,0 0-1,0 0 0,0-1 0,0 1 1,0 0-1,0 0 0,1 0 0,-1 0 1,0 0-1,0 0 0,0 0 0,0 0 1,0-1-1,0 1 0,0 0 0,0 0 1,0 0-1,0 0 0,0 0 1,0 0-1,0-1 0,0 1 0,0 0 1,0 0-1,0 0 0,0 0 0,0 0 1,0 0-1,0 0 0,0-1 0,0 1 1,0 0-1,0 0 0,0 0 0,0 0 1,0 0-1,0 0 0,-1 0 1,1-1-1,0 1 0,0 0 0,0 0 1,0 0-1,0 0 0,0 0 0,0 0 1,0 0-1,-1 0 0,1 0 0,-26-22-3105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1:44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2760,'-8'0'12396,"6"0"-12242,2 0-153,0 0-1,-1 0 0,1 0 1,0 0-1,0 0 0,-1 0 0,1 0 1,0 0-1,0 0 0,-1 0 1,1 0-1,0 1 0,-1-1 1,1 0-1,0 0 0,0 0 1,0 0-1,-1 1 0,1-1 1,0 0-1,0 0 0,0 0 1,-1 1-1,1-1 0,0 0 1,0 0-1,0 1 0,0-1 1,0 0-1,0 0 0,-1 1 1,1-1-1,0 0 0,0 1 1,0-1-1,0 0 0,0 0 1,0 1-1,0-1 0,0 0 1,0 1-1,0-1 0,1 0 1,-1 0-1,0 1 0,0-1 1,0 0-1,0 0 0,0 1 1,0-1-1,0 0 0,1 1 1,0 0-1,0 1 0,0 0 0,0-1 0,0 1 0,0-1 0,1 1 0,-1-1 0,0 0 0,1 0 0,1 2 0,10 9 0,-8-7 22,0-1 1,0 1-1,0-1 1,1 0 0,0 0-1,0-1 1,0 1 0,9 3-1,57 17 343,-66-23-340,251 90 1080,-250-88-1075,-1 0 1,1 1-1,-1 0 0,1 0 1,-1 0-1,0 1 0,6 7 1,-10-10-24,0 0 0,0 1 0,-1-1 0,1 1 0,-1 0 0,0-1 0,0 1 0,0 0 0,0 0 0,0-1 0,-1 1 0,1 0 0,-1 0 0,0 0 0,0 0 0,0 0 0,0 0 0,-1 0 0,1 0-1,-2 4 1,-10 16 466,8-14-306,0-1 0,0 0 0,-11 13-1,-67 86 257,68-88-384,-3 7-9,12-16-11,-2 0 0,-12 15-1,-52 55 182,58-67-156,0 0 1,-19 15-1,13-12-49,9-8 12,5-4-37,0 0-1,0 1 1,1-1 0,0 1 0,-7 8 0,-15 21-236,24-31 197,6 16-1276,1-9-3938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9:22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3800,'0'0'7704,"2"0"-7504,24 0 319,-15 0-304,1 0-1,16-3 0,28-5 768,-52 7-974,-1 1 0,1-1 0,0 1 0,-1-1 0,1 1 0,-1 0 0,1 0 1,4 1-1,5 1 60,0-3 6,-9 1-3,-1-1 0,1 1-1,0 0 1,0 0-1,-1 1 1,1-1-1,0 1 1,-1 0-1,6 2 1,-7-3-4,-1 1 0,1-1 0,-1 1 0,1-1 0,-1 0 0,1 1 0,0-1-1,2 0 1,3 0-9,40 7-524,-30-6 763,-1 2 0,27 6 0,-23-4-243,0-2-1,0 0 0,1-1 1,-1-1-1,1-1 0,23-3 1,47-8 110,-38 3-148,-1 3 43,-24 1 15,7 2-63,30-6 42,14 3 21,22-6-20,-5 0-30,-50 4 105,80-2 0,-47 13-129,-72-4 5,0 1-1,0 0 0,8 2 1,-7-1 6,-1-1 1,0 1 0,10-1-1,56 10 53,-65-11-71,3 1 25,-1-1 0,20 5 0,-7-2-53,27 1-1,-44-4 95,8 1-1,0-2 0,23-3 1,21-4 499,-33 7-550,-22 1-24,1 1 0,-1-1 0,0 0 0,0-1-1,1 1 1,-1-1 0,4 0 0,-2-1 38,0 2 1,0-1-1,10 0 0,-13 1 1410,1 8-1225,-2-6-160,-1-1 0,1 0 0,0 1 0,-1-1 0,1 0 0,-1 1 0,0-1 1,1 1-1,-1 1 0,0 45-333,0-46 291,0-1 0,0 1 0,0-1-1,0 1 1,0-1 0,0 0-1,1 1 1,-1-1 0,1 1-1,-1-1 1,2 2 0,-2-2-4,0-1-1,0 1 1,0-1 0,0 0 0,1 1-1,-1-1 1,0 1 0,0-1 0,0 1-1,0-1 1,0 0 0,0 1-1,0-1 1,0 1 0,0-1 0,0 1-1,0-1 1,0 0 0,-1 1 0,1 0-1,-2 8 38,1-1-1,0 1 1,1 11-1,-3 20 125,-6 57-18,7-87-144,1 1 0,1-1 0,0 1 0,0-1 0,1 1 0,0-1 0,4 14 0,-1-10 31,-1 0 0,1 21 0,-2-20-8,6 28 0,-6-35-6,0 0 1,0 15-1,3 8 38,1 8-3,-4-23-1,6 22 0,-3-4 37,-2-12 0,2 39 62,-2-5 20,2 6-22,-2-18-111,-1-11 2,-1-6-7,-1-19-8,1 0-1,-1 1 0,3 7 1,2 19 32,-5-28-46,1 0-1,0 0 0,0 0 0,1 0 0,-1-1 0,1 1 0,1-1 0,3 9 0,-3-11 1,-1 0 0,0 1 1,0-1-1,-1 0 0,1 1 0,-1-1 0,0 1 0,1 5 0,-1 40 262,-1-34-171,1-12-101,-1 0 0,1-1 0,0 1 0,0 0 0,1 4 0,0-4 0,-1 0 0,0 1 0,0-1 0,0 0 0,0 6 0,5 32-168,-3-27 100,1 9 64,-5-19 5,1-3-1,0 0 1,0-1 0,-1 1 0,1-1 0,0 1-1,0 0 1,1-1 0,-1 1 0,0 0 0,0-1-1,1 1 1,0 1 0,0 16 52,0-11-53,-1-6 1,1-1 0,-1 1 0,0 0 0,0-1 0,0 1-1,0-1 1,0 1 0,0 0 0,-1-1 0,1 1-1,-1 0 1,0 2 0,0-1 13,1-3-14,0 26 103,0-24-39,-1 6 67,0-7-234,0 1 1,0-1-1,0 0 1,-1 1-1,1-1 1,-1 0-1,1 0 1,-1 0-1,1 0 0,-1 0 1,1 0-1,-1-1 1,0 1-1,0-1 1,1 1-1,-1-1 1,0 1-1,0-1 0,0 0 1,1 0-1,-1 0 1,0 0-1,0 0 1,0 0-1,-1-1 1,-9-1-1328,1 0 1,0-1 0,-10-4 0,3 1 303,-14-3-1191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3:25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 1376,'0'0'1295,"-1"1"-1217,-6 2-22,1 1-45,5-3-32,-1 1 0,1-1 0,-1 0 1,0 0-1,1-1 0,-1 1 0,0 0 0,0 0 0,0-1 1,-2 1-1,1 0-35,1-1-11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3:26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1 186 2304,'0'0'1379,"0"2"-742,0 23 7077,0-24-6702,4 1-917,-1-1-67,-1 0-17,-1-1 0,0 1 0,1-1 0,-1 1 0,0-1 0,1 1 0,-1 0 0,0 0 0,0 0 0,0 0 0,0 0 1,0 0-1,1 1 0,-1-1 22,0-1 0,-1 0 0,1 0 0,0 0 0,-1 1 0,1-1 1,0 0-1,0 0 0,-1 0 0,1 0 0,0 0 0,0 0 0,-1 0 0,2-1 1,1 1 58,25-1 441,0-1 1,0-1-1,42-10 0,30-6-113,15-2-56,145-24 390,-122 25-163,-66 12-325,11-1-68,213-33 708,-232 30-344,-46 8-681,0 1 0,0 0 0,18 1 0,-9 0-15,26-4 0,-25 3 248,27-1 0,32-1-122,-72 4 251,-14 0-256,0 1-1,0 0 1,1 0 0,-1-1-1,0 1 1,0 0 0,1 0-1,-1 1 1,0-1 0,0 0-1,1 0 1,-1 1 0,2 0-1,-2-1-10,1 1 100,0 0-1,0 1 0,0-1 1,-1 0-1,1 1 0,0-1 0,-1 1 1,1 0-1,-1-1 0,0 1 0,1 0 1,-1 0-1,1 2 0,2 2-81,-1-1 46,0 0-1,-1 0 0,0 1 0,0-1 0,0 1 1,-1-1-1,1 1 0,-1 0 0,0 8 1,1-1 7,30 170 304,23 68-483,-44-210 275,30 80-127,0 4-18,96 441 952,-80-278 100,-15-63-1050,-14-86 0,12 58 0,1 17 0,-12-65 0,7-6 0,-11-52 0,-16-54 54,57 246 1300,-57-252-1369,-6-24 29,-1 0 1,0 0 0,2 11 0,1-1 272,5 8 38,-9-16-325,1-3-16,-1-4 504,-2-2-796,0 1 320,0 0 1,0 0 0,0-1 0,0 1-1,0 0 1,0-1 0,0 1 0,0-1-1,0 1 1,-2-1 0,3 0-14,-7 2-383,-1 0-1,1-1 1,-1 0 0,0 0 0,0-1 0,-13-2-1,11 2-1224,1-1 0,0 1 0,0 1 1,-18 3-1,10-1-4191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3:34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3224,'0'0'5821,"0"-10"-3818,0 9-1949,0 1 1,0-1-1,1 0 1,-1 0 0,0 0-1,1 1 1,-1-1-1,0 0 1,1 0 0,-1 1-1,1-1 1,-1 0-1,1 1 1,-1-1 0,5-3 3472,-4 4-3273,6-3-41,1 0-140,-6 3 578,3 4-355,-4-4-280,-1 0-1,1 1 1,-1-1-1,1 0 0,0 1 1,-1-1-1,0 1 1,1-1-1,-1 1 0,1-1 1,-1 0-1,0 1 1,1 0-1,-1-1 1,0 1-1,1-1 0,-1 1 1,0 0-1,6 10 89,-4-8-75,0 0 0,-1 1-1,1-1 1,-1 0 0,0 1 0,2 6-1,-1 4 70,1-1 0,8 22-1,3 13 124,-5-7-41,-1-7 37,-2 0-1,0 0 1,-1 37-1,1 1 4,-2-20-142,13 135 16,-15-168-22,5 20 0,1 8 266,18 115 476,2 39-285,-12-60-303,0-13 15,8 44-401,-11-75 674,-5-35-181,-4-30-250,46 252 898,-41-239-952,-4-20-29,2 1 0,0-1 0,13 30 0,8 26 0,-17-44 0,17 70 0,-3-8 0,-15-64 0,-6-19 0,1 0 0,10 25 0,-9-30 15,-2-1 0,1 1 0,-2-1 0,6 23 0,8 33 1343,-11-47-1321,-1 1 0,3 24 0,0 18-240,-1-19 243,0 54 1,-6-84 99,0 1 0,4 15 0,-3-15-71,0-1-1,0 17 1,6 52-355,-7-73 244,0 1 0,3 13 0,0 5 62,-3-22 4,-1-2 15,1-1 0,-1 1 0,1-1 0,0 1-1,0-1 1,2 6 0,-2-8-42,0 0-1,-1 1 1,1-1-1,0 0 1,-1 1-1,1-1 1,-1 0-1,1 1 1,-1-1-1,0 1 1,1-1 0,-1 1-1,0-1 1,0 1-1,0-1 1,0 0-1,-1 4 1,0 2-53,4 18-31,-3-24 92,0 0 0,0 1 0,0-1 0,0 0 0,0 0 1,1 0-1,-1 0 0,0 0 0,1 0 0,-1 0 0,0 0 1,1 0-1,0 1 0,1 5 46,-3 5 31,3-6-30,0-3-31,-1 12-14,-1-7-7,9 31 0,-6-32 15,0-3 55,-1 0-67,-1 13 77,-3-13-70,2 0-5,6 20-100,-3-15 107,-2-7 23,0-2-76,5 4 27,1 2 14,4-4 0,-9-1 0,-1-1 0,1 0 0,0 1 0,0-1 0,-1 0 0,1 0 0,0 0 0,-1 0 0,1 0 0,0 0 0,0 0 0,-1-1 0,1 1 0,0-1 0,1 0 0,4-2 0,2 1 7,0 0 0,0-1 0,14-7 0,-14 5 23,0 1 1,20-5-1,-6 3 11,-1-2 1,23-10 0,-17 7-222,-13 5 212,1-1 176,33-9 0,-31 11-165,29-13-1,-30 11-169,-1 0 0,26-5 0,37-9-3,-49 12 99,44-8 0,-56 13 63,33-11 0,-11 3 84,134-39 1392,-146 43-1331,-8 2-322,27-3 0,126-19-288,-39 9 1119,-103 11-851,-25 6 207,1 0 0,0 1 0,0 0 0,10-1 0,34-5 46,-25 2-517,14 2 865,-22 0-436,-9 1 0,-4 2-68,0-1-1,0-1 1,0 1-1,0 0 1,0-1 0,0 0-1,-1 0 1,8-5-1,-3 5 283,-4 1-170,14-5 60,-12 4-50,0 0 0,0 0 0,0-1 0,12-7 0,22-13-54,55-37-464,-93 57 459,-1 1-1,1-1-1,-1 1 0,1-1 0,0 1 0,0 0 0,0 0 0,0 0 1,0 0-1,5-1 0,17-13 376,-18 13-386,-3 1-367,-3 2 383,0 0 1,0 0-1,-1-1 0,1 1 1,0 0-1,0-1 0,0 1 1,-1-1-1,1 1 0,0-1 1,-1 1-1,1-1 1,0 0-1,-1 1 0,1-1 1,-1 0-1,1 1 0,-1-1 1,1 0-1,-1 0 0,1 0 1,-1 1-1,0-1 0,0 0 1,1 0-1,-1 0 0,0 0 1,0 0-1,0 0 0,0 0 1,0 1-1,0-1 1,0 0-1,0-1 0,0-39-3,-1 35 72,0 0 0,0 0-1,-1 0 1,1 0-1,-1 0 1,-1 0 0,-4-8-1,-7-16-569,12 25 499,-1 0-1,0 0 1,0 0 0,0 0-1,-1 0 1,1 1 0,-6-5-1,-4 0 4,11 8 0,0-1 0,0 1 0,0 0 0,1 0 0,-1-1 0,0 1 0,1-1 0,-3-2 0,-6-6 74,9 9-55,0 1-1,0-1 1,0 0-1,0 0 1,0 1-1,0-1 1,1 0-1,-1 0 1,0 0-1,0 0 1,0-2-1,-1-1 2,-1 0 0,1 0 0,-1 1 0,0-1 0,-5-4 0,4 5-67,1-1 0,0 1 0,0-1 0,0 0 1,-4-6-1,-3-8 380,7 14-324,1-1 0,-1 1 0,1 0 0,0-1 0,0 1 1,1-1-1,-1 0 0,1 0 0,0 1 0,0-7 0,-4-14-9,0-1 0,2-40-23,3 33-794,0 31 694,1 1 66,-1 0 0,0 0-1,0 0 1,0 0 0,1-1 0,-1 1 0,0 0-1,0 0 1,-1 0 0,1 0 0,0 0-1,0 0 1,0 0 0,-1 0 0,1 0-1,-1-1 1,1 1 30,0 1 1,0-1-1,0 0 0,0 1 0,-1-1 1,1 1-1,0-1 0,0 0 0,0 1 1,-1-1-1,1 1 0,0-1 0,0 1 1,-1-1-1,1 1 0,0-1 0,-1 1 1,1-1-1,-1 1 0,1 0 0,-1-1 1,1 1-1,-2-1 0,1-4-2169,-4-10-5389,2 4 977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3:36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58 192 6448,'0'0'482,"-9"4"554,3 0 3158,4-3-3929,3-1 48,-1 0-114,-24 7 144,23-7-100,0 0 1,-1 1 0,1-1 0,0 1 0,0 0-1,-1-1 1,1 1 0,0 0 0,0 0 0,0 0 0,0 0-1,-2 1 1,3-1-186,0-1-1,0 0 1,0 0 0,-1 0-1,1 0 1,0 0-1,0 1 1,0-1-1,0 0 1,0 0 0,0 0-1,0 0 1,0 1-1,0-1 1,0 0 0,0 0-1,0 0 1,0 0-1,0 0 1,0 1 0,0-1-1,0 0 1,0 0-1,0 0 1,1 0 0,-1 1-1,0-1 1,0 0-1,0 0 1,0 0-1,0 0 1,0 0 0,0 0-1,0 0 1,1 1-1,-1-1 1,0 0 0,0 0-1,14 2 1105,-3-1-691,1 0 1,11 3-1,-11-1-549,1-1 0,15 0 0,81-9 390,-34 1-195,-15 1-102,20-1-17,-10 5 2,75 3 0,-4 4 474,-124-5-262,28-3 0,3-1-26,188-3 570,-30-2-518,-88-2-158,-47 3-139,41-8 314,-89 9 2,-19 5-315,0-1 0,1 1 1,-1 0-1,0 1 0,7-1 2184,-28-6-1902,-9-7-246,0 2-1,-32-11 0,53 21 15,-12-2-83,-9-4 10,18 4 53,0 1-1,-1 1 0,1-1 1,-1 1-1,1 1 0,-1 0 1,-10-1-1,-5 0-18,-20-6 35,34 6 12,-1 0 0,1 0 0,-14-6 0,14 5 0,1 0 0,-1 0 0,-15-2 0,16 4 0,-1-1 0,-14-4 0,-7-3 0,-41 1 0,62 6-21,4 0-23,-1 1 0,0 0 1,0 0-1,-11 1 0,17 0 10,2 1-289,6 1 315,0 0-1,0 0 1,0-1 0,0 1 0,10-1 0,-3 0 188,-1 0 1,23 6 0,16 1-149,59 7-32,-87-12 0,0 0 0,-1 2 0,41 14 0,-35-11-78,-22-6-6,-1-1 1,1 1 0,-1 1 0,7 2 0,5 7 57,-9-5 26,-8-6 1,0 0 0,0 0 0,0-1 0,0 1 0,0 0 0,0 0 0,-1 0 0,1 0 0,0 0 0,-1 0 0,1 1 0,0 0 0,-2 7 44,1-6-19,-1 3 13,1-1 0,-1 1 1,0 0-1,0-1 0,-1 1 0,1-1 0,-1 1 0,0-1 0,-6 9 0,-2 2 4,-20 25-1,19-28-46,-18 30 0,-2 11 4,16-29 0,-21 43 0,28-53-65,7-13-278,-7 13-6142,4-5 1643,3-1-1150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3:38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1 530 2304,'0'0'18277,"1"0"-18192,12-1 48,0-1 0,0 0 0,0-1 0,0 0 0,-1-1 0,13-6 0,26-8 345,51-16-207,-62 20-36,81-19-1,292-53 646,-46 8-832,-197 54 828,-152 21-725,16-3 2,13-1-39,36-4-40,-78 10-15,1-1 0,0 1-1,0-1 1,-1 0 0,9-5-1,-11 6 29,2 1-70,-8-4-17,-6-2 0,0 1 0,0-1 0,0 1 0,0 1 0,-20-7 0,25 10 0,-22-8 931,-2 1-16,-2-3-1514,14 8 582,1-1 1,0 0-1,-18-9 1,14 6-2,-29-8-1,-34-4 19,-27-4 0,56 14 0,1 2-300,50 7 251,-1 0 0,0 0 0,0 0 0,0 0 0,1 1 1,-1-1-1,0 1 0,0-1 0,-4 3 0,4-2 4,0 0 1,0 0 0,-1 0-1,1 0 1,-6 0-1,-1-1 45,10 0 0,0 0 0,0 0 0,0 0 0,0 1 0,-1-1 0,1 0 0,0 0 0,0 0 0,0 0 0,0 0 0,-1 0 0,1 0 0,0 0 0,0 0 0,0 1 0,0-1 0,0 0 0,-1 0 0,1 0 0,0 0 0,0 1 0,0-1 0,0 0 0,0 0 0,0 0 0,0 0 0,0 1 0,0-1 0,0 0 0,0 0 0,0 0 0,0 0 0,0 1 0,0-1 0,0 0 0,0 0 0,0 0 0,0 1 0,0-1 0,0 0 0,0 0 0,0 0 0,0 0 0,0 1 0,0-1 0,0 0 0,0 0 0,1 0 0,-1 0 0,0 1 0,0-1 0,0 0 0,0 0 0,1 0 0,6 7 0,-7-7 0,6 4 45,0 0 0,0 0 0,1-1 0,-1 0 0,1 0 0,0-1 0,0 0 0,0 0 0,0 0 0,0-1 0,9 0 0,13 4 82,28 1 19,-27-4-143,7 1-98,-3-1-145,0 2 0,53 13-1,-55-8 241,-18-6 0,0 1 0,-1 0 0,1 1 0,-1 1 0,0 0 0,-1 1 0,18 12 0,-29-18 0,1 0 0,-1 0 0,1 1 0,-1-1 0,1 1 0,-1-1 0,0 1 0,0-1 0,0 1 0,0 0 0,0-1 0,1 5 0,-1-5 0,5 13 0,-7-11 0,1 0 0,-1 3 70,1 0-1,-1 0 0,0 0 1,0 0-1,-1 0 0,0-1 1,-3 10-1,-24 37 917,4-7-567,13-19-454,-1-1-1,-2 0 1,0 0-1,-35 40 1,28-40-190,17-18 170,-1-1-1,0 1 1,0-1 0,-1 0-1,0-1 1,0 1-1,-10 5 1,5-4 117,1 1 0,0 0 0,0 1 0,1 0 0,-17 20 0,14-14-56,-1-1-1,-18 14 1,-12 3-6,36-25 0,4 0-12,3-5-52,0-8-3686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1:01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3368,'8'-16'9746,"-8"17"-9733,1 0 0,-1 1-1,1-1 1,-1 0 0,1 0-1,0 0 1,-1 0 0,1 0 0,0 0-1,0 0 1,0 0 0,1 1-1,6 8-11,-4 1-1,-1 1 0,0 0 0,0 0 0,-1 0 0,0 0 0,-1 0 0,-1 21 0,0-10 0,1 0 0,1 0 0,10 40 0,-8-32 0,-3-25 0,-1 1 0,1 0 0,0-1 0,4 11 0,-2-8 0,1 0 0,-1 1 0,-1-1 0,0 1 0,1 9 0,-2-13 0,0-1 0,0 1 0,1-1 0,0 0 0,0 1 0,0-1 0,6 8 0,7 19 0,-14-26 0,0-3 0,-1-1 0,1 0 0,0 0 0,-1 0 0,1 0 0,0 0 0,0 0 0,1 0 0,-1 0 0,2 1 0,1 1 1882,-4-6-1873,0 0 1,-1 0-1,1 0 0,-1 0 1,1 0-1,-1 0 0,0 1 0,0-1 1,1 0-1,-3-2 0,1 2-9,1 0-1,0 0 0,0 0 0,0 0 0,0-1 1,1 1-1,-1 0 0,1 0 0,-1 0 0,0-5 1,1 5-5,0 0 1,0 0-1,-1 0 1,1 0-1,-1 1 1,1-1-1,-1 0 1,0 0-1,0 0 1,-1-1-1,1 1-10,0 0-1,0 0 0,0 0 0,0 0 0,1 0 0,-1 0 0,0 0 0,1 0 0,0 0 0,-1-3 1,0-13-416,-3-21 0,1 21-479,0-23 0,3 14 40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1:01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1 104 3224,'0'0'5788,"0"9"-5174,1-6-500,-1 0 0,1 0-1,1 0 1,-1 0 0,0 0 0,1 0-1,0 0 1,0 0 0,-1-1-1,5 5 1,7 11 241,-10-14-215,0 1 0,0-1 1,1 0-1,0-1 0,0 1 1,0-1-1,0 1 1,0-1-1,8 3 0,17 15 489,-28-19-614,2 1-11,11 0-7,-11-2 3,16-2 0,-11 0 156,-1-1 0,1-1 1,-1 1-1,1-1 0,-1-1 0,0 1 1,-1-1-1,1 0 0,0-1 1,-1 1-1,0-1 0,6-7 1,11-5-139,-19 15-18,0-1-1,-1 1 1,1-1 0,-1 1 0,0-1 0,1 0 0,-1 0-1,-1-1 1,1 1 0,0-1 0,-1 1 0,3-5 0,2-6 13,-6 12-2,0 0-1,1 0 1,-1-1 0,0 1-1,0 0 1,0-1 0,0 1-1,-1-1 1,2-4 0,-2 4 26,0 0 1,0 0 0,1 1 0,0-1 0,-1 0-1,1 1 1,2-6 0,-2 6-54,0 0 0,0-1 0,0 1 0,0 0 0,-1-1 0,1 1 0,0-5 0,2-6 25,-2 13 31,-1 0 1,0-1 0,0 1-1,0 0 1,1-1-1,-1 1 1,0 0 0,0-1-1,0 1 1,0-1-1,0 1 1,0 0 0,0-1-1,0 1 1,0-1-1,0 1 1,0-1 0,0 1-1,0 0 1,0-1-1,0 1 1,0-1 0,0 1-1,0 0 1,-1-1-1,1 1 1,0-1-1,-1-2 399,1-1-320,0 3-182,1 4-32,1 6 56,-1 1 0,1-1 0,-1 1 0,-1 13 0,2 17 42,2-4 11,6 41 106,-7-51-110,-1 1 0,-1 36 0,0 1 34,0-29-44,-1-19 18,0-1 0,4 24 0,-1-26-15,-2-1-1,0 20 1,-1-18 11,1 0 0,1 1 0,4 22 0,0-21 3,0-6-82,-5-9-26,0 1 1,-1-1-1,1 0 1,0 0-1,1 0 0,-1 0 1,0 0-1,0 0 1,0 0-1,3 1 1,-1 0-185,-2-1-227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1:03.2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43 132 8288,'0'0'633,"-1"-1"-441,0 0-100,0 1 0,1 0 0,-1-1-1,0 1 1,1-1 0,-1 1 0,0-1 0,1 1 0,-1-1 0,1 1-1,-1-1 1,1 0 0,-1 1 0,1-1 0,0 0 0,-1 1 0,1-1-1,0 0 1,-1 0 0,1-1 0,-4-3 470,-5-1-102,7 0 4683,-5 86-5117,4-56-4,0 1-1,2 27 1,-1 37-53,4-63-27,7 34-1,-8-53 89,0 0 1,-1 1-1,-1 12 0,1-14-22,-1-1 1,1 0-1,0 0 0,1 0 0,-1 1 0,1-1 1,3 10-1,-3-12-22,0-1 6,0 0 0,0 0 0,0 0 0,-1 0 0,1 0 0,0 0 0,-1 0 1,0-1-1,1 2 0,-1-1 0,0 0 0,0 0 0,0 0 0,-1 0 0,1 0 0,0 0 0,-1 0 1,1 0-1,-1-1 0,0 3 0,0-2 34,0 1 0,0-1 0,0 0 0,1 1 0,-1-1 0,1 4 0,-3 8 228,3-13 264,0-2-520,1-1-1,-1 1 0,1-1 1,-1 0-1,0 1 0,1-1 1,-1 0-1,0 1 0,0-4 1,-1-1-47,1-1 0,-1 1 0,0-1 0,-3-5 0,3 5-73,-1 1 0,1-1 1,0 0-1,0-7 0,0-48-556,1-58-517,1 94 886,0 10-28,3-24 1,-2 21-87,1-27 0,-1 2 221,-4-3 202,0 36 96,0 9-20,1 0 1080,1 4-1096,8 18 44,-2 0 1,-1 0 0,3 24 0,-3-18 180,11 37 0,-4-20 11,-9-31-289,-1-1 0,2 0 0,0-1 0,0 1 0,11 19 1,-2-6-19,-10-17 14,1 0 1,-1-1-1,8 10 1,-10-14 6,1-1 1,-1 1-1,0-1 1,1 0-1,-1 0 1,1 1 0,-1-1-1,1 0 1,0 0-1,-1-1 1,1 1-1,0 0 1,0-1 0,-1 1-1,1-1 1,0 1-1,0-1 1,3 1 0,35 3 204,-24-3-151,-11 0-11,1-1 0,-1 0 1,0 0-1,8-1 0,-11 1-33,-1-1 0,1 1 0,-1-1 0,0 1 0,1-1 0,-1 1 0,0-1 0,0 0 0,1 0 0,-1 1 0,0-1 1,0 0-1,0 0 0,0 0 0,0 0 0,0 0 0,0-1 0,0 1 0,-1 0 0,1 0 0,1-3 0,0 0 26,0 0-1,0 0 1,1 1 0,4-6-1,-5 6-20,0 1-1,0-1 1,0 0-1,0 0 1,0 0-1,0-1 1,2-5-1,14-89 235,3-26-73,-11 78-175,-3 13 24,12-36-1,-18 67-33,0 0 0,0-1 0,-1 1-1,1-1 1,-1 1 0,0-1 0,0 1 0,0-1-1,0 1 1,0-1 0,0 1 0,-1-1-1,-1-3 1,2-14 106,5 30-77,-1 0 0,-1 1 0,0-1 0,0 1 0,-1 0 0,2 15 0,-2-11 34,15 161 227,-11-125-243,-4-26-22,2 0 0,6 25-1,-5-20-25,-4-24 0,0 1 0,0-1 0,4 10 0,2 12 22,-6-25-17,0 1 0,0 0-1,0 0 1,0 0 0,1 0-1,-1-1 1,1 1 0,4 6-1,-3-8-3,-3-2 0,1 1-1,-1-1 1,1 0-1,-1 1 1,1-1 0,-1 1-1,0-1 1,1 1-1,-1 0 1,0-1-1,1 1 1,-1-1 0,0 1-1,1 0 1,-1-1-1,0 1 1,0-1 0,0 1-1,0 0 1,0-1-1,0 1 1,0 0 0,0 0-1,3 7 140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3:47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27 2304,'0'-8'2127,"1"0"2467,2-2-25,2 17-4059,3 8-259,0 1 0,-2 0 1,0 0-1,-1 1 1,6 29-1,1 4 73,1 28 4,-10-65-295,2 8 42,-1 1-1,2 27 1,8 138 373,2 31-18,-9-158-384,0 26 638,-5-42-169,8 48 0,-10-89-490,0-2-18,0 0 1,0 0 0,0 0 0,0 0-1,0 0 1,0 1 0,1-1 0,-1 0-1,0 0 1,1 0 0,-1 0-1,0-1 1,1 1 0,-1 0 0,2 1-1,0 4 183,-1-4 39,0-5-208,0 0-129,0-3 67,0 0 0,-1 0 0,0-11 0,0 11 44,0 0 0,1 0 0,1-10 0,0 4 2,0 1-1,-1-1 0,0-13 1,1-14-472,0 0-1052,-2 0 1,-2-1-1,-10-67 1,8 84 1170,-24-121-4603,17 105 2440,-25-59 0,32 90 2448,0-2 71,0 2 0,0-1 0,-12-15 0,-54-75 4237,61 89-3214,6 7-735,1 0-1,-1 0 1,1 0-1,-1 0 1,1 0-1,0 0 1,1-1 0,-1 1-1,0 0 1,1-1-1,0 0 1,-1-3-1,0-10 1497,2 15-1770,0 0 1,-1 0-1,1 0 1,0 0-1,0 0 1,0 1-1,0-1 1,0 0-1,1 0 1,-1 0-1,1-2 1,0 2-143,8-14 68,-7 13 97,1 0 0,-1 0 0,1 0 0,-1 0 0,1 1 0,0-1 0,0 1 0,0 0 0,0 0 0,0 0 0,0 0 0,1 0 1,-1 0-1,1 1 0,-1 0 0,1 0 0,0 0 0,-1 0 0,1 1 0,0-1 0,0 1 0,0 0 0,-1 0 0,1 0 0,7 2 1,6 1-24,-1 2 1,1 0-1,-1 1 1,0 1-1,0 0 1,0 1-1,-1 1 1,14 11-1,-17-11 11,-7-6 0,0 1 0,0 0-1,0 0 1,-1 1 0,5 5 0,11 14 127,-13-18-24,-1 2 0,0-1 0,5 10 0,-8-13-83,-1-1 1,0 1-1,-1 0 1,1 0-1,-1 0 1,0 0-1,0 0 1,0 0-1,0 0 1,-1 1-1,1-1 1,-1 0 0,0 0-1,-1 1 1,1-1-1,-1 0 1,1 0-1,-3 6 1,0-1 52,-4 19 193,-1-1-1,-1 0 0,-17 33 1,-5 11-155,27-64-138,1 0 1,0 0-1,-2 9 1,3-10 2,0 1 1,0-1 0,-1 0 0,-5 9-1,2-8 2,17-2 42,3-4-34,0-1 0,0 0 0,16-2 0,14 0 33,-17 3-24,0 1-1,0 1 0,0 2 0,34 10 0,62 29 37,-117-41-30,-1 1-1,1 0 0,-1 0 0,0 0 1,0 0-1,-1 1 0,1 0 0,-1 0 0,0 0 1,-1 0-1,7 12 0,-10-17-24,0 1-1,0 0 1,0 0-1,0-1 0,0 1 1,0 0-1,0 0 1,0-1-1,0 1 1,0 0-1,-1 0 1,1-1-1,0 1 1,0 0-1,-1-1 1,0 2-1,1 0 11,-2 6-16,0-1 0,-1 0 1,1 0-1,-1 0 1,-1 0-1,1 0 0,-1 0 1,0-1-1,-1 0 0,1 0 1,-8 7-1,-8 7 335,-41 29 0,21-17 40,5-5-339,-45 26 0,51-35-249,18-11-104,8-4 203,0-1-1,0 0 1,-1 0 0,-6 3 0,8-3 68,0 3-24,2-3-219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3:48.3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2304,'0'0'1208,"10"3"1136,-2 0-3752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7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0 122 3856,'0'0'1344,"20"-4"3805,-12 1-5007,0-1 0,1 2 0,-1-1 0,1 1 0,0 0 1,13 0-1,59 0 1348,-14 1-868,12-3-312,103-11 841,85-16-469,-88 13-295,-135 13-337,-11 2-48,53-13 0,-81 15-7,-1 0-3,0 0 1,0 0-1,0 1 1,0 0-1,0 0 1,4 0-1,-6 0-280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1:22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78 3224,'0'0'5846,"5"-16"-3987,-2 4-1300,-2 10-393,-1 1 0,1-1 0,-1 0-1,0 1 1,1-1 0,-1 1 0,0-1 0,0 0 0,0 0 0,0 1 0,0-1 0,0 0 0,0 1 0,-2-4 0,-7-17 5624,8 118-5542,2 87 176,3-119-301,1-16-16,-3-25-91,-3 2 61,1-23 19,2-3-1180,-1-1 806,1 1 0,-1-1-1,1 1 1,-1-1 0,1 0-1,-1 1 1,0-1 0,0 0-1,0 0 1,0 0 0,1-3-1,1-14-1286,2 0-16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1:22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518 109 3224,'0'0'143,"0"-1"-3,10-6 6912,-6-6-4322,-4 7-2135,0 0-1,0 0 1,-1 1 0,0-1-1,0 0 1,0 0-1,-4-8 1,-3-7 326,7 20-454,-5-7 336,6 8-738,0-1-42,-1 1 1,1 0-1,0 0 1,0-1-1,-1 1 0,1 0 1,0 0-1,-1 0 0,1 0 1,0 0-1,-1-1 0,1 1 1,0 0-1,-1 0 1,1 0-1,0 0 0,-1 0 1,1 0-1,-1 0 0,1 0 1,0 0-1,-1 1 0,-1-1-13,1 0 0,0 1-1,0-1 1,-1 0 0,1 1-1,0 0 1,0-1 0,0 1-1,-1 0 1,1-1-1,0 1 1,0 0 0,0 0-1,0 0 1,0 0 0,1 0-1,-1 0 1,-1 3 0,-3 2-15,-1 3-23,0 0 0,0 1 0,1 0 1,0 0-1,0 0 0,1 0 0,1 1 0,0-1 0,0 1 0,-1 14 0,2 4-27,3-2-36,0-24 48,1-3 55,-1 1 0,1 0 1,-1-1-1,1 0 0,0 1 0,-1-1 0,1 0 1,0 0-1,-1 0 0,1 0 0,0 0 0,-1 0 1,1 0-1,-1-1 0,1 1 0,0 0 1,-1-1-1,1 0 0,-1 1 0,1-1 0,-1 0 1,1 0-1,-1 1 0,0-1 0,0 0 0,1-1 1,-1 1-1,0 0 0,1-1 0,-1 1 1,5-6 16,0-1-1,-1 1 1,1-1 0,-2 0 0,1 0 0,-1 0 0,-1-1-1,1 1 1,-1-1 0,3-17 0,-2-4 715,-7 23-721,2 5 119,6 17-52,-1-5-164,0 9 34,9 28 0,0 15 40,2-10 88,15 102-1,-29-148-80,-1 0 1,0-1-1,0 1 0,-1 0 1,1-1-1,-1 1 0,0-1 1,-1 1-1,-3 10 0,-4 10-10,-12 33 70,14-44 15,-1 0 1,0-1-1,-1 0 0,0 0 0,-1-1 0,-1 0 0,-15 15 1,14-17-16,0 0 1,0-1 0,-1 0 0,-1-1 0,0 0 0,0-1-1,-23 9 1,35-16-68,-36 14-136,1-1 0,-48 10 0,15-4 128,51-14-60,-1 0-1,-29 4 1,20-9-159,27-1 115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1:35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29 3224,'0'0'3609,"1"-7"-2205,11-15 8290,-11 55-9680,0-13 77,-2 24 0,-7 137 587,-2 3-46,6 61 128,4-169-707,-4 23 647,4-97 181,-2-5-890,0 0 0,0 1 0,1-1 0,0 0 0,-1 0 0,1 0 0,-1-4 0,0-4-276,0-1 0,0-13-1,-1-7-762,0-5-1399,1 2-3339,-2 16 748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1:35.7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1 242 8144,'0'0'6102,"0"2"-5908,12 44 166,11 78 917,-17-97-767,2-1 0,18 41 0,3-20-94,-28-47-402,-1 1-1,0-1 1,1 0-1,-1 1 1,1-1-1,-1 1 1,1-1-1,-1 0 1,1 0-1,-1 1 1,1-1-1,-1 0 1,1 0-1,-1 0 1,1 1-1,-1-1 1,1 0-1,-1 0 1,1 0-1,0 0 1,-1 0-1,1 0 1,-1 0-1,2 0 1,12-4 128,-9 2-85,-1-1 0,1 1 0,-1-1 0,1 0 0,-1 0 0,0-1 0,0 1 0,-1-1-1,1 0 1,-1 0 0,1 0 0,-1 0 0,3-6 0,3-8 155,0 0 1,7-22-1,-12 28-162,44-108-7,18-75 158,-64 189-192,4-13 2,2 1 0,0-1 0,0 2 0,17-24 0,-21 36 0,-4 4 42,1 3-47,0 0-1,0-1 1,0 1-1,0 0 1,0 0-1,-1 0 0,1 0 1,-1 0-1,0 0 1,1 2-1,0 2-1,7 40 62,-2 0 0,0 82-1,-3-44 90,-3 219 837,-5-186-744,-1 137 212,6-235-424,1-17 28,3 6-61,-4-6-67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2:23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2616,'0'0'272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2:23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1 133 2304,'0'0'8756,"0"-9"-8200,1 0-101,-2-7 520,5-8-733,2 3-378,-5 19 278,0 1-1,-1-1 1,1 1 0,-1-1-1,0 0 1,1 1-1,-1-1 1,0 0 0,0 1-1,0-4 1,-1-26 877,1 29-779,1 4-380,1 9 136,0 0 0,0 1 0,-1-1 0,0 0 0,-2 17 0,1-15-249,0-3 177,0 3 48,0 1 0,-3 14 0,3-20 28,0 1 0,1 14 0,1 3 0,2-9 0,-3-6 0,-1-4 10,0-6 157,0 1-48,0 14-21,0-14-200,0 8-606,0-6 479,0-2-124,1 0 1,-1 1-1,0-1 0,0 0 1,0 0-1,0 1 0,-1-1 1,0 3-1,-3 5-3940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55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35 4000,'-1'0'9069,"-3"19"-8094,-4 21-1667,-8 39 2060,-6 125-760,21-178-608,1-15 0,-1 1 0,-3 15 0,-1 11-151,5-28 62,-2-1 1,1 0 0,-1 0 0,-5 15 0,7-24 71,0 1 1,-1-1 0,1 1 0,0-1 0,0 1 0,0-1 0,-1 1 0,1-1 0,0 1 0,0-1 0,0 1 0,0-1 0,0 1 0,0 0 0,0-1 0,0 1-1,0 0 1,1 15 666,-8-56-424,5 14-221,0-1-1,5-41 1,1 13-4,5-43-82,-5 68 81,5-28 0,-3 33 0,24-84 0,-18 69 70,-11 39 1,2 1-74,-1 0-1,1 1 1,-1-1 0,1 1 0,-1 0 0,1-1 0,-1 1-1,1 0 1,-1 1 0,0-1 0,0 0 0,1 1-1,-1-1 1,0 1 0,0 0 0,0 0 0,2 2-1,3 5 7,0 1-1,10 17 1,-1-3-6,-3-4 3,-1 0 0,-1 1 0,15 40 0,-18-44 55,-2 0 0,-1 1 1,7 32-1,-4-17 430,-6-27-402,0 1 0,0 0 1,-1 0-1,1 14 0,-2-3 64,1-10-95,-1 0-1,0 0 1,-1 0-1,0 0 1,0 0 0,-5 13-1,0-3-34,6-17-319,-1 0 0,0 1 0,1-1-1,-1 0 1,0-1 0,1 1 0,-1 0-1,0 0 1,0 0 0,0 0 0,0-1-1,0 1 1,0 0 0,0-1 0,0 1-1,-2 0 1,-6 1-4135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55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6448,'0'0'714,"1"1"-300,4 1-98,-1-1 0,1 1 0,0-1 0,-1 1 1,1-2-1,7 2 0,13 2 961,28 4-1111,-51-7-166,0-1 0,0 0 0,0 0 0,0 0 0,0-1 0,0 1 0,4-1 0,9-2 0,-10 3 0,0 0 0,0-1 0,0 0 0,0 0 0,-1 0 0,1-1 0,7-3 0,4-3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8:06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2304,'0'0'14967,"0"2"-14829,-2 6 98,0 0 0,1 1 1,0-1-1,0 0 0,1 1 1,0-1-1,2 10 0,-1 9-776,-2 16 566,1 1 47,5 49-1,4 13-19,-7-82-53,-2-14 0,1 0 0,0 0 0,3 14 0,-4-20 0,0-3 0,0 0 0,-1 0 0,1 0 0,0 0 0,0 0 0,0 0 0,0 0 0,0 0 0,0 0 0,0-1 0,1 1 0,-1 0 0,0 0 0,1 0 0,-1 0 0,1 2 0,2 4 11,-2-6 234,0-1-191,1 0-53,-1 0 0,1 0 0,-1 0 0,0 0 0,1 1 0,-1-1 0,1 0 0,-1 1 0,0-1 0,2 1 0,6 1-2,-3-2-1,-1 1 16,0-1 0,1 0 0,9-1 0,16-8 114,-21 2-118,-1 3-10,9 2-1,-13-1 12,-3 1-3,-1 2 88,11-5 230,10-6-590,-21 10 458,7-3 199,-3-2-302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8:07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27 5040,'0'0'7869,"0"2"-7732,1 1 20,0 1 0,0 0 0,0 0 0,-1 0 0,0 0-1,0 5 1,0-4 12,0-1 0,0 1 0,1-1 0,-1 1 0,1-1 0,2 8 1,1-2 21,-1 0 1,-1 0 0,1 0 0,0 14-1,4 18 314,7 39-308,-7-33-79,3 34 167,-8-78-273,-2-2-12,1-1 0,-1 0 1,1 1-1,-1-1 1,0 1-1,0-1 0,0 1 1,1-1-1,-1 1 1,-1-1-1,1 3 0,1-1 0,-1-2 0,1 0 0,-1 0 0,0 0 0,0 0 0,0 0 0,0 0 0,0 0 0,0 1 0,0-1 0,0 0 0,-1 0 0,1 0 0,0 0 0,0 0 0,-1 0 0,0 1 0,-2 7 32,2-7 134,-12-13 468,11 10-675,0-1 0,0 1 0,1-1 0,-1 1 0,1-1-1,-1 0 1,1 1 0,-1-1 0,1 0 0,0 0 0,0 0-1,0 0 1,0 0 0,1 0 0,-1 0 0,-1-4 0,-6-15 334,0 5-374,1 0-1,1-1 1,1 0 0,-5-23 0,3 13 117,2-10 22,2 13 182,2-11 136,1 30-374,0 0 1,0 0-1,0 0 1,-1-1-1,-2-8 0,3 11 1,-1 0-1,1 0 0,0 0 0,0 0 0,0-1 0,0 1 0,1 0 1,-1 0-1,1 0 0,0 0 0,-1 0 0,4-5 0,15-31-295,-18 37 206,17-19 199,-14 18-87,1-1-1,-1 1 0,1 0 0,-1 0 0,1 0 0,8-2 0,-5 1-9,-6 3-15,1 0 0,-1 1 0,0 0 0,1-1 0,-1 1 0,1 0 0,-1 0 0,0 0 0,5 1 0,4-1 12,-5 1-8,0 0 0,-1 0 0,11 3-1,4 2-263,-16-6 290,0 1-1,0 1 1,-1-1 0,1 0-1,-1 1 1,1 0 0,-1 0-1,6 4 1,-7-4 5,-1-1 1,1 0 0,-1 1-1,1-1 1,-1 1 0,0 0-1,0 0 1,1-1 0,-1 1-1,0 0 1,-1 0-1,1 0 1,0 0 0,-1 0-1,1 0 1,-1 0 0,1 0-1,-1 0 1,0 1-1,0-1 1,0 0 0,0 3-1,-1 0 24,0 0 0,-1 0 0,1 0-1,-1 0 1,0 0 0,0 0-1,-4 6 1,-7 13 315,-13 36 1,12-25-321,-21 64 76,32-83-130,3-12 3,-1 1 0,1-1 0,-1 0 0,0 0 0,0 0 0,-1 0 0,-1 4 0,0-1-275,8-9 441,5-5-178,-6 4 20,0 0-1,0 0 0,0 0 0,0 0 1,-1-1-1,7-7 0,14-14-10,13-3 0,31-22 0,-59 45-35,0 0 0,0 0 0,0 1 0,0 0 0,1 0 0,0 1 0,0 1 0,0 0 0,0 0 0,17-1 0,-26 3-188,0 0 113,-1 1 160,1-1-1,0 0 1,-1 0 0,1 0-1,-1 1 1,1-1 0,-1 0-1,1 0 1,-1 1 0,1-1-1,-1 1 1,1-1 0,-1 0-1,1 1 1,0 3-12,1 0 0,-1 0 0,-1 1 0,1-1 0,-1 0 0,1 0 0,-1 0 0,0 0 0,-1 0 0,1 1 0,-1-1 0,0 0 0,0 0 0,-1 4 0,-5 10 69,-16 33 0,5-15-40,12-22-51,-1 0 0,0-1 0,-14 20 0,13-22-7,7-8-8,-1 0 0,0 0 0,0 0 0,-1 0-1,1 0 1,0-1 0,-1 1 0,0-1 0,0 1 0,0-1-1,0 0 1,0 0 0,-5 2 0,0-1 22,1 0 0,-1 0 1,-7 6-1,9-6-10,0 1 0,0-2 0,0 1 0,-1 0 0,-6 1 0,-2-1 27,-28 11 1,31-9-48,8-4 7,1 0 0,0-1 0,-1 1 0,1-1 0,-7 0 0,-11 2 0,18-1-13,-1 0-1,1 0 0,-1-1 1,1 1-1,-1-1 0,1 0 1,-1 0-1,1-1 0,-1 1 1,1 0-1,-4-2 0,4 2-233,-1 0-167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8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3680,'0'0'167,"2"1"413,5 3 1189,0 0 1,0 0 0,-1 1 0,0-1 0,10 10 0,-9-7-1507,-1 1-1,0 0 1,0 1 0,7 11 0,4 14-299,0 1 1,-3 1 0,0 1 0,8 39 0,-14-44 35,-1 0 0,-1 1 0,-2 0 0,-1 0 0,-2 36 0,-5 172 0,4-200 0,5 64-15,-4-98-73,0 1 1,0-1 0,0 0-1,1 0 1,0 1-1,0-1 1,1-1 0,4 9-1,-7-13-106,1-1-1,0 1 1,-1-1 0,1 1-1,-1 0 1,1-1-1,-1 1 1,1 2 0,-1-2 6,1 0-1257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1:37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8 7168,'0'0'3282,"0"2"-3218,-7 112 2693,6-101-2555,-3 27 365,-2 32-134,6-60-313,-1 0-1,0 0 1,-1 0 0,-6 22 0,7-32-24,1 2 538,0-7-156,0 2-180,1-19-31,8-28-189,12-52-82,-16 82 4,-3 8 0,1 1 0,0-1 0,0 1 0,1 0 0,0 0 0,1 0 0,0 0 0,1 1 0,7-10 0,-5 11 14,-1 4 50,-5 2-57,-1 1 0,1 1 1,-1-1-1,1 0 0,-1 0 1,1 0-1,-1 1 0,1-1 1,-1 1-1,0-1 0,1 1 0,-1 0 1,0-1-1,1 1 0,-1 0 1,0 0-1,0 0 0,2 1 0,1 2-1,-1 0-1,0 1 0,1-1 1,-1 0-1,0 1 0,-1 0 0,4 9 1,11 37 69,-15-39-58,0-1 0,0 1 0,-1-1 0,0 14 0,4 19 48,-5-44-52,0 1 0,0 0 0,0 0 0,1-1-1,-1 1 1,0 0 0,0 0 0,-1 0-1,1-1 1,0 1 0,0 0 0,0 0 0,0-1-1,-1 1 1,1 0 0,0 0 0,-1-1-1,0 2 1,-1-9 460,3-5-473,0 0 0,1 1 0,6-23 0,2-7 0,-9 37 0,0 0 0,0 1 0,1-1 0,-1 1 0,4-5 0,5-16 0,-9 20-4,0 1 0,1 0-1,-1-1 1,1 1 0,0 0 0,0 0-1,0 0 1,0 0 0,1 0-1,-1 1 1,1-1 0,0 1-1,-1-1 1,6-2 0,14-14 4,-19 16-13,0-1 0,0 1 0,0 1 0,0-1 0,1 0 0,-1 1 0,8-4 0,11-7-141,-20 13 145,0 0 1,-1-1 0,1 1-1,0 0 1,0 0 0,0 1-1,0-1 1,-1 0-1,1 1 1,0-1 0,0 1-1,0-1 1,3 2-1,-3 0 9,0-1 0,0 1 0,0-1 0,0 1 0,0 0 0,0 0 0,0 0 0,0 0 0,-1 0 0,1 0 0,-1 0 0,0 1 0,1-1 0,-1 0 0,0 1 0,0-1 0,-1 1 0,2 4 0,1 3 0,-1 0 4,0 0-1,0 1 0,-1-1 0,0 1 1,-1 0-1,0-1 0,0 1 0,-4 13 1,1 28 30,-1 6-31,0 25-44,4-79 34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1:39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313 82 6504,'0'0'1330,"-8"-15"813,3 9-1628,3 2-246,-1 0 0,0 0 0,0 0 0,0 0 0,0 1 0,-1-1 0,0 1 0,1 0 0,-1 0 0,0 0 0,-8-3 0,8 3-167,0 1 0,0 0 0,0 1 0,0-1 0,0 1 0,0 0 0,0 0 1,-1 0-1,1 0 0,0 1 0,-1 0 0,1 0 0,-1 0 0,1 0 0,0 1 0,-7 1 1,-1 2 17,-1 0 0,1 1 0,-22 13 0,25-12-181,0 1 1,1-1 0,0 2 0,0-1 0,0 1 0,1 0 0,1 1 0,-1-1-1,1 1 1,-5 12 0,8-15 42,1 0 0,-1 0 0,1 0 0,1 0 1,-1 0-1,1 0 0,0 1 0,0 12 0,1-15 7,1 1 0,-1 0-1,1-1 1,-1 1 0,1-1 0,0 1 0,1-1-1,-1 1 1,1-1 0,0 0 0,0 0 0,5 8 0,-5-10 12,-1-1 1,0 1 0,1-1 0,-1 0 0,1 1 0,-1-1 0,1 0-1,0 0 1,0 0 0,-1 0 0,1 0 0,0 0 0,0 0 0,0-1-1,0 1 1,0-1 0,3 1 0,-2-1 6,0 0-1,0 0 1,0-1 0,1 1 0,-1-1-1,0 0 1,0 0 0,0 0-1,0 0 1,3-2 0,7-5 38,-1 1-1,0-2 1,-1 0 0,11-11 0,-13 12-9,38-41 445,-13 13-444,-29 31-25,-1 0 0,0 0 1,-1 0-1,1-1 0,2-6 1,-5 11 46,-1 1 1,0-1 0,1 0 0,-1 0 0,0 0 0,0 0 0,0 1 0,0-1 0,0 0 0,0 0 0,0 0 0,0 0 0,0-1 0,0 2-49,0 0 0,0 0 0,0 0-1,0-1 1,0 1 0,-1 0 0,1 0 0,0 0 0,0 0-1,0-1 1,0 1 0,0 0 0,-1 0 0,1 0 0,0 0-1,0 0 1,0 0 0,-1-1 0,1 1 0,0 0-1,0 0 1,0 0 0,-1 0 0,1 0 0,0 0 0,0 0-1,0 0 1,-1 0 0,1 0 0,0 0 0,-1 0 0,0 0-21,0 1 0,0-1 0,0 1 0,0-1 0,0 1 1,0-1-1,0 1 0,0-1 0,0 1 0,0 0 0,0-1 1,0 1-1,0 0 0,0 0 0,0 1 0,-3 4-19,2 0 0,-1 1 0,1-1 0,0 0 0,0 1-1,0-1 1,1 1 0,0 0 0,1-1 0,0 10 0,-3 17-39,2-23 22,2 0 0,-1 0 0,1 0 1,1 0-1,0 0 0,0 0 0,5 12 0,-4-13-206,-2-7 53,0 0 0,0 1 0,0-1 1,0 0-1,0 0 0,0 0 1,1 0-1,-1 0 0,1-1 1,-1 1-1,1 0 0,0-1 1,0 1-1,3 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1:40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1 456,'0'0'12421,"0"2"-12193,0 11 197,-6 25 1,3-24-132,-1 29 0,1 248 1785,-6-58-420,8-195-1440,-2 15 63,-7 70 193,6-82 89,3-55-681,0 1 0,-4-16 0,3 16-14,0 0 1,0-15-1,-7-114-3635,9 80 1535,-1 2 39,7-65-1,10-51 3120,-11 98 4297,-4 80-5040,7 20 60,-1 1 0,-2 0 1,6 39-1,-4-18 67,4 60 380,1 2 180,10 3-432,-20-98-353,-3-9-71,1-1-1,0 1 1,0-1 0,1 0-1,-1 1 1,0-1 0,0 1-1,1-1 1,-1 0-1,1 1 1,-1-1 0,1 0-1,0 1 1,-1-1 0,1 0-1,0 0 1,0 0-1,0 1 1,0-1 0,0 0-1,0 0 1,0-1 0,0 1-1,0 0 1,1 0 0,-1 0-1,0-1 1,0 1-1,1-1 1,1 2 0,-2-2-15,0 0 0,0 1 1,-1-1-1,1 0 0,0 1 1,0-1-1,-1 0 0,1 0 1,0 1-1,0-1 0,0 0 1,-1 0-1,1 0 0,0 0 0,0 0 1,0 0-1,-1-1 0,1 1 1,0 0-1,0 0 0,0-1 1,-1 1-1,1 0 0,0-1 1,0 1-1,-1 0 0,1-1 1,0 1-1,-1-1 0,2 0 0,0-1 1,3-2 92,0 0 0,0-1 0,0 0 0,0 0-1,-1 0 1,0 0 0,7-12 0,-1-2 140,9-23 1,-10 21-324,3-12 90,-1-1 0,9-50 0,-1 4 0,-15 65 26,7-26-243,30-73 0,-39 111 211,0 0 1,0 0-1,0 0 0,0 0 0,0 1 0,1-1 0,-1 1 0,1-1 0,0 1 0,0 0 0,0 0 0,3-1 0,-5 3 2,-1 0 0,1 0 0,0 0 0,-1 0 0,1 1 0,-1-1 0,1 0 0,0 0 0,-1 1 0,1-1 1,-1 1-1,1-1 0,-1 0 0,1 1 0,0 0 0,1 1 0,2 1 4,0 0 0,0 1 0,0 0-1,0-1 1,-1 1 0,1 0 0,-1 1-1,0-1 1,-1 1 0,1-1 0,-1 1 0,0 0-1,3 9 1,2 9 37,7 38 0,18 174 655,-15-96-329,-6-21-150,-6-56-114,0-1-78,-5-60-158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7:09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0 2760,'0'0'10005,"-2"1"-10230,1-1 215,0 1 1,1-1 0,-1 0-1,1 0 1,-1 0 0,1 1-1,-1-1 1,1 0 0,-1 1-1,1-1 1,-1 1 0,1-1-1,-1 0 1,1 1 0,0-1-1,-1 1 1,1-1 0,0 1-1,-1 0 1,0 15-72,0-7 81,1-8 0,-1 1 0,1-1 0,0 0 0,0 0 0,0 1 0,0-1 0,0 0 0,0 1 0,0-1 0,0 0 0,1 0 0,-1 1 0,0-1 0,2 2 0,-2-2 0,1-1 0,-1 1 0,1-1 0,-1 1 0,1-1 0,-1 1 0,1 0 0,-1 0 0,0-1 0,1 1 0,-1 0 0,0-1 0,0 1 0,0 0 0,1 0 0,-1-1 0,0 1 0,0 0 0,0 0 0,0 0 0,0-1 0,0 1 0,-1 0 0,1 0 0,0-1 0,0 1 0,0 0 0,-1 0 0,1-1 0,0 1 0,-1 0 0,1-1 0,-1 1 0,0 0 0,0 2 0,0-2 0,1 0 0,-1 0 0,1 0 0,0 0 0,-1 0 0,1 1 0,0-1 0,0 0 0,0 0 0,0 0 0,0 0 0,0 1 0,0-1 0,1 1 0,-2 15 0,-1-10 3,-1-1 1,0 1 0,-7 9-1,9-14 135,-1-1-85,1 0-52,0 1-1,0-1 1,0 0 0,0 0-1,1 1 1,-1-1-1,0 0 1,1 1 0,-1-1-1,1 1 1,-1-1 0,1 1-1,-1-1 1,1 3 0,-1 25 106,1-26-85,1 16 84,-1-13-82,0 1 0,0-1 0,-1 10 0,1-15-21,0 0 0,0 1 0,0-1 0,0 1 0,0-1 0,0 0 0,0 1 0,1-1 0,-1 0 0,2 3 0,-2-3-2,0 0 0,1 0 0,-1 0 0,0 0 1,0 0-1,1 0 0,-1 0 0,0-1 0,0 1 0,0 0 0,0 0 1,0 0-1,0 0 0,-1 0 0,1 0 0,0 0 0,-1 1 1,-2 17 32,3-17-28,-1 0 0,1 0 0,0 0 0,0 0 0,-1-1-1,1 1 1,-1 0 0,0 0 0,1 0 0,-1 0 0,0-1 0,0 1 0,-2 2 0,-8 13 2,10-15 0,0 1 1,0-1-1,-1 1 0,1-1 1,-1 0-1,0 0 0,-2 3 1,3-5 119,0 2-75,-1 8-42,3-2-11,-2-1 0,1 6 582,6-10-550,-4-2 848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7:09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3224,'0'0'10048,"-7"0"-6814,14 3-3227,0 0 1,-1 0-1,1 1 0,-1 0 1,0 0-1,0 1 0,0-1 1,-1 1-1,1 1 1,-1-1-1,7 10 0,-9-9 4,1-1-1,0 1 1,0-1 0,0 0-1,0 0 1,1-1 0,0 0-1,0 1 1,10 5 0,3-1-1,-16-8-4,1 0-1,0 0 0,-1 1 1,1-1-1,0 1 0,-1 0 1,0-1-1,1 1 0,3 5 1,7 8 27,-8-10-6,0 1 0,0-1 1,-1 1-1,1 0 0,-1 1 0,-1-1 0,5 10 0,-2-4 33,10 16 110,-8-11-81,-8-16 376,2 1-325,4 3-138,-4-4-130,-1 1-106,2 3 180,-2-3-118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7:10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7 5064,'-5'3'-1127,"0"0"4308,6-3-3040,-1 0-1,0 0 0,0 1 0,0-1 0,0 0 0,1 0 0,-1 1 1,0-1-1,0 0 0,1 0 0,-1 0 0,0 0 0,0 1 0,1-1 1,-1 0-1,0 0 0,0 0 0,1 0 0,-1 0 0,0 0 1,1 0-1,-1 0 0,0 0 0,0 0 0,1 0 0,-1 0 0,0 0 1,1 0-1,-1 0 0,0 0 0,0 0 0,1 0 0,-1 0 0,1-1 89,1 2-97,7 1 43,0 0-1,0-1 1,0 0 0,0-1 0,0 0 0,1 0 0,-1-1 0,0 0 0,14-4 0,-1 0-587,0 1-1,0 2 1,28-1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7:12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 2760,'0'0'11718,"-5"-1"-11445,5 1-253,0 0 0,0 0 0,0 0 0,0 0 0,0 0 0,0 0 0,0 0 0,0 0 0,0 0 0,0 0 0,0 0 0,-1 0 0,1 0 0,0 0 0,0 0 0,0 0 0,0 0 0,0 0 0,0 0 0,0 0 1,0 0-1,0 0 0,0 0 0,0 0 0,0 0 0,0 0 0,-1 0 0,1 0 0,0 0 0,0 0 0,0 0 0,0 0 0,0 0 0,0 0 0,0 0 0,0 0 0,0 0 0,0 0 0,0 0 0,0 0 0,0 0 0,0 0 0,-1 0 0,1 0 0,0 1 0,0-1 0,0 0 0,0 0 0,0 0 0,0 0 0,0 0 0,0 0 0,0 0 0,0 0 0,0 0 0,0 0 0,0 0 1,0 0-1,0 0 0,0 1 0,0-1 0,0 0 0,0 0 0,0 0 0,0 0 0,0 0 0,0 0 0,0 0 0,1 2-11,0 0-1,0 0 1,0 0 0,0 0-1,-1 0 1,1 0 0,-1 0 0,0 0-1,1 1 1,-1-1 0,0 0-1,-1 3 1,3 11 22,-2-6-1,1 0-1,-2 1 1,-1 13 0,1-13 1,0-1 1,1 19-1,2-14 0,-2 1 0,-2 26 0,2-29-11,0-1-1,4 21 1,0 10 5,-4-27 19,1 0 0,1 0-1,6 26 1,-6-16 99,-2-22-122,0-1-1,0 1 1,0-1-1,1 1 0,-1-1 1,1 1-1,2 4 1,-2-5-14,-1-2 3,1 1 1,0-1-1,-1 1 1,0 0-1,1-1 1,-1 1-1,0-1 1,0 4-1,1 6 49,0-10-54,-1 0 1,0 0-1,1-1 0,-1 1 1,0 0-1,0 0 0,0 0 1,1 0-1,-1 0 1,0-1-1,0 1 0,0 0 1,0 0-1,0 0 1,-1 0-1,1 0 0,0 0 1,0-1-1,-1 1 0,1 0 1,0 0-1,-1 0 1,1 0-1,-1-1 0,1 1 1,-2 1-1,0 0 63,2-1 344,-1-20-1307,-2 9 253,3 8 392,-1-1 1,1 1-1,-1 0 0,1-1 0,0 1 0,0-1 0,0 1 0,0-1 1,0 1-1,1-4 0,2-13-3279,-6-3-855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7:12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38 2760,'5'-4'8685,"6"-7"-8066,-11 10-545,6-5 100,-2 4-127,-1 0 0,1 0 0,0 0 0,0 0 0,0 1 1,0 0-1,0 0 0,0 0 0,0 0 0,0 1 0,0 0 1,0-1-1,5 2 0,10 0 388,30 5 1,-30-2-250,-15-4-119,1 2 0,-1-1 0,0 0-1,8 5 1,-3-2 76,-3 2 73,-3-3-172,-2-2-21,1 0-1,0 0 1,-1 0-1,1 1 1,-1-1-1,0 1 0,1-1 1,-1 1-1,0-1 1,0 1-1,0 0 1,0 0-1,0-1 1,0 1-1,-1 0 1,1 0-1,-1 0 1,1 0-1,-1 2 1,3 7 77,-2-10-68,-1 0-1,1 1 1,-1-1 0,1 1 0,-1-1 0,0 1 0,0-1-1,0 1 1,0 0 0,0-1 0,0 1 0,0-1 0,0 1-1,-1-1 1,1 1 0,-2 1 0,-5 20 387,7-20-391,-1-1 0,0 1 0,0 0 0,0 0 0,0 0 0,0-1 0,-1 1 0,1 0 0,-1-1 0,0 1 0,0-1 0,-2 3-1,-9 7 43,8-6-44,-1 0-1,0-1 1,-1 0-1,-12 8 1,12-9-9,1 1 0,0-1 0,-7 7 0,6-5-17,0 0 0,0 0-1,-1-1 1,0 0 0,-11 5-1,17-9 0,2-1 1,-1 0-1,1 0 1,-1 0 0,1 0-1,-1 0 1,1 0-1,-1 0 1,1 1-1,-1-1 1,1 0 0,0 0-1,-1 1 1,1-1-1,-1 0 1,1 0-1,0 1 1,-1-1-1,1 1 1,0-1 0,-1 0-1,1 1 1,0-1-1,0 1 1,-1-1-1,1 0 1,0 1 0,0-1-1,0 1 1,0-1-1,0 2 1,3 0-138,0 0 0,1-1 0,-1 1 0,1 0 1,0-1-1,4 1 0,-7-1 142,107 26 216,-84-23-569,-18-3 285,-1 0 0,1 0 0,-1 1 0,1-1 1,9 6-1,-4-2 221,-1 1 0,16 11 1,-26-16-124,1 0 1,-1 0 0,1 0 0,-1 0 0,0-1 0,1 1 0,-1 0 0,0 0 0,0 0 0,0 0 0,0 0 0,0 0 0,0 0 0,0 0 0,0 0 0,0 0 0,0-1 0,0 1 0,-1 1 0,-5 17 153,3-13-148,0-1-1,0 1 1,-1-1-1,1 0 0,-1 0 1,-1 0-1,1 0 0,-10 7 1,4-5-8,-1 0 0,1-1 0,-21 9 0,-8 2-34,-2 0-371,-67 39 0,56-27-1571,30-15 938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8:13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346 129 6912,'0'0'2162,"-1"-1"-1379,-22-24 333,21 24-577,2-3-95,0 4-429,0 0 0,0 0 0,0-1 1,1 1-1,-1 0 0,0 0 0,0 0 0,0 0 1,0-1-1,0 1 0,0 0 0,0 0 0,0 0 1,0-1-1,0 1 0,0 0 0,0 0 0,0 0 1,0 0-1,0-1 0,0 1 0,-1 0 0,1 0 0,0 0 1,0-1-1,0 1 0,0 0 0,0 0 0,0 0 1,0 0-1,0 0 0,-1-1 0,1 1 0,0 0 1,-6-5 336,5 3 288,-10-10 888,4 7-1309,5 4-180,1 0 0,-1 0 0,1 0 0,0 0 0,-1 0 0,1-1 0,0 1 0,0 0 0,-1-1 0,0-1 0,-2-8 126,4 9-140,0 0 0,-1 1 0,0-1 0,1 0 0,-1 0 0,0 1 0,0-1 0,0 0 0,0 1 0,0-1 0,0 1 0,0 0 0,-1-1 0,-1 0 0,1-1 17,-1 1 1,0 0-1,0 0 1,-1 0 0,1 0-1,-5-1 1,7 2-43,0 1 1,0 0-1,1 0 1,-1 0-1,0 0 1,0 0-1,1 0 1,-1 0-1,0 0 1,0 1-1,1-1 1,-1 0-1,0 0 1,1 1-1,-1-1 1,0 0-1,1 1 1,-1-1-1,0 1 0,1-1 1,-1 0-1,1 1 1,-1 0-1,0-1 1,1 1-1,0-1 1,-1 1-1,1 0 1,-1-1-1,1 1 1,0 0-1,-1-1 1,1 1-1,0 0 1,0-1-1,-1 3 0,0-1 0,0 0 0,0 0 0,0 0 0,0-1 0,-1 1 0,1 0 0,-1 0 0,1-1 0,-1 1 0,-3 2 1,-8 8-2,8-8 1,0 0 0,0 0 0,-1 0 0,1 0 0,-1-1 0,-7 3 0,-12 8 0,9-6-33,12-6-12,-1 1 0,1 0 0,0-1 0,0 1 1,-7 7-1,10-8 52,0-2-32,0 1 1,1-1-1,-1 1 1,0 0-1,1-1 1,-1 1-1,1 0 1,-1-1-1,1 1 1,0 0-1,-1-1 1,1 1-1,0 0 1,-1 0-1,1 0 1,0 0-1,0-1 1,0 1-1,-1 0 1,1 0-1,0 0 1,0 0-1,1 1 1,-1-1 47,-1 0 1,1 0 0,0 0-1,0 0 1,-1-1 0,1 1 0,0 0-1,-1 0 1,1 0 0,-1 0 0,1-1-1,-1 1 1,1 0 0,-2 1 0,1 1 136,3 6-128,-1 0-32,-1 1 0,-2 5-139,2-14 134,0-1 0,0 0-1,-1 0 1,1 0 0,0 1-1,0-1 1,0 0 0,0 0-1,0 1 1,0-1 0,0 0-1,0 0 1,0 0 0,0 1-1,0-1 1,0 0 0,0 0-1,0 1 1,1-1-1,-1 0 1,0 0 0,0 0-1,0 1 1,0-1 0,0 0-1,0 0 1,1 0 0,-1 1-1,0-1 1,0 0 0,0 0-1,0 0 1,1 0 0,-1 0-1,0 1 1,0-1 0,0 0-1,1 0 1,-1 0 0,0 0-1,0 0 1,1 0 0,18 8 201,-16-7-167,0-1 1,1 1 0,-1-1-1,0 0 1,0 1 0,0-1-1,1-1 1,3 0 0,3 0 121,-8 1-114,0 0 0,1 0 0,-1-1 1,0 1-1,0-1 0,0 1 0,0-1 0,0 0 0,0 0 0,2-1 0,4-2 1554,-8 4-1576,-4 0 48,-9 9-67,-9 5-8,15-10-2,1 0 1,-1 1-1,1 0 1,-10 10-1,0-2-59,13-12 32,1 0 0,0 0 0,0 1 0,0-1 0,1 1 0,-1 0 0,0-1 0,0 1 0,1 0 0,-1 0 0,1 0 0,0 0 0,-2 3-1,-5 12-156,6-14 202,0 0 0,1 0 0,-1 0 0,1 1 1,0-1-1,0 0 0,0 1 0,0-1 0,1 0 0,-1 1 0,1-1 0,0 1 0,0 5 0,2 1 90,-2-8-72,0 0 0,0 0 0,0 0 0,1 0 0,-1 0 0,1 0 1,0 0-1,0 0 0,0 0 0,-1 0 0,2 0 0,1 3 0,2 6-22,-4-6 0,5 7 0,1-2 0,-6-9 0,0 0 0,0 0 0,-1 0 0,1 0 0,0-1 0,0 1 0,0 0 0,0 0 0,0-1 0,0 1 0,1-1 0,1 1 0,2 2 0,-3-2 0,-1 0 0,1 0 0,-1 0 0,1-1 0,-1 1 0,1 0 0,-1-1 0,1 1 0,0-1 0,-1 0 0,1 1 0,0-1 0,0 0 0,-1 0 0,1 0 0,0 0 0,0 0 0,-1-1 0,4 0 0,3-1 0,25-5 0,10-3 0,-18 1-3432,-21 8 2215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8:14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89 6912,'0'0'6084,"1"1"-6016,1 0-34,0 1 0,0 0 0,0-1 0,0 1 1,-1 0-1,1 0 0,-1 0 0,1 0 1,-1 0-1,0 0 0,0 0 0,0 0 0,0 0 1,0 1-1,0-1 0,0 0 0,0 3 1,-1 1 38,1 0 0,-1-1 0,2 1 0,2 8 0,-2-8-27,-1-1 1,0 1-1,1-1 1,-1 10-1,-1-10-4,1-1 0,-1 1 0,1-1 0,0 0 0,0 1 0,0-1 0,1 0 0,3 7 1,-4-9-27,-1 0 0,1 0 1,0 0-1,-1 0 0,0 0 1,1 0-1,-1 0 0,0 0 1,0 0-1,-1 3 0,3 14 50,6 1-12,-7-17-38,1 0-1,-1 1 1,0-1 0,0 0 0,0 1-1,0-1 1,0 4 0,-1-7-15,0 1 0,0-1 0,0 0 0,0 1 1,0-1-1,0 0 0,0 0 0,0 1 0,0-1 0,0 0 0,0 1 0,0-1 1,0 0-1,0 1 0,0-1 0,0 0 0,0 0 0,0 1 0,1-1 0,-1 0 1,0 0-1,0 1 0,0-1 0,0 0 0,1 0 0,-1 1 0,0-1 0,0 0 1,1 0-1,-1 1 0,1-1 3,0 1-1,-1-1 1,1 1 0,0 0 0,-1-1-1,1 1 1,0 0 0,-1 0 0,1-1 0,-1 1-1,0 0 1,1 0 0,-1 0 0,1 0-1,-1 0 1,0 0 0,0-1 0,1 3 0,-1-1 520,0-1-398,-3 5-90,3-6-28,0 0 0,0 1-1,0-1 1,0 0 0,0 0 0,0 1-1,0-1 1,0 0 0,0 0 0,0 1-1,0-1 1,-1 0 0,1 0 0,0 0-1,0 1 1,0-1 0,0 0 0,-1 0-1,1 0 1,0 0 0,0 1 0,0-1-1,-1 0 1,1 0 0,0 0 0,0 0-1,-1 0 1,1 0 0,0 0 0,0 0-1,-1 0 1,1 0 0,0 0 0,0 0-1,-1 0 1,1 0 0,0 0 0,0 0-1,-1 0 1,1 0 0,0 0 0,0 0-1,-1 0 1,1 0 0,0 0 0,0 0-1,0 0 1,-1-1 0,1 1 0,-1 0 2,1-1 1,-1 1-1,1-1 0,0 0 1,-1 1-1,1-1 1,-1 1-1,1-1 1,0 0-1,-1 1 1,1-1-1,0 0 1,0 1-1,0-1 1,-1 0-1,1-1 0,0 2-9,0-2 4,1 1 0,-1-1 0,0 1 0,-1 0 0,1-1 0,0 1 0,0 0 0,-1-1 0,1 1 0,0 0 0,-1-1 0,1 1 0,-1 0 0,0 0 0,1-1 0,-1 1 0,-2-2 0,1-1 3,-1 0 0,1-1 0,0 1 0,0-1 0,0 0 0,-1-8 0,-7-16-11,8 25 3,0 1 0,1-1 0,-1 1 0,1-1 0,0 0 0,0 0 0,0 1 0,0-1 0,1 0 0,-1-8 0,-3-11 0,3 20 0,1 1 0,-1 0 0,1-1 0,-1 1 0,1-1 0,0 1 0,-1-1 0,2 1 0,-1-1 0,0 1 0,0-1 0,1 1 0,0-5 0,4-8 0,-4 11 0,0 0 0,0 0 0,1 0 0,0 0 0,-1 0 0,1 1 0,0-1 0,1 1 0,-1-1 0,1 1 0,5-6 0,-1 2 0,1 0 0,11-15 0,-16 19 0,0 0 0,0 0 0,0 0 0,1 0 0,-1 0 0,1 1 0,0 0 0,4-2 0,13-9 0,-18 11 6,-1 0-1,1 0 1,-1 1-1,1 0 0,0-1 1,0 1-1,-1 0 0,1 0 1,0 0-1,0 1 0,0-1 1,5 1-1,8-3-11,-12 1 6,0 1 0,14 4 0,-16-3 6,0 0-1,0 1 0,0-1 0,0 1 1,0 0-1,0-1 0,-1 1 0,1 0 1,0 0-1,-1 0 0,1 1 0,0-1 1,-1 0-1,1 1 0,1 2 0,-2-3 3,-1 0-1,0 0 1,1 0-1,-1 0 1,0 0-1,0 0 0,1 0 1,-1 1-1,0-1 1,0 0-1,0 0 0,-1 2 1,1 7 59,0-9-55,1 0-1,-1 0 0,1 0 1,-1 1-1,0-1 0,0 0 1,0 1-1,0-1 0,0 0 1,0 0-1,0 1 0,0-1 1,0 0-1,0 1 0,-1-1 1,1 0-1,-1 0 0,1 1 1,-1-1-1,1 0 0,-1 0 1,0 0-1,-1 2 0,-4 12 141,5-13-122,1 0-1,-1 0 1,0 0-1,0 0 1,1 0-1,-2 0 1,1-1-1,-2 4 1,-1-2 22,0 0-1,0 0 1,0 0 0,0-1-1,-9 4 1,8-3-43,0-1-1,0 1 1,0 0-1,1 0 1,-6 5-1,9-7-5,1-1 0,-1 1-1,1-1 1,-1 1 0,1-1 0,-1 1 0,1-1-1,-1 0 1,1 1 0,-1-1 0,0 0-1,1 1 1,-1-1 0,1 0 0,-2 1-1,-22 8 7,24-9-9,0 0 0,0 0 0,0 0 0,0 0 0,0 0 0,0 0 0,0 0 0,0 0 0,0 0 0,0 0 0,0 0 0,0 0 0,1 0 0,-1 0 0,0 0 0,0 0 0,0 0 0,0 0 0,0 0 0,0 0 0,0 0 0,0 0 0,0 1 0,0-1 0,0 0 0,0 0 0,0 0 0,0 0 0,0 0 0,0 0 0,1 0 0,-1 0 0,0 0 0,0 0 0,0 0 0,0 0 0,0 0 0,0 1 0,0-1 0,0 0 0,0 0 0,0 0 0,0 0 0,0 0 0,0 0 0,0 0 0,0 0 0,0 0 0,0 0 0,0 0 0,-1 1 0,1-1 0,0 0 0,0 0 0,0 0 0,0 0 0,8 1 0,14-3 0,-1 0 0,26-6 0,-32 5 20,-1 0 0,1 1 0,0 1-1,0 0 1,0 1 0,0 0 0,0 2-1,-1-1 1,19 6 0,-20-4 46,-13-3-62,1 0 0,-1 0-1,1 0 1,-1 0-1,1 0 1,-1 1 0,1-1-1,-1 0 1,0 0-1,1 1 1,-1-1 0,1 0-1,-1 0 1,1 1-1,-1-1 1,0 0 0,1 1-1,-1-1 1,0 1 0,1-1-1,-1 0 1,0 1-1,0-1 1,1 1 0,-1-1-1,0 2 1,4 4 74,-4-5-66,0 0-1,0 0 0,0-1 0,0 1 0,0 0 0,0 0 1,0 0-1,0-1 0,-1 1 0,1 0 0,0 0 0,0-1 1,-1 1-1,1 0 0,-1-1 0,1 1 0,-1 0 0,1-1 1,-1 2-1,-3 4 189,2-2-167,1-1 0,-1 0 0,0 0 0,0 0 0,0 0 0,-1 0 0,1-1 0,-1 1-1,-3 3 1,-31 18 145,28-18-136,-1 0 0,-10 10-1,13-12-47,1 1 0,-1-1 0,-1 0-1,1 0 1,0-1 0,-9 3-1,-4 2-151,-32 12-1560,25-11-4617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8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0 165 6448,'164'-23'9099,"-54"7"-8902,9 4-20,-43 5-146,27-2-78,97-14-24,-161 16 63,0-2-1,38-13 1,-3-1-401,-37 15-1229,-32 7-1382,9-3 1462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8:17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747 20 5840,'0'0'3024,"-2"-1"-1695,-17-6 776,17 7-1837,-6-4 236,2 2-355,1 1-1,-1 0 1,0-1-1,0 2 1,1-1 0,-1 1-1,0 0 1,0 0-1,-8 1 1,-13 1 293,18-1-296,0 0 0,0 1-1,0 0 1,0 1 0,-15 6 0,-3 1-118,19-7-26,1 1 0,0-1 0,0 1 0,-7 6 1,-9 4-3,-204 131-432,201-126 477,-58 36 251,72-49-277,0 1 0,1 0 0,0 1 1,0 1-1,1 0 0,0 0 0,-11 13 0,13-12 28,6-8-39,1-1 0,-1 1 0,1 0 0,0-1 0,-1 1 1,1 0-1,0 0 0,0 0 0,0 0 0,0 0 0,1 0 1,-1 0-1,1 0 0,-1 0 0,1 0 0,0 1 0,-1 2 1,1 6-9,0-11 0,0 1 0,0-1 0,0 1 0,0-1 0,0 1 0,0-1 0,0 1 0,0 0 0,0-1 0,0 1 0,0-1 0,0 1 0,0-1 0,0 1 0,0-1 0,1 1 0,-1-1 0,0 1 0,0-1 0,1 1 0,-1-1 0,0 1 0,1-1 0,-1 0 0,0 1 0,1-1 0,-1 1 0,1-1 0,-1 0 0,1 1 0,0-1 0,0 1 0,5 3 6,-1 0 0,1-1 1,0 1-1,0-1 1,0 0-1,0-1 1,0 0-1,0 0 0,1 0 1,-1 0-1,1-1 1,0 0-1,-1-1 1,11 0-1,-4 0 74,1-1-1,0-1 1,-1 0 0,1 0 0,-1-2-1,14-4 1,8-6 203,0-2 0,52-31 0,-70 38-185,-13 7-60,0 0-1,-1 0 1,1-1-1,0 1 1,4-5 1644,-25 7-1420,13 0-259,0 1 1,1-1 0,-1 1-1,1 1 1,-1-1 0,1 0 0,-1 1-1,1 0 1,-1-1 0,-2 4-1,-1 0-40,-1 0-1,2 1 1,-10 9-1,8-6 54,0 0-1,1 0 0,0 1 1,1 0-1,0 1 0,1-1 1,0 1-1,1 0 0,0 1 1,0-1-1,-1 16 0,-2 1-122,6-23 69,-1 0 0,1 0 0,0 0 0,0 0 0,0 0 1,1 0-1,0 0 0,0 0 0,0 0 0,0 0 0,1 0 0,2 8 0,-2-10 27,0 0-1,0-1 0,0 1 0,0-1 0,0 1 0,1-1 0,-1 0 1,1 0-1,0 1 0,-1-1 0,1 0 0,0 0 0,0-1 0,1 1 0,-1 0 1,0-1-1,0 1 0,1-1 0,-1 0 0,1 0 0,-1 0 0,1 0 1,0 0-1,-1 0 0,1-1 0,0 1 0,-1-1 0,5 0 0,9 0 12,1-1 0,-1 0 0,18-5 0,-8 1 47,33-13 0,-49 15-20,-1-1 0,0 0 0,0-1 1,0 0-1,-1 0 0,15-13 0,2-7 34,-13 13 99,0 1 0,14-11-1,23-17-120,-41 31-443,0 0-1,-1 0 1,9-14-1,-9 12-171,0 1-1,0 0 0,0 1 1,12-10-1,-15 14 311,1 0 0,-1 0 0,-1-1 0,1 0 1,0 1-1,-1-1 0,0 0 0,3-8 0,1-4-724,7-22 0,-5-16-134,-7 36 1379,1-4 402,-2 1 773,-1 15 5,0 12 1546,-6 38-2763,1-8-35,4-13-89,0-5-16,0 1 1,-2-1 0,-7 30-1,-2-11 130,-20 72 183,28-91-468,-8 52-242,11-62 422,2-6-73,-1 1 1,-1-1-1,1 1 0,0-1 1,0 1-1,0-1 1,-1 1-1,1-1 1,-1 1-1,1-1 1,-1 0-1,0 1 0,1-1 1,-1 0-1,0 1 1,-2 1-1,2-2 886,-1-13-431,-1-27-382,3 0 0,6-56-1,-6 93-98,10-91-4,-9 81-12,2 0-1,0 0 1,0 0 0,1 0-1,0 1 1,13-22-1,-6 9-157,-6 14 75,0-4 23,1 1 1,1 0-1,0 1 1,1 0 0,15-19-1,-22 30 67,0 1-1,0-1 1,0 1-1,0-1 1,0 1-1,0-1 1,0 1-1,0 0 1,0 0-1,0 0 1,1-1-1,-1 1 1,0 0-1,0 0 1,0 1-1,0-1 1,0 0-1,0 0 1,0 0-1,0 1 1,0-1-1,0 1 1,0-1-1,0 0 1,0 1-1,1 0 1,1 1 6,0 0 1,0-1-1,0 1 0,0 1 1,0-1-1,4 5 0,3 5 29,-1 0-1,0 1 1,-1 0 0,0 0-1,-1 1 1,8 22-1,2 10 199,9 33 281,-21-61-500,-1 0 0,-1 0 0,0 0 0,-1 1 0,-1 23 0,-1 21 81,0-61-129,-1-1 0,1 0 0,0 1 0,0-1 0,0 0 0,-1 0 0,1 0-1,-1 1 1,1-1 0,-1 0 0,1 0 0,-1 0 0,-1 1 0,0 3-575,-2 1 63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8:17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0 122 5064,'0'0'389,"2"0"-250,6 0 955,0-1 0,0 0 0,0 0 0,-1-1 0,1 0 0,10-5 1,46-22 2453,1-2-2397,-11 6-801,-28 11-1633,-4 6-4790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8:38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2648,'0'0'256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8:39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173 148 1840,'0'0'281,"1"-8"5166,4-9-2513,-4 14-2627,1-1 0,-1 0 0,0 0 0,0 0 0,-1 1 0,1-7 1,-1 4-39,-1 0 1,1 0 0,-1 0 0,0 0 0,-1 1 0,1-1 0,-1 0-1,0 1 1,-5-9 0,6 13 8,-26-7 1108,16 2-1196,10 5-167,-1 0 1,1 0 0,-1 0-1,1 0 1,-1 1 0,1-1 0,-1 0-1,1 1 1,-1-1 0,0 1-1,1 0 1,-1-1 0,-3 1-1,2 0 9,1 0-30,0 0 0,1 0 1,-1 0-1,0 0 1,0 0-1,0 0 0,1 0 1,-1 1-1,0-1 1,0 1-1,1 0 0,-1-1 1,1 1-1,-1 0 1,0 0-1,-1 1 0,1 0-2,0-1 0,0 0 0,0 1 0,0-1 0,0 0 0,-5 1 0,6-1 0,-1-1 0,1 0 0,-1 1 0,1 0 0,-1-1 0,1 1 0,-1 0 0,1 0 0,0 0 0,-1 0 0,1 0 0,0 0 0,0 0 0,0 1 0,0-1 0,0 0 0,-1 2 0,-3 7-1,3-6-1,0 1-1,0-1 1,0 1-1,0 0 1,-1 8-1,0 4-49,1-6 16,0 0 0,0 16 0,2-14 46,-1-8-19,1 0-1,0 0 1,0 0 0,1 0 0,-1 0 0,1 0 0,3 10-1,1 7-2,-1-10-36,-2-7 40,1-1-1,-1 0 0,1 0 1,0 1-1,0-1 0,0-1 0,0 1 1,1 0-1,0-1 0,5 5 0,10 3-11,1-1 0,38 15 0,-32-21 20,-1-1 11,-21-2 32,24 2 31,-26-3-62,-1 1 0,0-1 0,0 1-1,0-1 1,0 1 0,0-1 0,0 1-1,1 0 1,-1-1 0,-1 1-1,1 0 1,0 0 0,0 0 0,0 0-1,0 0 1,0 0 0,-1 0-1,1 0 1,-1 0 0,1 0 0,-1 0-1,1 0 1,-1 0 0,1 0 0,-1 1-1,1 1 1,0 1 16,0 0 0,-1 1-1,1-1 1,-1 0 0,0 0 0,0 0-1,0 6 1,-6 15-87,0 0-1,-1-1 0,-2 1 1,-1-2-1,-24 45 1,27-58 246,1-1-1,-15 15 1,4-5-3,11-13-171,0-1 0,-1 1 0,0-1 0,0-1 1,0 1-1,0-1 0,-10 4 0,7-3 10,5-2-273,-8-2-597,-8-1-4729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8:40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16 109 1840,'0'0'11216,"-1"1"-11050,-1 2-163,0-1 0,1 1 0,-1-1 0,1 1 0,0 0 0,0 0 0,0 0 0,0 0 0,0 0 0,1 0 0,-1 0 0,1 0 0,0 5 0,0 6-7,3 25 0,2-12 4,1 1 0,1-1 0,1 0 0,23 49 0,-9-36 0,-21-35 0,0-3 0,0 0 0,-1 0 0,1 0 0,0 0 0,0 0 0,0 0 0,0 0 0,0-1 0,3 4 0,-3-4 0,0 1 0,0 0 0,1 0 0,-1 0 0,1 0 0,-1 0 0,1 0 0,3 2 0,-4-4 0,0 1 0,0-1 0,1 1 0,-1-1 0,0 0 0,1 0 0,-1 1 0,0-1 0,1 0 0,-1 0 0,1 0 0,-1 0 0,0-1 0,1 1 0,1-1 0,1 1 57,1-2 0,-1 1 0,0 0 0,1-1 0,-1 0 0,0 0 1,0 0-1,0 0 0,0-1 0,-1 0 0,1 1 0,-1-1 0,6-7 1,-3 3 65,-1 0 0,0 0 1,-1-1-1,1 0 1,-2 0-1,4-10 1,1-4-11,-1-2 0,-1 1 0,-1-1 0,-1 0 0,-2 0 0,1-37 1,-4 56-81,1 0 0,-1 0 0,0 1 0,0-1 0,0 0 0,-1 1 0,-3-9 0,2 7 1534,2 12-1751,-1 8 180,0 1 0,1 0 0,1 0 0,0 0 0,1 0 0,0 0 0,2 0 0,-1-1 0,2 1 0,0-1 0,1 0 0,0 0 0,10 17 0,-14-29 4,0 0-1,0-1 1,1 1-1,-1-1 1,1 1-1,-1-1 0,1 1 1,2 0-1,-3-1-107,14-2-204,-12 0 306,-1 0 1,1-1-1,-1 0 0,0 0 0,0 0 1,1 0-1,-1 0 0,-1 0 0,1 0 1,0-1-1,0 1 0,-1-1 0,1 1 1,-1-1-1,0 1 0,2-7 0,0-2 34,-1 0 0,0 0-1,0-13 1,2-13 72,-1 18-55,-1 0-1,-1-25 0,1-10 23,-2 45-56,0-1-1,-2-12 0,1-3 23,1 24-32,0-1 0,0 1-1,0-1 1,-1 1-1,1-1 1,0 1 0,-1-1-1,1 1 1,-1-1 0,0-1-1,0 1 4,-5-7 9,4 8-65,0 2 7,-11-4-740,13 5-670,-3 7-3975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8:41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78 2304,'0'20'10561,"-7"-3"-9926,1-7-723,3 5 74,-1 0 0,2-1 0,0 1 0,1 0 0,1 29 0,-1 13 14,0 39 488,3-45-188,0 19 24,-3-98-323,0 6-18,-4-56-143,2-2-229,0 43 131,5-56 1,7-12 1065,-9 104-788,0 0 0,0 0 1,0 0-1,0 0 0,1 0 1,-1 0-1,0 0 0,1 0 1,-1 0-1,0 0 0,1 0 1,-1 0-1,2-1 0,10-22 172,4-3 36,-15 26-156,1 1-12,22-3-48,-23 2-10,0 1 0,-1-1 1,1 1-1,-1 0 1,1 0-1,0-1 0,0 1 1,-1 0-1,1 0 1,0 0-1,-1 0 0,1 0 1,0 0-1,-1 0 1,1 0-1,0 0 0,0 0 1,-1 0-1,1 0 1,0 1-1,-1-1 0,1 0 1,0 0-1,-1 1 1,1-1-1,0 1 0,2 1 50,9 1-15,0 0 0,0 1 0,0 1 0,14 7 0,-20-8-42,0 0-1,0 0 1,0 0 0,-1 1 0,1 0 0,-1 0 0,0 1-1,7 11 1,-3-4 34,0-1 0,-2 1-1,1 0 1,-2 1 0,0 0 0,8 26 0,-8-10-24,-3-20-11,-1 0 0,0 0 0,1 18 0,-5 16 614,1-9-5545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8:41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4 164 2304,'-3'3'464,"28"-22"7197,-12 2-7047,-10 13-581,0-1 0,1 1-1,-1 1 1,1-1 0,7-6 0,93-63-33,-77 50 0,-19 19-3087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8:42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2384,'0'0'4392,"0"2"-3806,6 29 490,0-5-684,21 153 2056,-9-86-1059,-13-69-1232,-4-19-132,1 7 512,-4-15-66,1 2-467,0 0-67,0 1-110,0-1 48,1-1 120,0 1 1,0 0-1,-1-1 0,1 1 1,-1 0-1,1-1 1,-1 1-1,1 0 1,-1 0-1,0-1 0,-1-1 1,1 2 77,1 1-60,0-1 0,0 1 0,-1-1 0,1 1 0,0 0 1,0-1-1,0 1 0,-1-1 0,1 1 0,0-1 0,0 1 0,0-1 0,0 1 0,0-1 0,0 1 0,0-1 0,0 1 0,0-1 0,0 0 0,-2-9-162,0 7-79,2 2 197,-1 0 0,1 0 0,0 0-1,0 0 1,0 0 0,-1 0-1,1 0 1,0 0 0,-1 0-1,1 1 1,0-1 0,-1 0 0,1 0-1,-2 0 1,1-2 84,1-4-54,0-4-47,-3-21-309,3 29 67,0-13-1290,0 6-5590,0 9 6974,-13-10 1653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8:43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27 124 4112,'-3'14'3304,"0"-27"2326,2 7-5599,-1 0-1,1 0 0,0 0 0,1 1 0,0-1 1,0 0-1,0-6 0,1-17-30,-1 27 10,1 1 0,-1-1 0,0 0-1,1 0 1,0 0 0,-1 1 0,1-1 0,0 0 0,0 1 0,0-1 0,0 1 0,0-1 0,0 1 0,0-1 0,1 1 0,-1 0 0,0 0 0,1-1 0,-1 1 0,1 0 0,0 0 0,2-1 0,-2 2-110,1-1 178,1 1 1,0-1-1,0 0 0,0 0 1,5-3-1,-9 4-96,1 0-1,0 0 1,0 0-1,0 0 0,0 0 1,0 0-1,0 0 1,0 1-1,-1-1 0,1 0 1,0 0-1,0 1 1,1 0-1,5 1-104,-6-2 162,1 1 1,0-1-1,0 1 1,0 0 0,-1 0-1,1 0 1,-1 0 0,1 0-1,-1 0 1,1 0 0,-1 0-1,1 1 1,-1-1-1,0 1 1,0-1 0,0 1-1,0-1 1,0 1 0,0-1-1,0 1 1,1 2 0,1 4 198,-1 0 0,1 0 0,1 13 0,-4-14-238,0-1 0,0 1 0,-1-1 0,0 1 0,0-1 0,0 0 0,-4 10 0,-3 14 0,-2 10 164,-21 58 1,14-51-14,-17 32 437,29-68-540,-3 0-374,7-10 293,1-1 1,0 0-1,0 0 0,0 0 0,0 0 0,0 0 0,-1 0 0,1 0 0,0 0 1,0 0-1,0 0 0,0 0 0,-1 0 0,1 0 0,0 0 0,0 0 0,0 0 1,0 0-1,-1 0 0,1 0 0,0 0 0,0 0 0,0 0 0,0 0 1,-1 0-1,1 0 0,0-1 0,0 1 0,0 0 0,0 0 0,0 0 0,0 0 1,-1 0-1,1-1 0,-4-12-2617,4 12 2454,-3-7-1902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8:45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3 246 6912,'0'0'528,"0"-1"-368,0-6-128,0 0 122,-2-2 1885,1 2 2590,6 15-3201,1 4-1404,-2-1-1,0 1 0,0 1 1,-1-1-1,2 16 1,7 28 62,17 68 127,-21-84-139,-7-28-40,1 0 0,5 17 0,1 9 83,-10-77-340,-4-21-323,-12-69-380,2 62 710,7-11 120,9 72 153,-1 0 0,1-1 0,0-10 0,1 4 37,-1 12 1024,1 2-1081,1 1 0,0-1 0,0 1 0,-1-1 0,1 1 0,-1 0 0,0 0 1,2 2-1,-1-2 12,12 18 116,-2 1-1,0 0 1,-1 1-1,14 42 1,-24-63-164,2 9 10,-1-7 32,-1-3-43,-1 0 0,1 0 1,0 1-1,-1-1 0,1 0 1,0 0-1,0 0 0,0 0 0,-1 1 1,1-1-1,0 0 0,0-1 1,-1 1-1,1 0 0,0 0 0,0 0 1,0 0-1,-1-1 0,1 1 1,0 0-1,-1 0 0,1-1 0,0 1 1,-1-1-1,1 1 0,0-1 1,-1 1-1,1-1 0,-1 1 0,1-1 1,-1 1-1,1-1 0,0-1 1,0 0-1,5-6 4,0 1 0,-1-1 0,0-1 0,-1 1 0,0-1 0,0 0 0,2-11-1,14-69 205,-10 39 73,20-98-449,-30 148 174,0 0-1,1-1 1,-1 1-1,0 0 0,0 0 1,0 0-1,0 0 0,0-1 1,0 1-1,0 0 0,0 0 1,0 0-1,0 0 0,1-1 1,-1 1-1,0 0 0,0 0 1,0 0-1,0 0 1,0 0-1,1 0 0,-1-1 1,0 1-1,0 0 0,0 0 1,0 0-1,1 0 0,-1 0 1,0 0-1,0 0 0,0 0 1,1 0-1,-1 0 0,0 0 1,0 0-1,0 0 1,0 0-1,1 0 0,8 6 81,-6-4-62,-1 1 1,1 0-1,-1-1 1,0 1-1,3 5 1,5 15 218,11 37 0,-13-35-139,-4-11-55,-1 1-1,2 15 1,-3-15-15,6 24 0,10 29 48,8 24-26,-21-78-56,4 28 0,-1-5 0,0 14 54,-7-50-63,-1 0 1,0-1-1,0 1 1,1-1-1,-1 1 0,0-1 1,0 1-1,0 0 1,0-1-1,0 1 1,0-1-1,0 1 1,0 0-1,0-1 1,0 1-1,0-1 1,0 1-1,-1 0 0,1-1 1,0 1-1,2 3-393,4 3 130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18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772 67 2760,'0'0'5482,"-5"-9"-3168,1 4-2302,-4-1-12,-9-12-74,12 13 70,-13-18 1547,17 24-1160,-3 1-362,1 0 1,0 0-1,0 1 0,0 0 1,0-1-1,0 1 1,0 0-1,1 0 1,0 1-1,-1-1 1,1 0-1,-2 5 1,-3 9 58,-9 24 0,8-18-63,-58 171 444,-47 99 804,50-135-1140,21-47-120,20-58-49,-136 383 768,83-199-724,17-71-212,54-154 125,-26 64-469,30-74 317,-9-15-4173,5 2 142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40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1 106 14368,'0'0'1305,"8"0"-1050,50-8-255,56 5 6,119-19 1,-72 6 261,-30 3 626,109-7-916,-28 2-566,-178 13 351,-32 5 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4:00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7 3224,'0'-6'11744,"8"90"-9827,-7-78-1821,-1-3-46,0 0 1,0 0-1,0-1 1,0 1-1,-1 0 1,1 0 0,-1 0-1,0 0 1,-1 2-1,2-4-32,0 0 0,-1 1 1,1-1-1,0 0 0,0 0 0,0 0 0,0 0 0,0 0 1,0 1-1,0-1 0,0 0 0,0 1 0,0 12 907,0-13-941,0-1 0,0 0 0,0 0 0,0 1 0,0-1 0,-1 0 0,1 0 0,0 0 0,0 1 0,0-1-1,0 0 1,-1 0 0,1 0 0,0 0 0,0 1 0,0-1 0,0 0 0,-1 0 0,1 0 0,0 0 0,0 0 0,-1 0-1,1 0 1,0 1 0,0-1 0,-1 0 0,1 0 0,0 0 0,0 0 0,0 0 0,-1 0 0,1 0 0,0 0 0,0 0-1,-1 0 1,1-1 0,0 1 0,0 0 0,-1 0 0,1 0 0,0 0 0,-1 0 0,-6-2-851,3 2-94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4:01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2304,'0'18'37,"0"3"5372,0-19-5053,2 0-1,-1 0 1,0 0-1,0 0 1,1 0-1,-1-1 1,1 1-1,1 2 1,2 1-85,-3-3-79,0 0 0,0 1 0,-1-1 0,1 1 1,0-1-1,-1 1 0,0 0 0,0 0 0,0-1 0,2 6 0,1 7 190,-1 3 6,-2-13-125,-1 0 0,1 1 0,0-1 0,1 0 0,2 7 0,-2-7-99,0 0-1,-1 1 1,0-1-1,1 0 1,-1 10-1,7 67 861,-3 79-345,-4-140-352,4 24-1,-2-24-147,7 43 307,3 17 79,0 2-87,-3 21-12,5 113-84,-4-62-232,-10-141-38,4 15 483,0 11-109,-1-16-298,0-8 73,-3-6-167,3-2-12,-4-5-15,1 6-54,3 0-13,-4-1 1343,10-5-1160,38-3-173,-18-4-10,27-4 0,-44 6 111,0-2 0,22-7 0,9-2 158,2 1 40,40-7-212,1 10-97,111 2 0,-168 7 0,-1-2 0,0-1 0,49-11 0,-20 1 0,30-10 0,-3 5 200,61-2-350,-133 18 178,-1 1 1,17 2-1,-16-1 25,26-2-1,-16 2-182,-22 0 142,2-1 91,0 1 0,1 0 0,-1-1 0,1 0 0,-1 0 1,0 0-1,6-2 0,-6 2-60,3 1-33,3-3-10,-1-1-17,-7 3-64,0 1-89,0 0 175,-1 0 1,1-1-1,0 1 0,-1 0 0,1-1 1,-1 1-1,1-1 0,0 1 0,-1-1 1,1 1-1,-1-1 0,1 1 1,-1-1-1,0 0 0,1 1 0,-1-1 1,0 1-1,1-1 0,-1 0 0,0 1 1,0-1-1,1 0 0,-1 0 0,0 1 1,0-1-1,0-1 0,1 0-74,-1 0 0,0-1-1,0 1 1,1 0 0,-2-1 0,1 1-1,-1-5 1,-2-5-549,-6-24-2229,4 15 1291,3 15 813,0-1-1,1 0 1,-1-9 0,5-7-1015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4:03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1 223 4288,'0'0'197,"8"-16"942,-3-9-373,-5 24-548,0-2 679,1-11 4290,9 11-4966,0-1 0,1 2-1,0 0 1,-1 0 0,1 1 0,21 0 0,65-4 745,115-20 1,-9 1-319,75-9 197,-144 14-542,14-7-102,-129 22-148,7-1 361,0 2 1,51-1 0,-11 7-151,-62-3-322,-1 0 52,0 1 0,0-1-1,-1 0 1,1 1-1,0 0 1,-1 0 0,1 0-1,-1 0 1,4 2-1,1 0 23,-5-2 59,-1 0-6,6 6-30,0 19-77,-6-24 101,-1 1 0,0-1 1,1 1-1,-1-1 0,1 0 0,0 0 0,0 1 0,0-1 1,0 0-1,0 0 0,0 0 0,1 0 0,-1 0 1,0 0-1,1 0 0,2 1 0,-4-2-54,0-1 0,1 1 0,-1-1 0,0 1 0,0-1 0,0 1 0,1-1 0,-1 1 0,0 0 0,0-1 0,0 1 0,0-1 0,0 1 0,0 0 0,0-1 0,0 1 0,0-1 0,0 1 0,-1 1 0,1-2 7,3 27 280,-2-22-257,0-1 0,-1 0 0,1 1 0,-1-1-1,0 6 1,0 37 297,-1-35-32,1-1-1,0 1 1,1-1-1,4 18 1,-4-19-246,4 13 11,-3-18-61,-1 1 1,0-1-1,0 1 1,-1-1-1,1 1 1,-2 9-1,1-9-8,0-1 0,0 1 0,0-1 0,2 8 0,0 15 0,3 56 0,3 30 211,-7-97 46,3 23 1,1 4 12,-2-19-167,11 44-1,-1-3-15,-7-23 40,2 62 0,-8-35-118,0 58 220,2-65 227,0-42-306,-2 29 0,-1-35-151,3 29 0,1-3 25,6 119 349,-5-100-144,-5 98 0,-2-49-58,11 95-171,-6-170-60,8 68-272,3 13 471,-6-3 40,-4-41 312,-2 6 22,-1-45-570,4 40 0,0-31-3,-3-25 133,1 0 0,0 0 0,6 18 0,-4-18-64,3 25 0,0 3-23,0-13 95,-1 0 0,2 63 0,-3-55-158,-4-33 45,1 0-1,-2 1 1,1-1-1,-1 1 0,0 6 1,-1-4 30,1 1 0,0-1 0,0 0-1,1 1 1,1-1 0,1 10 0,2 30 40,-2-13-12,2 20 38,-5-54-62,1 0 1,-1 0-1,0 0 0,0-1 1,1 1-1,-2 0 0,1 0 1,0 0-1,0 0 0,-1 2 1,-1 4 9,1-1 0,0 1 1,1 13-1,0-10 30,1-2-31,1 1-11,-4-1 0,5-2 0,-2 0 0,0 6 0,-2-7 0,-3 11 0,-1 2 0,2-9 0,4-7 0,4 8 0,-4 0 0,-1-3 0,-2 20 0,1-26 0,1-1 0,0 1 0,0 0 0,0 0 0,0 0 0,0-1 0,0 1 0,0 0 0,0 0 0,1 0 0,0 1 0,-1-2-55,0 0 0,1-1 0,-1 1 0,0-1 0,0 1 0,0 0 0,0-1 0,0 1 0,0 0 0,0-1 0,-1 1 0,1 0 0,0-1 0,0 1 0,0-1 0,-1 2 0,0-2-700,3-7 180,-1 6-274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3:10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312 70 2448,'0'0'12270,"-2"-7"-11876,-23-25 1245,23 29-1595,0 1 0,0 0 0,0 0 0,-1 0 0,1 0-1,-1 0 1,0 1 0,1-1 0,-1 1 0,-4-2-1,-9-5 155,14 8-174,1 1 0,-1-1-1,1 1 1,0-1 0,-1 1-1,1-1 1,-1 1 0,1 0-1,0 0 1,0 0 0,0 0-1,-1 0 1,1 0-1,-1 1 1,0 1 29,-20 12 411,19-13-451,0 0-1,0 0 1,0 0-1,0 0 1,-1 0-1,1 0 1,0-1-1,-1 0 0,1 0 1,-1 0-1,1 0 1,-1 0-1,0-1 1,1 1-1,-1-1 1,0 0-1,-4-1 0,5 1-12,1 0 0,-1 1 0,1-1 0,-1 0 0,1 1 0,-1-1 0,1 1 0,-1 0 0,1 0 0,0 0 0,-1 0 0,1 0 0,-4 4 0,0-1 0,0 0 0,0 1 0,-7 7 0,7-4-10,0 0-1,1 0 0,0 1 1,0 0-1,-6 16 0,9-13 11,2-5-33,0 0 0,1 0-1,2 12 1,4 0 22,0-14 10,-3-3-8,-4-2 8,5 5 51,1 1 1,0-2-1,1 1 1,-1-1-1,1 0 1,0 0-1,0 0 1,0-1-1,1-1 1,13 5-1,1-3 82,-10-1-85,-1-1-1,1 0 1,0 0-1,-1-1 1,1-1-1,0 0 1,19-3-1,-23 2 3,0 0 0,0 1 1,13 0-1,-5 1 202,-14-1-172,-1 0-334,6 0 319,-7 1-56,1-1-1,-1 1 0,0-1 0,1 1 0,-1 0 0,0-1 1,1 1-1,-1 0 0,0-1 0,0 1 0,1 0 0,-1-1 1,0 1-1,0 0 0,0 1 0,0 3 18,0 0-1,0-1 1,0 1 0,0 0 0,-1 0-1,0 0 1,0-1 0,0 1-1,-1-1 1,0 1 0,0-1-1,0 1 1,0-1 0,0 0-1,-7 7 1,3-2 3,-1-1 0,0-1 1,0 1-1,0-1 0,-1-1 0,-13 9 0,9-8 0,-1-1-1,0 0 1,0 0 0,0-2 0,-20 5-1,0-2 62,-37 3 0,23-9 78,45-1-249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3:11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6968,'0'0'5500,"2"1"-5056,2 2-281,-1 0 0,1 1-1,-1-1 1,0 1 0,0-1 0,0 1 0,0 0 0,-1 0 0,1 0 0,-1 1 0,0-1 0,1 6 0,3 7 343,5 34 0,-4 2-59,-2 0-1,-4 76 1,-1-76-46,1-36-362,-2 0-1,0 1 0,-1-1 0,-8 32 0,3-19 139,6-29 443,2-3-612,-1-1 0,1 1 0,0 0 0,0-1 0,0 1 0,0 0-1,1 0 1,-1 0 0,0 0 0,1 0 0,2-2 0,1-4 33,42-55-28,-23 32-13,29-50-1,-50 76-11,1-1-1,0 0 1,0 1-1,0-1 0,1 1 1,0 1-1,0-1 1,0 1-1,1-1 0,-1 1 1,1 1-1,7-4 0,-12 6 7,1 1 0,-1-1 0,0 1 0,1 0-1,-1 0 1,1-1 0,-1 1 0,0 0-1,1 0 1,-1 0 0,1 0 0,-1 1-1,0-1 1,1 0 0,-1 1 0,0-1 0,1 1-1,-1-1 1,0 1 0,0-1 0,1 1-1,-1 0 1,0 0 0,0-1 0,0 1-1,0 0 1,0 0 0,1 2 0,2 1 1,0 1 0,0 0 1,-1 0-1,5 8 0,-5-7 12,-1 1 0,0-1-1,0 0 1,0 0 0,1 13-1,2 6 50,-4-19-18,0 1-1,-1 0 0,0 0 0,0-1 0,-1 8 0,0 12 108,-1-9-64,1-1 0,-7 25 0,5-25-36,2-10-44,0-3 10,1 0-1,-1 0 0,0 0 0,0 0 0,-1 0 1,1 0-1,-3 5 0,-9 14-218,8-13-5709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3:11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2304,'0'0'10464,"1"3"-9952,5 19 350,5 36 1,-3-9-340,-3-19-228,3 14 26,-4-27-190,2 5-40,-2-13-19,-2 6 547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3:12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98 6624,'0'0'833,"-1"-10"1751,-7-12-1417,5 14-1133,-3-17 556,-7 13 187,12 11-717,0 0-1,0 0 1,0 0 0,0 0-1,0 0 1,-1 1 0,1-1-1,0 0 1,-3 0-1,3 1-21,0-1 0,0 1 0,1 0-1,-1-1 1,0 1 0,0-1-1,0 1 1,0-1 0,1 0-1,-1 1 1,0-1 0,0 0 0,-18-3 634,18 4-630,-1-1 1,0 1-1,1 0 1,-1 0-1,0 0 1,1 0-1,-1 1 1,1-1-1,-1 0 1,0 1 0,1-1-1,-1 1 1,1-1-1,-1 1 1,1 0-1,-1-1 1,1 1-1,-2 1 1,-1 2 5,1-1 0,-1 1 0,1 0 0,-4 6 0,-7 7 88,9-9-128,-1 0 1,1 1 0,1 0 0,0-1 0,0 1 0,0 1-1,-2 12 1,6-21-7,-3 11-2,0 0 0,0 15 0,-1 3 0,1-11 23,0-1 0,2 1 1,1 30-1,2 4-1,-2-36-53,0 1 1,2-1-1,0 0 1,7 29-1,-7-40 87,3 13 230,1-1-1,15 29 0,-8-15-125,-11-26-124,0 0-1,0 0 1,1-1-1,-1 1 1,6 7-1,1 0 99,10 22-1,0-1-18,-15-24-74,-3-8-229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3:12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0 222 2760,'2'0'493,"58"-27"6926,196-79-3725,-207 84-3594,32-18-168,-38 17-1972,-33 19-2478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3:16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7512,'0'0'1896,"1"-1"-1518,4-5-22,-3 5-10,3-3 2459,-5 3-2609,0-2-493,13-3 4747,-5 23-4560,-4-8 292,-4-7-145,1 0-1,-1 0 0,1 1 1,-1-1-1,0 0 1,0 0-1,0 1 1,0-1-1,0 0 1,-1 3-1,1 3-13,0 258 542,2-252-565,1 1 0,1-1 0,0 0 0,9 18 0,-12-29-36,1 0-1,0 0 1,-1 0-1,1 0 1,0 0-1,1-1 1,-1 1-1,0 0 0,1-1 1,0 0-1,3 3 1,-5-4 306,18 7-158,-11-6-92,0 0 0,1-1 0,-1 1-1,0-2 1,1 1 0,-1-1 0,0 0-1,1-1 1,15-3 0,13-15 108,-35 18-123,6-3 17,8-8 111,-12 10-121,-3 1-8,0 0-1,1 1 1,-1-1 0,0 0-1,0 0 1,0 0 0,0 0-1,0 0 1,0 0 0,0 0-1,0 0 1,0 0 0,0-1-1,-1 1 1,1 0 0,1-3-1,2-5 44,-1 2-25,0 1 0,1 0 0,0 1 0,5-7-1,-8 11-100,-1-1 0,1 1 0,0 0 0,0-1 0,-1 1 0,1-1 0,-1 1 0,1 0 0,-1-1 0,0 1 0,1-1 0,-1-1 0,0 1-242,0 1 0,0 0 1,-1-1-1,1 1 0,0 0 1,0-1-1,-1 1 0,1 0 1,-1-1-1,1 1 0,-1 0 1,0 0-1,1-1 0,-1 1 1,-1-1-1,-3-5-2236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3:17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0 131 10136,'0'0'769,"1"-2"-486,7-4 48,0-1 0,0 2 1,1-1-1,14-7 1,8-4 573,-18 11-710,0-1-1,0 2 1,26-8 0,-5 2-84,-5-3-365,-13 4-3444,-6 2-886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40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15920,'0'0'1445,"0"2"-1191,2 24-489,0 0-1,9 33 1,0 12 153,-8-55 77,7 110-54,-7-78 59,-2-28 0,-1 23 0,-7 209-834,7-240 633,-1 0-262,1-1 0,-2 1 0,0 0 0,-5 19 0,0-11-1418,-2-1-79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2:55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389 71 13216 0 0,'0'0'1326'0'0,"-2"-12"-1192"0"0,1 11-122 0 0,1-1 0 0 0,-1 1 1 0 0,1 0-1 0 0,-1-1 1 0 0,1 1-1 0 0,-1 0 1 0 0,0-1-1 0 0,0 1 0 0 0,0 0 1 0 0,0 0-1 0 0,0-1 1 0 0,0 1-1 0 0,0 0 1 0 0,0 0-1 0 0,0 0 1 0 0,0 1-1 0 0,0-1 0 0 0,-1 0 1 0 0,1 0-1 0 0,0 1 1 0 0,-3-2-1 0 0,-1 0-9 0 0,5 1-4 0 0,-1 1 0 0 0,1 0 1 0 0,-1-1-1 0 0,0 1 0 0 0,1-1 1 0 0,-1 1-1 0 0,1-1 1 0 0,-1 1-1 0 0,1-1 0 0 0,0 1 1 0 0,-1-1-1 0 0,1 1 1 0 0,-1-1-1 0 0,1 0 0 0 0,0 1 1 0 0,0-1-1 0 0,-1 1 1 0 0,1-1-1 0 0,0 0 0 0 0,0 1 1 0 0,0-1-1 0 0,0 0 0 0 0,-1 0 1 0 0,1 0-6 0 0,-1 1 0 0 0,0-1 0 0 0,1 1-1 0 0,-1-1 1 0 0,0 1 0 0 0,0-1 0 0 0,0 1 0 0 0,0 0 0 0 0,1 0 0 0 0,-1-1 0 0 0,0 1 0 0 0,-2 0 0 0 0,2 0-6 0 0,-11-5-21 0 0,9 4 24 0 0,0 0-1 0 0,-1 0 0 0 0,1 0 0 0 0,0 0 0 0 0,-1 0 1 0 0,1 0-1 0 0,-1 1 0 0 0,1 0 0 0 0,0 0 0 0 0,-1 0 0 0 0,-5 0 1 0 0,-14 5 57 0 0,8-2 51 0 0,1 0 0 0 0,0 1 0 0 0,0 1 0 0 0,-23 10 1 0 0,0 8 92 0 0,23-14-134 0 0,-20 10 1 0 0,26-13-66 0 0,-1-1 0 0 0,1 1 0 0 0,0 0 0 0 0,0 1 0 0 0,0 0 0 0 0,-11 15 0 0 0,18-22 5 0 0,1 0 0 0 0,0 0 0 0 0,-1 1 0 0 0,1-1 0 0 0,-1 0 0 0 0,1 1 0 0 0,0-1 0 0 0,-1 1 0 0 0,1-1 1 0 0,0 0-1 0 0,-1 1 0 0 0,1-1 0 0 0,0 1 0 0 0,0-1 0 0 0,-1 1 0 0 0,1-1 0 0 0,0 1 0 0 0,0-1 0 0 0,0 1 0 0 0,0-1 1 0 0,-1 1-1 0 0,1-1 0 0 0,0 1 0 0 0,0-1 0 0 0,0 1 0 0 0,0-1 0 0 0,0 1 0 0 0,1 2-10 0 0,-2-2 22 0 0,1 0 0 0 0,0 0 0 0 0,-1 0-1 0 0,1 0 1 0 0,0 0 0 0 0,0 0 0 0 0,0 0 0 0 0,0 0 0 0 0,0 0-1 0 0,0 0 1 0 0,0 1 0 0 0,0-1 0 0 0,0 0 0 0 0,1 0-1 0 0,-1 0 1 0 0,0 0 0 0 0,1 0 0 0 0,-1 0 0 0 0,1 0-1 0 0,-1 0 1 0 0,1 0 0 0 0,-1 0 0 0 0,1 0 0 0 0,0-1 0 0 0,-1 1-1 0 0,1 0 1 0 0,0 0 0 0 0,0 0 0 0 0,0-1 0 0 0,0 1-1 0 0,0 0 1 0 0,-1-1 0 0 0,1 1 0 0 0,2 0 0 0 0,1 1 22 0 0,0 1-12 0 0,0 0 0 0 0,0-1 0 0 0,1 0 0 0 0,-1 0-1 0 0,1 0 1 0 0,0-1 0 0 0,-1 1 0 0 0,8 0 0 0 0,41 4 495 0 0,-35-4-252 0 0,58 1 347 0 0,-55-4-539 0 0,0 2-1 0 0,0 1 0 0 0,24 4 0 0 0,-13 1-14 0 0,-23-6-25 0 0,0 0 0 0 0,0 1 0 0 0,-1 1 0 0 0,1 0-1 0 0,0 0 1 0 0,-1 0 0 0 0,9 6 0 0 0,-1-1 50 0 0,2 2 52 0 0,-17-9-129 0 0,-1 0 0 0 0,0 0 0 0 0,0 0 0 0 0,1 0 0 0 0,-1 0-1 0 0,0 0 1 0 0,0 0 0 0 0,0 0 0 0 0,0 0 0 0 0,-1 0-1 0 0,1 0 1 0 0,0 1 0 0 0,0-1 0 0 0,-1 0 0 0 0,1 0-1 0 0,0-1 1 0 0,-2 3 0 0 0,0 3-1 0 0,2-4-3 0 0,-1-1 0 0 0,1 1 0 0 0,-1 0 0 0 0,0-1 0 0 0,0 1 0 0 0,0-1 0 0 0,0 0 0 0 0,0 1 0 0 0,0-1 0 0 0,0 0 0 0 0,0 1 0 0 0,0-1 0 0 0,-1 0 0 0 0,1 0 0 0 0,0 0 0 0 0,-3 1 0 0 0,2 0 9 0 0,0-1 0 0 0,0 1 0 0 0,0-1 1 0 0,0 1-1 0 0,0 0 0 0 0,0 0 0 0 0,-2 4 1 0 0,1-1 5 0 0,1-1-1 0 0,0-1 0 0 0,0 0 0 0 0,0 1 0 0 0,0-1-1 0 0,-1 0 1 0 0,0 0 0 0 0,1 0 0 0 0,-4 2 0 0 0,5-4-11 0 0,0 0 0 0 0,0-1 1 0 0,1 1-1 0 0,-1 0 0 0 0,0 0 0 0 0,1 0 1 0 0,-1 0-1 0 0,0 0 0 0 0,1 0 0 0 0,-1 0 1 0 0,0 2-1 0 0,1-2 0 0 0,-1 0 1 0 0,1 0-1 0 0,-1 0 1 0 0,1 0 0 0 0,-1 0-1 0 0,1 0 1 0 0,-1 0-1 0 0,0 0 1 0 0,0 0-1 0 0,1 0 1 0 0,-1 0 0 0 0,-2 1-1 0 0,-1 1-58 0 0,-1 0 0 0 0,0 0 0 0 0,0 0-1 0 0,0-1 1 0 0,0 0 0 0 0,0 1 0 0 0,-1-2 0 0 0,1 1-1 0 0,-1-1 1 0 0,1 0 0 0 0,-1 0 0 0 0,-9 0 0 0 0,14-1-425 0 0,-12-3-9957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2:56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8 254 5064 0 0,'0'2'5292'0'0,"-3"30"493"0"0,1-25-5725 0 0,1 1 1 0 0,0-1-1 0 0,1 1 0 0 0,0 9 0 0 0,4 24-45 0 0,4 28-16 0 0,5 31 1 0 0,-10-84 0 0 0,-1 31 0 0 0,-1-31 0 0 0,3 27-1 0 0,8 58 55 0 0,-11-91-53 0 0,-1-4 197 0 0,4-11-56 0 0,53-134-760 0 0,-49 122 577 0 0,4-11 86 0 0,2 1-1 0 0,0 0 0 0 0,20-27 1 0 0,-26 44 6 0 0,-3 2 15 0 0,1 0 1 0 0,1 0-1 0 0,-1 1 0 0 0,9-7 0 0 0,-14 13-60 0 0,0 0-1 0 0,1-1 0 0 0,-1 1 0 0 0,1 0 1 0 0,-1 0-1 0 0,1 1 0 0 0,-1-1 0 0 0,1 0 1 0 0,0 0-1 0 0,-1 1 0 0 0,1-1 0 0 0,0 1 1 0 0,0-1-1 0 0,0 1 0 0 0,-1 0 0 0 0,1 0 1 0 0,0 0-1 0 0,0 0 0 0 0,0 0 0 0 0,-1 0 1 0 0,1 0-1 0 0,0 1 0 0 0,0-1 0 0 0,-1 0 1 0 0,1 1-1 0 0,0 0 0 0 0,-1-1 0 0 0,3 3 0 0 0,-2-2 14 0 0,0 1-1 0 0,0-1 1 0 0,0 1-1 0 0,0 0 1 0 0,-1 0-1 0 0,1 0 1 0 0,-1 0-1 0 0,1 0 0 0 0,-1 0 1 0 0,0 1-1 0 0,0-1 1 0 0,0 0-1 0 0,0 0 1 0 0,0 1-1 0 0,0 2 1 0 0,2 7 122 0 0,-1-1 1 0 0,0 13 0 0 0,0-8 57 0 0,23 160 916 0 0,-23-166-1087 0 0,0 0 0 0 0,1-1 0 0 0,0 1-1 0 0,0-1 1 0 0,1 1 0 0 0,6 10 0 0 0,-9-19-19 0 0,-1-1-6 0 0,0 1-1 0 0,0-1 1 0 0,0 0-1 0 0,0 1 1 0 0,0-1 0 0 0,1 0-1 0 0,-1 0 1 0 0,0 1 0 0 0,0-1-1 0 0,0 0 1 0 0,1 0-1 0 0,-1 0 1 0 0,0 1 0 0 0,0-1-1 0 0,1 0 1 0 0,-1 0-1 0 0,0 0 1 0 0,0 0 0 0 0,1 1-1 0 0,-1-1 1 0 0,0 0 0 0 0,0 0-1 0 0,1 0 1 0 0,-1 0-1 0 0,2 0 3 0 0,0 0-1 0 0,0 0 0 0 0,0 0 0 0 0,-1 0 0 0 0,1-1 1 0 0,0 1-1 0 0,0-1 0 0 0,-1 1 0 0 0,1-1 1 0 0,0 0-1 0 0,-1 1 0 0 0,1-1 0 0 0,1-1 0 0 0,1 0 1 0 0,2-3-32 0 0,1 1 0 0 0,-1-1 0 0 0,0-1-1 0 0,0 1 1 0 0,0-1 0 0 0,6-9 0 0 0,9-8-157 0 0,-13 16 18 0 0,-1 0-1 0 0,0-1 1 0 0,0 0 0 0 0,-1 0 0 0 0,0-1-1 0 0,-1 0 1 0 0,0 0 0 0 0,0 0-1 0 0,-1 0 1 0 0,0-1 0 0 0,0 0 0 0 0,3-17-1 0 0,-1 4-44 0 0,-5 18 207 0 0,1-1 0 0 0,-1 1 0 0 0,0-1 0 0 0,0-7-1 0 0,3-6 36 0 0,-3 17 119 0 0,-1 1-1 0 0,1-1 1 0 0,-1 0 0 0 0,0 1-1 0 0,1-1 1 0 0,-1 1 0 0 0,0-1 0 0 0,0 0-1 0 0,0 1 1 0 0,0-1 0 0 0,0 0-1 0 0,0 1 1 0 0,-1-1 0 0 0,1-1-1 0 0,-1 1 513 0 0,5 11-562 0 0,-1-4-52 0 0,0 0 0 0 0,0 1 0 0 0,-1-1 1 0 0,0 1-1 0 0,0 0 0 0 0,-1 0 0 0 0,2 8 1 0 0,3 48 194 0 0,-4-29-171 0 0,-2-32-72 0 0,0 4 25 0 0,1-1 1 0 0,-1 0-1 0 0,1 0 1 0 0,-1 0-1 0 0,1 0 1 0 0,0 0-1 0 0,1 0 1 0 0,-1 0 0 0 0,1 0-1 0 0,-1 0 1 0 0,1 0-1 0 0,1-1 1 0 0,2 5-1 0 0,2 6 343 0 0,-7-14-362 0 0,1 1-1 0 0,-1-1 0 0 0,0 1 0 0 0,1-1 0 0 0,-1 1 0 0 0,1-1 1 0 0,-1 1-1 0 0,1-1 0 0 0,-1 1 0 0 0,1-1 0 0 0,-1 0 1 0 0,1 1-1 0 0,-1-1 0 0 0,1 0 0 0 0,-1 0 0 0 0,1 1 1 0 0,0-1-1 0 0,-1 0 0 0 0,1 0 0 0 0,-1 0 0 0 0,1 0 0 0 0,0 1 1 0 0,-1-1-1 0 0,1 0 0 0 0,-1 0 0 0 0,1 0 0 0 0,0-1 1 0 0,-1 1-1 0 0,1 0 0 0 0,0 0 0 0 0,0 0 0 0 0,1-1 21 0 0,3 0 29 0 0,-1 0 0 0 0,0 0-1 0 0,1-1 1 0 0,-1 1 0 0 0,0-1 0 0 0,0 0-1 0 0,0 0 1 0 0,0-1 0 0 0,0 1-1 0 0,-1-1 1 0 0,1 0 0 0 0,-1 0-1 0 0,6-6 1 0 0,-2 0-26 0 0,0 1 1 0 0,-1-1-1 0 0,0 0 0 0 0,9-19 0 0 0,-14 27-19 0 0,12-25-173 0 0,-1-1-1 0 0,-1 0 1 0 0,-1 0-1 0 0,8-44 0 0 0,-8 16 26 0 0,3-34-244 0 0,-6 15 121 0 0,3-73 82 0 0,-10 140 219 0 0,-1 0 0 0 0,0 0 0 0 0,0 0 0 0 0,0 1-1 0 0,-1-1 1 0 0,-4-10 0 0 0,5 16 41 0 0,1 0-49 0 0,1 1-1 0 0,-1 0 0 0 0,0-1 1 0 0,0 1-1 0 0,0 0 0 0 0,0-1 1 0 0,0 1-1 0 0,0 0 0 0 0,0-1 1 0 0,0 1-1 0 0,0 0 0 0 0,-1-1 1 0 0,1 1-1 0 0,0 0 0 0 0,0-1 1 0 0,0 1-1 0 0,0 0 0 0 0,0 0 1 0 0,0-1-1 0 0,-1 1 0 0 0,1-1 1 0 0,-2 2-35 0 0,1 0 1 0 0,-1 0 0 0 0,1 0 0 0 0,0 0 0 0 0,0 0-1 0 0,-1 0 1 0 0,1 0 0 0 0,0 1 0 0 0,0-1-1 0 0,0 0 1 0 0,0 1 0 0 0,0-1 0 0 0,1 1 0 0 0,-1-1-1 0 0,0 1 1 0 0,1-1 0 0 0,-2 3 0 0 0,1 3-37 0 0,0 0 0 0 0,0 0 0 0 0,0 8 0 0 0,0-1 39 0 0,0 7-25 0 0,2 1 1 0 0,1-1 0 0 0,1 0-1 0 0,8 33 1 0 0,0 5 28 0 0,26 133 67 0 0,7 60 160 0 0,-29-78-5 0 0,-7-90-145 0 0,1 16-15 0 0,-4 96 41 0 0,-7-185-94 0 0,-1 12-69 0 0,3-22-212 0 0,-2-2-585 0 0,1 0 654 0 0,0 0 0 0 0,-1 0 1 0 0,1 0-1 0 0,0 0 1 0 0,0 0-1 0 0,0 0 0 0 0,0 0 1 0 0,0-1-1 0 0,0 1 0 0 0,-2-3 1 0 0,1 1-393 0 0,-5-4-189 0 0,1-1 0 0 0,0 0 0 0 0,1-1 1 0 0,0 1-1 0 0,0-1 0 0 0,-5-13 0 0 0,2-2-2356 0 0,-2-1-870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2:57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1 586 5984 0 0,'0'-2'464'0'0,"0"-8"-436"0"0,0-20 976 0 0,0 29-555 0 0,0-1-1 0 0,0 0 0 0 0,1 0 0 0 0,-1 1 0 0 0,1-1 0 0 0,-1 0 0 0 0,1 1 1 0 0,-1-1-1 0 0,1 0 0 0 0,0 1 0 0 0,0-1 0 0 0,2-2 0 0 0,2-13 3669 0 0,15-14-1780 0 0,-12 21-2330 0 0,-1-1 0 0 0,9-18 0 0 0,66-202-1075 0 0,-76 212 921 0 0,11-46 18 0 0,-10 35 102 0 0,-5 22 120 0 0,-1 0 0 0 0,2 0 0 0 0,-1 0-1 0 0,1 0 1 0 0,6-11 0 0 0,0 1 491 0 0,-6 19-559 0 0,-1-1 0 0 0,1 1-1 0 0,0 0 1 0 0,0-1-1 0 0,0 1 1 0 0,-1 0 0 0 0,1 1-1 0 0,0-1 1 0 0,-1 0-1 0 0,1 1 1 0 0,-1-1 0 0 0,0 1-1 0 0,1 0 1 0 0,-1 0-1 0 0,0 0 1 0 0,0 0 0 0 0,0 0-1 0 0,2 4 1 0 0,4 6 29 0 0,0 0 1 0 0,9 19-1 0 0,-11-21 3 0 0,6 16 54 0 0,-2 1 0 0 0,0 0 0 0 0,9 45 0 0 0,-4-15-3 0 0,0 10 36 0 0,-10-43-317 0 0,10 33 0 0 0,-13-52-342 0 0,-1 0 1 0 0,0-1 0 0 0,-1 1 0 0 0,1 0-1 0 0,-1-1 1 0 0,0 7 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2:57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0 406 3224 0 0,'0'0'12012'0'0,"2"1"-11522"0"0,24 8 630 0 0,3 1-537 0 0,-21-8-505 0 0,0 0 0 0 0,0 0 0 0 0,0 0 0 0 0,0-1 0 0 0,0 0 0 0 0,0-1 0 0 0,1 0 0 0 0,-1 0 0 0 0,0-1 0 0 0,9-1 0 0 0,-11 0-50 0 0,1 1 0 0 0,-1-2 0 0 0,0 1 0 0 0,0-1 0 0 0,0 0 0 0 0,0 0 0 0 0,0 0 0 0 0,-1-1 0 0 0,6-4 0 0 0,11-7 26 0 0,-19 14-46 0 0,0-2 0 0 0,1 1 0 0 0,-1 0 0 0 0,0-1 0 0 0,0 1 0 0 0,0-1 0 0 0,-1 0 0 0 0,1 0 0 0 0,-1 0 0 0 0,0 0 0 0 0,1 0 0 0 0,-2-1 1 0 0,1 1-1 0 0,0-1 0 0 0,0 1 0 0 0,-1-1 0 0 0,0 0 0 0 0,0 1 0 0 0,0-1 0 0 0,0 0 0 0 0,0-5 0 0 0,-1 6 13 0 0,-1-1-1 0 0,1 1 1 0 0,0 0 0 0 0,-1-1-1 0 0,0 1 1 0 0,0 0-1 0 0,0-1 1 0 0,0 1 0 0 0,-1 0-1 0 0,1 0 1 0 0,-1 0-1 0 0,1 0 1 0 0,-1 0 0 0 0,0 0-1 0 0,0 1 1 0 0,-1-1-1 0 0,1 1 1 0 0,-1-1 0 0 0,1 1-1 0 0,-1 0 1 0 0,0 0 0 0 0,1 0-1 0 0,-5-2 1 0 0,5 4-18 0 0,0-1 1 0 0,1 1 0 0 0,-1 0 0 0 0,0-1-1 0 0,0 1 1 0 0,0 0 0 0 0,0 0-1 0 0,1 1 1 0 0,-1-1 0 0 0,0 0 0 0 0,0 0-1 0 0,0 1 1 0 0,1-1 0 0 0,-1 1-1 0 0,0 0 1 0 0,1 0 0 0 0,-1-1 0 0 0,0 1-1 0 0,1 0 1 0 0,-3 2 0 0 0,1-1-12 0 0,0 1 1 0 0,1-1-1 0 0,-1 0 1 0 0,1 1-1 0 0,0-1 1 0 0,0 1-1 0 0,0 0 0 0 0,0 0 1 0 0,-3 5-1 0 0,0 7 127 0 0,-8 31 0 0 0,13-42-87 0 0,0 1 0 0 0,0-1 0 0 0,0 1 1 0 0,0-1-1 0 0,1 0 0 0 0,0 1 0 0 0,0-1 0 0 0,0 0 1 0 0,0 1-1 0 0,1-1 0 0 0,0 0 0 0 0,0 0 1 0 0,0 0-1 0 0,3 5 0 0 0,-2-3-33 0 0,-1-4 2 0 0,0 1 0 0 0,1 0 0 0 0,-1-1 0 0 0,0 1-1 0 0,1-1 1 0 0,-1 0 0 0 0,1 0 0 0 0,0 0-1 0 0,-1 0 1 0 0,1 0 0 0 0,0-1 0 0 0,4 2 0 0 0,40 14-158 0 0,-33-14 30 0 0,1-1 0 0 0,-1 0 0 0 0,0-1 1 0 0,1-1-1 0 0,-1 0 0 0 0,0-1 0 0 0,17-3 0 0 0,4 1 34 0 0,-31 2 81 0 0,-1 1-1 0 0,1-1 1 0 0,0 0 0 0 0,0 0 0 0 0,4-2 0 0 0,14-5-55 0 0,42-11 148 0 0,-55 15-16 0 0,0 0 0 0 0,12-7 0 0 0,-19 10-38 0 0,-1 0-1 0 0,0 0 1 0 0,0 0 0 0 0,0 0 0 0 0,0 0 0 0 0,0-1 0 0 0,0 1-1 0 0,0 0 1 0 0,0 0 0 0 0,-1 0 0 0 0,1-1 0 0 0,0 1-1 0 0,-1 0 1 0 0,1-1 0 0 0,-1 1 0 0 0,0-1 0 0 0,1 1 0 0 0,-1-1-1 0 0,0 1 1 0 0,0-1 0 0 0,0-1 0 0 0,0-1 99 0 0,0 0 0 0 0,0-1 1 0 0,-1 1-1 0 0,0 0 0 0 0,-2-7 1 0 0,1 8-92 0 0,1 1 0 0 0,-1 0 0 0 0,0-1 0 0 0,0 1 0 0 0,0 0 0 0 0,0 0 0 0 0,0 0 0 0 0,0 1 0 0 0,-1-1 0 0 0,1 0 0 0 0,-1 1 0 0 0,1-1 0 0 0,-6-1 0 0 0,5 2-34 0 0,-1-1 0 0 0,0 1-1 0 0,1 0 1 0 0,-1 0-1 0 0,0 0 1 0 0,0 0 0 0 0,0 1-1 0 0,0 0 1 0 0,0 0-1 0 0,0 0 1 0 0,0 0 0 0 0,1 0-1 0 0,-1 1 1 0 0,0 0-1 0 0,0 0 1 0 0,0 0-1 0 0,0 0 1 0 0,1 0 0 0 0,-1 1-1 0 0,1 0 1 0 0,-1-1-1 0 0,1 1 1 0 0,-1 1 0 0 0,1-1-1 0 0,0 0 1 0 0,0 1-1 0 0,0 0 1 0 0,-4 5 0 0 0,0 0-30 0 0,1 0 0 0 0,0 1 0 0 0,0-1 0 0 0,1 1 0 0 0,0 1 0 0 0,1-1 0 0 0,0 1 0 0 0,1-1 0 0 0,-5 18 0 0 0,6-18 32 0 0,1-4 11 0 0,0 0-1 0 0,1 0 1 0 0,-1 0-1 0 0,1 0 1 0 0,1 8-1 0 0,9-14 109 0 0,-6-1-117 0 0,0 0 1 0 0,-1 1 0 0 0,1-1 0 0 0,-1-1 0 0 0,0 1-1 0 0,0 0 1 0 0,1-1 0 0 0,-2 0 0 0 0,1 1 0 0 0,0-1-1 0 0,3-4 1 0 0,2-5-82 0 0,12-23-1 0 0,-8 13-30 0 0,-2 2 52 0 0,0-1 0 0 0,10-34 0 0 0,-6 15-51 0 0,-1 1-260 0 0,13-62 0 0 0,-19 59 558 0 0,8-29 372 0 0,-14 64-494 0 0,-1 6 84 0 0,0 3-202 0 0,8 23-61 0 0,-2 1 0 0 0,6 50-1 0 0,-11-68 109 0 0,0 0 0 0 0,1 0 0 0 0,3 8 0 0 0,3 18-100 0 0,-2-2-373 0 0,11 32 0 0 0,4-1-2918 0 0,-13-40-2410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2:58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0 9760 0 0,'0'0'8509'0'0,"2"2"-8413"0"0,2 7-95 0 0,1-1 1 0 0,-1 1-1 0 0,-1 0 1 0 0,0 1-1 0 0,0-1 1 0 0,0 0-1 0 0,1 14 1 0 0,1 6 18 0 0,3 21 172 0 0,-3-6-39 0 0,-1-21-96 0 0,-2 1 1 0 0,-1 23-1 0 0,0-20-26 0 0,4 30-1 0 0,2 36-30 0 0,-6-89-30 0 0,-1-2 94 0 0,-5 13-443 0 0,5-17 324 0 0,0 1-1 0 0,0 0 1 0 0,0 0-1 0 0,0 0 1 0 0,-1-1-1 0 0,1 1 1 0 0,0 0-1 0 0,-1 0 1 0 0,1 0-1 0 0,-1 0 1 0 0,1 0-1 0 0,-1-1 1 0 0,1 1-1 0 0,-1 0 1 0 0,0 0 0 0 0,1 1-1 0 0,-1-1 1 0 0,-2-2-1 0 0,-16-13-727 0 0,16 13 583 0 0,-1-1 0 0 0,0 1-1 0 0,1-1 1 0 0,0 0 0 0 0,0 0 0 0 0,0 0 0 0 0,0 0 0 0 0,1 0-1 0 0,-4-8 1 0 0,-2-7-502 0 0,-5-21-1 0 0,7 20 261 0 0,-4-10 844 0 0,1 1 1 0 0,1-2 0 0 0,2 1-1 0 0,1-1 1 0 0,-1-45 0 0 0,6 73-686 0 0,-1 2 413 0 0,1 0 1 0 0,0 1 0 0 0,0-1 0 0 0,0 0 0 0 0,0 0 0 0 0,0 1 0 0 0,0-1 0 0 0,0 0 0 0 0,0 1 0 0 0,0-1 0 0 0,0 0 0 0 0,0 0-1 0 0,1 1 1 0 0,-1-1 0 0 0,0 0 0 0 0,0 1 0 0 0,1-1 0 0 0,-1 0 0 0 0,0 1 0 0 0,1-1 0 0 0,-1 1 0 0 0,1-1 0 0 0,-1 0-1 0 0,1 1 1 0 0,-1-1 0 0 0,1 1 0 0 0,0-1 0 0 0,0 1-109 0 0,0 1-1 0 0,-1-1 1 0 0,1 1-1 0 0,-1-1 1 0 0,1 1-1 0 0,-1-1 1 0 0,1 1-1 0 0,-1 0 1 0 0,1-1-1 0 0,-1 1 1 0 0,1-1-1 0 0,-1 1 1 0 0,0 0-1 0 0,0 0 1 0 0,1 0-1 0 0,3 6 60 0 0,6 8 14 0 0,-1 0-1 0 0,0 1 0 0 0,11 29 0 0 0,1 1 168 0 0,-16-36-217 0 0,1-2 0 0 0,0 1 0 0 0,1 0 0 0 0,13 13 0 0 0,-18-20-44 0 0,0 0-1 0 0,0 0 1 0 0,1 0-1 0 0,-1 0 1 0 0,0-1-1 0 0,1 1 1 0 0,-1-1-1 0 0,1 1 1 0 0,-1-1-1 0 0,1 0 1 0 0,-1 0-1 0 0,1 0 1 0 0,0-1-1 0 0,0 1 1 0 0,-1-1-1 0 0,1 1 1 0 0,0-1-1 0 0,0 0 1 0 0,0 0-1 0 0,-1 0 0 0 0,1 0 1 0 0,0-1-1 0 0,0 1 1 0 0,3-2-1 0 0,-1 0-11 0 0,0 0-1 0 0,0 0 1 0 0,-1-1-1 0 0,1 1 1 0 0,-1-1-1 0 0,0 0 1 0 0,0-1 0 0 0,0 1-1 0 0,0-1 1 0 0,0 0-1 0 0,-1 1 1 0 0,5-7-1 0 0,6-10-328 0 0,0 0 0 0 0,-1-1 0 0 0,11-26 0 0 0,-22 43 321 0 0,41-106-115 0 0,-43 110 160 0 0,0-1 0 0 0,0 1 0 0 0,1 0 1 0 0,-1 0-1 0 0,0 0 0 0 0,0-1 0 0 0,0 1 0 0 0,0 0 1 0 0,0 0-1 0 0,0 0 0 0 0,0 0 0 0 0,0-1 0 0 0,1 1 1 0 0,-1 0-1 0 0,0 0 0 0 0,0 0 0 0 0,0 0 0 0 0,0 0 1 0 0,1-1-1 0 0,-1 1 0 0 0,0 0 0 0 0,0 0 0 0 0,0 0 1 0 0,1 0-1 0 0,-1 0 0 0 0,0 0 0 0 0,0 0 0 0 0,0 0 1 0 0,1 0-1 0 0,-1 0 0 0 0,0 0 0 0 0,0 0 1 0 0,0 0-1 0 0,1 0 0 0 0,-1 0 0 0 0,0 0 0 0 0,9 6 189 0 0,6 12-189 0 0,-7 1 21 0 0,0 1 0 0 0,-1 0 0 0 0,-2 0-1 0 0,1 1 1 0 0,3 37 0 0 0,-7-45-180 0 0,-1-5-199 0 0,1 0 0 0 0,0-1 0 0 0,1 1 0 0 0,0-1 0 0 0,6 13 0 0 0,6-1-5306 0 0,-7-13 409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3:00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251 322 5528 0 0,'1'0'8266'0'0,"4"-5"-6792"0"0,-4 3-1266 0 0,-1 0 1 0 0,0 0 0 0 0,0 0 0 0 0,0 0-1 0 0,0 0 1 0 0,0 0 0 0 0,-1 0 0 0 0,1 0-1 0 0,-1 1 1 0 0,1-1 0 0 0,-1 0 0 0 0,0-2-1 0 0,-2-4 602 0 0,2 5-726 0 0,0 0 1 0 0,0 0-1 0 0,-1 0 0 0 0,1 1 0 0 0,-1-1 0 0 0,1 0 0 0 0,-1 1 0 0 0,0 0 0 0 0,0-1 0 0 0,0 1 0 0 0,-1 0 0 0 0,-2-3 0 0 0,-32-21-90 0 0,33 24-36 0 0,1 0 0 0 0,-1 0 0 0 0,0 1 0 0 0,0-1 0 0 0,0 1 0 0 0,0 0 0 0 0,0 0 0 0 0,-1 1 0 0 0,1-1 0 0 0,0 1 0 0 0,0 0 0 0 0,0 0 0 0 0,-1 0 0 0 0,1 0 0 0 0,0 1 0 0 0,0 0 0 0 0,-8 2 0 0 0,8-2 12 0 0,-1 1 0 0 0,0 0 0 0 0,1 0 0 0 0,-1 1 0 0 0,1-1 0 0 0,0 1 0 0 0,0 0 0 0 0,0 0 0 0 0,0 0 0 0 0,0 1 0 0 0,1-1 0 0 0,0 1 0 0 0,-1 0-1 0 0,-4 8 1 0 0,1 0 12 0 0,0 1 0 0 0,1 0 0 0 0,1 1-1 0 0,0-1 1 0 0,0 1 0 0 0,-3 20-1 0 0,8-29 37 0 0,0-1 0 0 0,0 1 0 0 0,1-1 0 0 0,-1 1 0 0 0,1-1 0 0 0,0 0 0 0 0,0 1 0 0 0,1-1 0 0 0,-1 0 0 0 0,1 1 0 0 0,2 3 0 0 0,-3-7 46 0 0,-1-1-58 0 0,0 1-1 0 0,1-1 1 0 0,-1 0-1 0 0,0 1 1 0 0,1-1-1 0 0,-1 0 0 0 0,0 0 1 0 0,0 1-1 0 0,1-1 1 0 0,-1 0-1 0 0,1 0 1 0 0,-1 1-1 0 0,0-1 1 0 0,1 0-1 0 0,-1 0 0 0 0,0 0 1 0 0,1 0-1 0 0,-1 0 1 0 0,1 0-1 0 0,-1 0 1 0 0,0 0-1 0 0,1 0 0 0 0,-1 0 1 0 0,1 0-1 0 0,0 0 1 0 0,10 0 44 0 0,-4-2-35 0 0,0 0-1 0 0,0 0 0 0 0,-1-1 0 0 0,1 0 0 0 0,-1 0 1 0 0,0-1-1 0 0,7-4 0 0 0,41-35-134 0 0,-45 35 36 0 0,22-19-285 0 0,-2-1 1 0 0,35-45-1 0 0,-54 62 191 0 0,-7 7 103 0 0,1 1 1 0 0,-2-1 0 0 0,1 0 0 0 0,0 0-1 0 0,-1 0 1 0 0,3-5 0 0 0,3-6 30 0 0,-6 13 47 0 0,0-1 0 0 0,-1 1 1 0 0,0-1-1 0 0,1 1 0 0 0,-1-1 0 0 0,0 0 1 0 0,0 1-1 0 0,0-5 0 0 0,-1 6 130 0 0,1-2 685 0 0,-2 5-358 0 0,-6 10-263 0 0,-7 20-221 0 0,9-14 108 0 0,3-12-65 0 0,0 0 0 0 0,0 0 0 0 0,1 0 0 0 0,0 1 0 0 0,0 6-1 0 0,1-5-18 0 0,-1 0 18 0 0,2 0 0 0 0,-1 0 1 0 0,1-1-1 0 0,0 1 0 0 0,0 0 0 0 0,1-1 0 0 0,0 1 0 0 0,1-1 1 0 0,5 13-1 0 0,-4-13 3 0 0,-4-6-19 0 0,1-1 0 0 0,-1 1 1 0 0,1-1-1 0 0,-1 1 0 0 0,1-1 0 0 0,-1 1 0 0 0,1-1 0 0 0,0 0 0 0 0,-1 1 0 0 0,1-1 1 0 0,0 0-1 0 0,0 1 0 0 0,-1-1 0 0 0,1 0 0 0 0,0 0 0 0 0,0 0 0 0 0,-1 1 1 0 0,1-1-1 0 0,0 0 0 0 0,0 0 0 0 0,-1 0 0 0 0,1 0 0 0 0,0 0 0 0 0,0-1 1 0 0,-1 1-1 0 0,2 0 0 0 0,19-7 29 0 0,-18 6-3 0 0,2-1-15 0 0,0-1-1 0 0,-1 0 0 0 0,1 1 1 0 0,-1-1-1 0 0,0-1 0 0 0,0 1 0 0 0,0-1 1 0 0,0 1-1 0 0,-1-1 0 0 0,4-5 1 0 0,-1 1-93 0 0,0-1 0 0 0,0 0 0 0 0,7-18 0 0 0,-12 23 53 0 0,11-15-95 0 0,-11 18 239 0 0,0 2-107 0 0,0 0 0 0 0,1 0 0 0 0,-1 0-1 0 0,0 0 1 0 0,1 0 0 0 0,-1 1 0 0 0,0-1-1 0 0,0 0 1 0 0,0 1 0 0 0,0-1-1 0 0,2 3 1 0 0,-2-1 15 0 0,1-2-7 0 0,-1 1 1 0 0,0-1-1 0 0,1 1 1 0 0,-1 0 0 0 0,0 0-1 0 0,0 0 1 0 0,0 0-1 0 0,0 0 1 0 0,0 0 0 0 0,0 0-1 0 0,-1 0 1 0 0,1 0-1 0 0,-1 0 1 0 0,1 0-1 0 0,-1 0 1 0 0,0 0 0 0 0,0 1-1 0 0,0-1 1 0 0,0 0-1 0 0,-1 3 1 0 0,0 3 105 0 0,1-4-78 0 0,0 0 0 0 0,0-1 0 0 0,0 1 0 0 0,-1 0 0 0 0,0-1 0 0 0,0 1 0 0 0,-1 3 0 0 0,-2-1-31 0 0,4-5 408 0 0,8-8-341 0 0,54-94 9 0 0,-31 50-102 0 0,-1 8 11 0 0,-14 25 0 0 0,-13 14 0 0 0,0-1 0 0 0,0 1 0 0 0,1 1 0 0 0,0-1 0 0 0,7-5 0 0 0,-5 6 0 0 0,-6 3 5 0 0,1-1-1 0 0,0 1 0 0 0,0 0 0 0 0,0 0 0 0 0,-1 0 0 0 0,1 0 0 0 0,0 0 0 0 0,0 0 1 0 0,0 0-1 0 0,-1 0 0 0 0,1 0 0 0 0,0 0 0 0 0,0 0 0 0 0,0 1 0 0 0,3 3 43 0 0,-4-4-32 0 0,6 9 55 0 0,0 1 0 0 0,-1-1 0 0 0,0 1 0 0 0,-1 0 0 0 0,0 0 0 0 0,4 13 0 0 0,-6-15-44 0 0,32 65 98 0 0,-30-65-121 0 0,-1-1-1 0 0,1 1 0 0 0,0-1 1 0 0,8 11-1 0 0,10 16 152 0 0,-21-33-65 0 0,-1 0-71 0 0,1-1 0 0 0,0 1 0 0 0,0 0 0 0 0,0-1 0 0 0,0 1 0 0 0,0-1 0 0 0,0 1 0 0 0,0-1 0 0 0,0 1 1 0 0,0-1-1 0 0,0 0 0 0 0,1 1 0 0 0,12-21 217 0 0,-11 16-225 0 0,1 0 1 0 0,-1-1-1 0 0,0 0 1 0 0,-1 0-1 0 0,1 0 0 0 0,-1 0 1 0 0,3-8-1 0 0,14-48-244 0 0,-12 42 58 0 0,7-33 0 0 0,-6 17 41 0 0,-5 25 100 0 0,0 0-1 0 0,1-17 0 0 0,-2 18 48 0 0,-1 0 0 0 0,1 0 0 0 0,0 0-1 0 0,1 0 1 0 0,7-15 0 0 0,-9 23-8 0 0,0 1 0 0 0,0 0 0 0 0,0-1-1 0 0,0 1 1 0 0,0 0 0 0 0,0 0 0 0 0,0 0 0 0 0,0 0 0 0 0,0 0-1 0 0,0 0 1 0 0,0 0 0 0 0,0 0 0 0 0,0 0 0 0 0,0 0 0 0 0,0 1 0 0 0,1 0-1 0 0,0 0-3 0 0,-1 0 0 0 0,0 0 0 0 0,1 0 0 0 0,-1 0 0 0 0,0 0 0 0 0,0 1 0 0 0,0-1 0 0 0,0 0 0 0 0,0 1 0 0 0,0-1 0 0 0,-1 1 0 0 0,1-1 0 0 0,0 3 0 0 0,7 9 0 0 0,-6-10 0 0 0,1 0 0 0 0,-1 0 0 0 0,0 1 0 0 0,0-1 0 0 0,-1 0 0 0 0,1 1 0 0 0,-1-1 0 0 0,1 1 0 0 0,-1 0 0 0 0,0-1 0 0 0,-1 1 0 0 0,2 6 0 0 0,3 27 0 0 0,-1-18 0 0 0,0 35 0 0 0,-4-24-131 0 0,-2-1 0 0 0,-9 52 0 0 0,10-79 81 0 0,1 0-1 0 0,-1 1 1 0 0,0-1 0 0 0,0 0 0 0 0,0 0-1 0 0,0 0 1 0 0,0 0 0 0 0,-1 0-1 0 0,1 0 1 0 0,0 0 0 0 0,-1 0 0 0 0,0-1-1 0 0,1 1 1 0 0,-1-1 0 0 0,0 1-1 0 0,0-1 1 0 0,0 1 0 0 0,-2 0 0 0 0,0 0-206 0 0,0 0 0 0 0,0-1 0 0 0,1 0 0 0 0,-1 1 0 0 0,0-1 0 0 0,-1-1 0 0 0,1 1 0 0 0,0-1 0 0 0,-5 1 0 0 0,9-1 245 0 0,-1 0-1 0 0,1 0 0 0 0,0 0 0 0 0,0 0 1 0 0,0 0-1 0 0,-1 0 0 0 0,1 0 0 0 0,0 0 1 0 0,0 0-1 0 0,0 0 0 0 0,-1 0 0 0 0,1-1 1 0 0,0 1-1 0 0,0 0 0 0 0,0 0 0 0 0,0 0 1 0 0,-1 0-1 0 0,1 0 0 0 0,0 0 0 0 0,0 0 1 0 0,0-1-1 0 0,0 1 0 0 0,0 0 0 0 0,0 0 0 0 0,-1 0 1 0 0,1 0-1 0 0,0-1 0 0 0,0 1 0 0 0,0 0 1 0 0,0 0-1 0 0,0-1 0 0 0,-6-4-304 0 0,-5 0 274 0 0,10 2 55 0 0,1 2-10 0 0,-1-1 99 0 0,1 0 166 0 0,0-8 61 0 0,0 7-140 0 0,-1-1 0 0 0,1 0 0 0 0,0 0 0 0 0,1 0 0 0 0,-1 0 0 0 0,1 0-1 0 0,-1 0 1 0 0,1 0 0 0 0,0 0 0 0 0,1 1 0 0 0,-1-1 0 0 0,1 0 0 0 0,-1 1-1 0 0,1-1 1 0 0,2-2 0 0 0,-1 2-143 0 0,-1 1 0 0 0,1 0 0 0 0,0 0 0 0 0,0-1 0 0 0,0 2 0 0 0,0-1 0 0 0,0 0 0 0 0,1 1 0 0 0,-1-1 0 0 0,1 1 0 0 0,-1 0-1 0 0,1 1 1 0 0,0-1 0 0 0,7-2 0 0 0,6 0-58 0 0,-14 4-50 0 0,16 10-118 0 0,-17-9 171 0 0,0 0 0 0 0,0 0-1 0 0,0 0 1 0 0,1 1 0 0 0,-1-1 0 0 0,0 1 0 0 0,-1-1 0 0 0,1 1 0 0 0,0-1 0 0 0,0 1 0 0 0,-1 0 0 0 0,1 0 0 0 0,-1 0 0 0 0,1 0-1 0 0,1 4 1 0 0,28 59 201 0 0,-21-49-195 0 0,-8-14-4 0 0,-1 0-52 0 0,1-1-128 0 0,0 0 75 0 0,0 1-124 0 0,0 0 0 0 0,1 0 0 0 0,-1 0 0 0 0,1 0 0 0 0,4 2 0 0 0,-2-5-118 0 0,0-1-1 0 0,1 1 0 0 0,-1-1 0 0 0,0 0 0 0 0,0 0 0 0 0,0-1 0 0 0,0 1 0 0 0,0-1 0 0 0,-1 0 0 0 0,7-6 1 0 0,3-1-696 0 0,80-53-2288 0 0,-26 13 4998 0 0,-64 47-1349 0 0,1 0 1 0 0,-1-1-1 0 0,0 1 1 0 0,0-1 0 0 0,0 0-1 0 0,-1 0 1 0 0,0-1 0 0 0,0 1-1 0 0,0-1 1 0 0,0 0-1 0 0,0 1 1 0 0,-1-1 0 0 0,0-1-1 0 0,0 1 1 0 0,-1 0 0 0 0,1 0-1 0 0,-1-1 1 0 0,0 1-1 0 0,0 0 1 0 0,-1-1 0 0 0,0 1-1 0 0,0-1 1 0 0,0 1 0 0 0,0-1-1 0 0,-1 1 1 0 0,0 0-1 0 0,0-1 1 0 0,-3-7 0 0 0,-14-14 538 0 0,17 25-807 0 0,1 1-36 0 0,0 0-1 0 0,0 0 1 0 0,-1 1-1 0 0,1-1 1 0 0,0 0 0 0 0,-1 0-1 0 0,1 1 1 0 0,-1-1 0 0 0,1 0-1 0 0,-1 1 1 0 0,1-1-1 0 0,-1 1 1 0 0,1-1 0 0 0,-1 0-1 0 0,1 1 1 0 0,-1-1 0 0 0,0 1-1 0 0,1 0 1 0 0,-1-1 0 0 0,0 1-1 0 0,0-1 1 0 0,1 1-1 0 0,-1 0 1 0 0,0 0 0 0 0,0-1-1 0 0,1 1 1 0 0,-1 0 0 0 0,0 0-1 0 0,0 0 1 0 0,0 0-1 0 0,1 0 1 0 0,-1 0 0 0 0,-1 0-1 0 0,-1 0-19 0 0,0 1 1 0 0,0-1-1 0 0,0 1 0 0 0,0 0 0 0 0,0 0 0 0 0,0 0 0 0 0,0 0 0 0 0,1 0 0 0 0,-1 0 0 0 0,0 1 0 0 0,1 0 0 0 0,-1-1 1 0 0,1 1-1 0 0,-1 0 0 0 0,1 0 0 0 0,0 0 0 0 0,0 0 0 0 0,0 1 0 0 0,0-1 0 0 0,0 1 0 0 0,1-1 0 0 0,-1 1 1 0 0,1-1-1 0 0,0 1 0 0 0,-1 0 0 0 0,1 0 0 0 0,0 0 0 0 0,1 0 0 0 0,-1 0 0 0 0,0 0 0 0 0,1 0 0 0 0,0 0 1 0 0,0 5-1 0 0,0-8 7 0 0,0 1 1 0 0,0 0-1 0 0,0-1 1 0 0,0 1 0 0 0,0 0-1 0 0,1-1 1 0 0,-1 1 0 0 0,0-1-1 0 0,0 1 1 0 0,1 0-1 0 0,-1-1 1 0 0,0 1 0 0 0,1-1-1 0 0,-1 1 1 0 0,0-1-1 0 0,1 1 1 0 0,0 0 0 0 0,1 1-16 0 0,5 9 13 0 0,1-1 0 0 0,0-1-1 0 0,0 1 1 0 0,1-1-1 0 0,0-1 1 0 0,17 14 0 0 0,-4-4 144 0 0,-19-15-122 0 0,16 22-76 0 0,-17-24 74 0 0,0 2-7 0 0,-1 12 154 0 0,-1-14-159 0 0,0 0 0 0 0,0 0 1 0 0,0 0-1 0 0,0 0 0 0 0,0 0 0 0 0,0 0 1 0 0,0 0-1 0 0,-1 0 0 0 0,1 0 1 0 0,0 0-1 0 0,-1 0 0 0 0,1 0 0 0 0,0 0 1 0 0,-1 0-1 0 0,1 0 0 0 0,-1 0 1 0 0,0 0-1 0 0,1-1 0 0 0,-1 1 0 0 0,0 0 1 0 0,1 0-1 0 0,-1-1 0 0 0,0 1 1 0 0,0 0-1 0 0,0-1 0 0 0,0 1 0 0 0,0-1 1 0 0,0 1-1 0 0,1-1 0 0 0,-1 1 1 0 0,0-1-1 0 0,0 0 0 0 0,-2 1 0 0 0,-2 1 1 0 0,-2 0 6 0 0,1 0 0 0 0,0 0 0 0 0,-1 0 0 0 0,1-1 0 0 0,-1 1 1 0 0,1-2-1 0 0,-1 1 0 0 0,-11-1 0 0 0,-6-2 46 0 0,-25-4 1 0 0,43 5 90 0 0,-5-1-790 0 0,12 2 617 0 0,-1-1 0 0 0,0 1 0 0 0,0-1 0 0 0,1 1 1 0 0,-1 0-1 0 0,0-1 0 0 0,0 1 0 0 0,1 0 0 0 0,-1-1 0 0 0,0 1 0 0 0,1 0 1 0 0,-1 0-1 0 0,1-1 0 0 0,-1 1 0 0 0,0 0 0 0 0,1 0 0 0 0,-1 0 0 0 0,1-1 1 0 0,-1 1-1 0 0,1 0 0 0 0,-1 0 0 0 0,0 0 0 0 0,2 0 0 0 0,60-24-535 0 0,77-18 0 0 0,-102 32 580 0 0,-1-2 0 0 0,-1-1 0 0 0,50-26 0 0 0,-82 38-5 0 0,2-2 3 0 0,0 0-1 0 0,0 0 0 0 0,-1 0 1 0 0,1 0-1 0 0,8-8 1 0 0,-12 10 29 0 0,-1 0 0 0 0,1 0 0 0 0,0 0 0 0 0,-1 0 1 0 0,1 0-1 0 0,0 0 0 0 0,-1 0 0 0 0,0-1 0 0 0,1 1 1 0 0,-1 0-1 0 0,1 0 0 0 0,-1 0 0 0 0,0-1 0 0 0,0 1 1 0 0,0 0-1 0 0,0 0 0 0 0,0 0 0 0 0,0-1 0 0 0,0 1 1 0 0,0 0-1 0 0,0 0 0 0 0,-1 0 0 0 0,1-1 0 0 0,0 1 1 0 0,-1 0-1 0 0,1 0 0 0 0,-1 0 0 0 0,0 0 0 0 0,1 0 1 0 0,-1 0-1 0 0,0 0 0 0 0,1 0 0 0 0,-3-2 0 0 0,1 1-11 0 0,-1 0-1 0 0,0-1 1 0 0,0 1-1 0 0,0 1 0 0 0,0-1 1 0 0,0 0-1 0 0,0 1 1 0 0,0-1-1 0 0,-1 1 0 0 0,-4-1 1 0 0,1 0-27 0 0,-1 0 1 0 0,1 1 0 0 0,-14-1-1 0 0,7 1 24 0 0,9 1-43 0 0,1 0 1 0 0,-1-1 0 0 0,0 1 0 0 0,1 1-1 0 0,-1-1 1 0 0,1 1 0 0 0,-1 0 0 0 0,0 0-1 0 0,1 0 1 0 0,0 1 0 0 0,-1-1-1 0 0,1 1 1 0 0,0 0 0 0 0,0 0 0 0 0,-8 6-1 0 0,11-7 14 0 0,0 1 0 0 0,0-1 0 0 0,0 1 0 0 0,0 0 0 0 0,0-1 0 0 0,0 1 0 0 0,0 0 0 0 0,0 0 0 0 0,0 2 0 0 0,-2 3 0 0 0,-1 6 0 0 0,6-8 0 0 0,0-3 0 0 0,2 9 0 0 0,-3-9 0 0 0,0 1 0 0 0,0-1 0 0 0,0 1 0 0 0,0-1 0 0 0,0 0 0 0 0,1 0 0 0 0,-1 1 0 0 0,1-1 0 0 0,0 0 0 0 0,-1 0 0 0 0,3 1 0 0 0,8 8 0 0 0,-6-5 0 0 0,-1-1 0 0 0,1 0 0 0 0,13 7 0 0 0,-14-9-2 0 0,27 14 111 0 0,54 22 0 0 0,-81-38-109 0 0,-4-1-1 0 0,0 0 0 0 0,1 1 0 0 0,-1-1 0 0 0,0 1 0 0 0,0 0 0 0 0,1-1 1 0 0,-1 1-1 0 0,0 0 0 0 0,0 0 0 0 0,0-1 0 0 0,0 1 0 0 0,0 0 0 0 0,0 0 0 0 0,0 0 1 0 0,1 2-1 0 0,0-2-74 0 0,-2 0 72 0 0,0-1 0 0 0,0 0 0 0 0,0 0-1 0 0,0 0 1 0 0,0 1 0 0 0,0-1 0 0 0,0 0 0 0 0,0 0 0 0 0,0 0 0 0 0,0 0 0 0 0,0 1 0 0 0,1-1-1 0 0,-1 0 1 0 0,0 0 0 0 0,0 0 0 0 0,0 0 0 0 0,0 0 0 0 0,0 0 0 0 0,1 1 0 0 0,-1-1-1 0 0,0 0 1 0 0,0 0 0 0 0,0 0 0 0 0,0 0 0 0 0,1 0 0 0 0,-1 0 0 0 0,0 0 0 0 0,0 0-1 0 0,0 0 1 0 0,1 0 0 0 0,-1 0 1 0 0,0 0-1 0 0,1 0 1 0 0,-1 0-1 0 0,0 0 1 0 0,0 1 0 0 0,1-1-1 0 0,-1 0 1 0 0,0 0-1 0 0,0 0 1 0 0,0 0-1 0 0,1 0 1 0 0,-1 0 0 0 0,0 0-1 0 0,0 1 1 0 0,0-1-1 0 0,1 0 1 0 0,-1 0-1 0 0,0 0 1 0 0,0 1 0 0 0,0-1-1 0 0,0 0 1 0 0,1 0-1 0 0,-1 0 1 0 0,0 1-1 0 0,0-1 1 0 0,0 0-1 0 0,0 0 1 0 0,0 1 0 0 0,0-1-1 0 0,0 0 1 0 0,0 1-1 0 0,0 0 1 0 0,0 0 0 0 0,0 1-1 0 0,0-1 1 0 0,-1 0-1 0 0,1 0 1 0 0,0 0 0 0 0,-1 0-1 0 0,1 1 1 0 0,-1-1-1 0 0,1 0 1 0 0,-1 0 0 0 0,1 0-1 0 0,-1 0 1 0 0,0 0 0 0 0,0 0-1 0 0,0 0 1 0 0,1 0-1 0 0,-1-1 1 0 0,0 1 0 0 0,0 0-1 0 0,0 0 1 0 0,0-1-1 0 0,0 1 1 0 0,0-1 0 0 0,0 1-1 0 0,-1-1 1 0 0,1 1 0 0 0,0-1-1 0 0,0 0 1 0 0,0 1-1 0 0,-3-1 1 0 0,-4 1-44 0 0,-1 0 0 0 0,0 0 0 0 0,-14-1 0 0 0,10-1-226 0 0,5 1 14 0 0,0 0-1 0 0,0-1 0 0 0,0 0 0 0 0,1 0 0 0 0,-1-1 0 0 0,-9-3 0 0 0,15 4-167 0 0,11-11-1472 0 0,0 4 1718 0 0,-1 0 0 0 0,1 1-1 0 0,0 0 1 0 0,1 1-1 0 0,13-7 1 0 0,-3 0 84 0 0,94-49-633 0 0,-70 40 703 0 0,-32 16 319 0 0,0 0-1 0 0,0 0 1 0 0,21-17 0 0 0,-6 4 1319 0 0,-26 18-1507 0 0,0 1-1 0 0,-1-1 1 0 0,1 1 0 0 0,0-1 0 0 0,-1 0 0 0 0,1 1 0 0 0,-1-1-1 0 0,1 0 1 0 0,-1 0 0 0 0,1 0 0 0 0,-1 1 0 0 0,0-1 0 0 0,1 0-1 0 0,-1 0 1 0 0,0 0 0 0 0,0 0 0 0 0,1 0 0 0 0,-1 0 0 0 0,0 1-1 0 0,0-1 1 0 0,0 0 0 0 0,0 0 0 0 0,0 0 0 0 0,0 0-1 0 0,-1 0 1 0 0,1 0 0 0 0,0 0 0 0 0,0 0 0 0 0,-1 0 0 0 0,0 0-81 0 0,1 0-1 0 0,-1 0 1 0 0,0 0 0 0 0,0 1 0 0 0,1-1 0 0 0,-1 1 0 0 0,0-1 0 0 0,0 0-1 0 0,0 1 1 0 0,0-1 0 0 0,1 1 0 0 0,-1 0 0 0 0,0-1 0 0 0,0 1 0 0 0,0 0-1 0 0,0-1 1 0 0,0 1 0 0 0,0 0 0 0 0,0 0 0 0 0,0 0 0 0 0,0 0 0 0 0,0 0-1 0 0,0 0 1 0 0,0 0 0 0 0,-2 1 0 0 0,-3 0-99 0 0,-1 1-1 0 0,0 1 1 0 0,1-1-1 0 0,0 1 1 0 0,-1 0 0 0 0,1 0-1 0 0,0 1 1 0 0,-9 7-1 0 0,3-1 54 0 0,1 0-1 0 0,-20 22 0 0 0,24-23 51 0 0,1 0 0 0 0,0 1 0 0 0,1 0 0 0 0,0 0 0 0 0,-6 16 0 0 0,11-24-28 0 0,-1 1 0 0 0,1-1 0 0 0,0 0 0 0 0,-1 1 0 0 0,1-1 0 0 0,0 1 0 0 0,1 2 0 0 0,-1 3-14 0 0,1-6-15 0 0,0 0 0 0 0,1-1 0 0 0,-1 1 0 0 0,0 0 0 0 0,1 0 0 0 0,-1-1 0 0 0,1 1 1 0 0,1 1-1 0 0,0-2-67 0 0,-1 1 0 0 0,0-1 0 0 0,0 0 0 0 0,0 0 0 0 0,1 0 0 0 0,-1 0 0 0 0,1 0 1 0 0,-1 0-1 0 0,1-1 0 0 0,-1 1 0 0 0,1-1 0 0 0,-1 0 0 0 0,1 0 0 0 0,-1 0 0 0 0,1 0 0 0 0,-1 0 1 0 0,1 0-1 0 0,-1-1 0 0 0,1 1 0 0 0,-1-1 0 0 0,1 0 0 0 0,2-1 0 0 0,6-2-1656 0 0,0-1 0 0 0,0 0 0 0 0,15-10-1 0 0,-5 2-3413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3:01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10968 0 0,'11'-2'552'0'0,"2"-1"-420"0"0,-1 2 0 0 0,1-1 1 0 0,22 2-1 0 0,-32 0 124 0 0,1 0 0 0 0,-1 1 0 0 0,1 0 0 0 0,-1 0 0 0 0,1 0 0 0 0,-1 0 0 0 0,6 3 0 0 0,-7-3 159 0 0,0 0 0 0 0,-1 1 0 0 0,1-1 0 0 0,0 1 1 0 0,0-1-1 0 0,-1 1 0 0 0,1-1 0 0 0,-1 1 0 0 0,0 0 0 0 0,1 0 0 0 0,-1 0 0 0 0,0-1 1 0 0,1 5-1 0 0,0-4-244 0 0,-1 0 0 0 0,0 0 0 0 0,0 1 0 0 0,-1-1 0 0 0,1 0 0 0 0,0 1 0 0 0,-1-1 1 0 0,0 1-1 0 0,1-1 0 0 0,-1 1 0 0 0,0-1 0 0 0,0 1 0 0 0,0-1 0 0 0,-1 0 0 0 0,1 1 0 0 0,0-1 1 0 0,-2 4-1 0 0,-3 16 485 0 0,5-18-566 0 0,-1-1 0 0 0,0 0-1 0 0,1 0 1 0 0,-1 1 0 0 0,0-1 0 0 0,-1 0 0 0 0,1 0 0 0 0,-1 0-1 0 0,-2 4 1 0 0,-11 24 136 0 0,14-30-1049 0 0,-4 6-1572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7:58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97 2760 0 0,'0'0'7492'0'0,"-5"0"-6971"0"0,-2-2-280 0 0,5 1 225 0 0,-12-8 950 0 0,14 9-1276 0 0,0 0 0 0 0,-1 0 0 0 0,1 0 0 0 0,0-1 0 0 0,-1 1 0 0 0,1 0 0 0 0,0-1 0 0 0,-1 1 0 0 0,1 0 0 0 0,0-1 0 0 0,0 1 0 0 0,-1 0 0 0 0,1-1 0 0 0,0 1 0 0 0,0-1 0 0 0,0 1 0 0 0,0 0 0 0 0,-1-1 0 0 0,1 1 0 0 0,0-1 0 0 0,0 1 0 0 0,0-1 0 0 0,0 1 0 0 0,0 0 0 0 0,0-1 0 0 0,0 1 0 0 0,0-1 0 0 0,0 0 0 0 0,1 0-21 0 0,1 1-1 0 0,-1-1 1 0 0,0 0-1 0 0,0 1 1 0 0,0-1-1 0 0,0 0 1 0 0,1 1-1 0 0,-1 0 1 0 0,0-1-1 0 0,0 1 1 0 0,1 0-1 0 0,-1-1 1 0 0,2 1-1 0 0,8-2 24 0 0,-2 0-65 0 0,0 1 0 0 0,0-1 1 0 0,0 1-1 0 0,14 1 0 0 0,-13 1-43 0 0,-1-1-1 0 0,0-1 1 0 0,0 1 0 0 0,15-4-1 0 0,12-1 177 0 0,75-10 284 0 0,46-12-312 0 0,-152 25-174 0 0,28 1 65 0 0,-29 1-18 0 0,2 0-670 0 0,0 0 0 0 0,0 0 1 0 0,-1-1-1 0 0,7-1 0 0 0,1 0-1770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7:58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 4144 0 0,'-3'3'14885'0'0,"50"-3"-14763"0"0,-34 0-27 0 0,0 0 0 0 0,-1 0 0 0 0,1 2 0 0 0,-1-1-1 0 0,1 2 1 0 0,-1-1 0 0 0,0 2 0 0 0,19 7 0 0 0,-5 1-95 0 0,-25-11 11 0 0,1 0 1 0 0,-1 0 0 0 0,0 0-1 0 0,1 0 1 0 0,-1 0-1 0 0,0 0 1 0 0,0 0 0 0 0,0 0-1 0 0,0 0 1 0 0,0 1-1 0 0,0-1 1 0 0,0 0 0 0 0,-1 0-1 0 0,1 1 1 0 0,0-1-1 0 0,-1 1 1 0 0,1-1 0 0 0,-1 1-1 0 0,1-1 1 0 0,-1 1-1 0 0,0-1 1 0 0,1 1 0 0 0,-1-1-1 0 0,0 1 1 0 0,0 0-1 0 0,0-1 1 0 0,-1 1 0 0 0,1 2-1 0 0,-1 0 19 0 0,0 0 1 0 0,0-1-1 0 0,0 1 0 0 0,0 0 0 0 0,-1-1 1 0 0,1 1-1 0 0,-1-1 0 0 0,0 1 1 0 0,0-1-1 0 0,-5 6 0 0 0,-18 18 50 0 0,-1-1 0 0 0,-35 27 0 0 0,38-32-31 0 0,18-16-48 0 0,-1 0-1 0 0,0 0 1 0 0,0 0 0 0 0,-1-1 0 0 0,-7 5-1 0 0,-17 11-148 0 0,24-14-69 0 0,0-1 0 0 0,-1 0 0 0 0,-14 6 0 0 0,7-4-989 0 0,5-3-348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09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 3680 0 0,'0'0'13971'0'0,"-1"2"-13784"0"0,-7 30-83 0 0,2 1 1 0 0,1 0-1 0 0,2 1 0 0 0,0 38 0 0 0,-5 151 263 0 0,3-48-174 0 0,0 62-69 0 0,0-81-110 0 0,1-85 44 0 0,10 142 0 0 0,-3-102-349 0 0,-3-105-110 0 0,4-64-2307 0 0,-3 39 1063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42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13272,'0'0'1333,"2"1"-1222,7 2-139,0-1 1,0 0 0,1 0 0,17 0-1,43-2 85,-31-1 112,10 2 113,14-1 384,67-7-1,6-10 339,-31 6-1131,153 3-1,-165 3-1507,-55 2-755,-15 0 960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10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61 10656 0 0,'0'0'2926'0'0,"-1"2"-2586"0"0,-90 95 970 0 0,67-74-1310 0 0,18-18 0 0 0,0 0 0 0 0,0 1 0 0 0,1 0 0 0 0,-9 11 0 0 0,0 4 79 0 0,3-6 152 0 0,1 2 0 0 0,-13 27 0 0 0,14-25-133 0 0,-20 32 0 0 0,25-44-114 0 0,3-6-64 0 0,8-9-16 0 0,18-29 96 0 0,78-110 0 0 0,-51 77-1 0 0,-30 39-74 0 0,46-50-1 0 0,-66 79 76 0 0,0 0 0 0 0,0 0 1 0 0,0 0-1 0 0,0 0 0 0 0,1 0 1 0 0,-1 1-1 0 0,1-1 0 0 0,-1 1 1 0 0,1 0-1 0 0,-1 0 0 0 0,1 0 1 0 0,0 0-1 0 0,0 0 0 0 0,4-1 1 0 0,-6 2 1 0 0,1 1 1 0 0,-1-1-1 0 0,1 0 1 0 0,-1 0 0 0 0,1 1-1 0 0,-1-1 1 0 0,1 1 0 0 0,-1 0-1 0 0,1-1 1 0 0,-1 1-1 0 0,0 0 1 0 0,1 0 0 0 0,-1-1-1 0 0,0 1 1 0 0,0 0 0 0 0,0 0-1 0 0,0 1 1 0 0,0-1 0 0 0,0 0-1 0 0,0 0 1 0 0,0 0-1 0 0,0 1 1 0 0,0-1 0 0 0,-1 0-1 0 0,1 1 1 0 0,-1-1 0 0 0,2 3-1 0 0,6 19 54 0 0,-1 1 0 0 0,-1 1 0 0 0,-1-1-1 0 0,-1 1 1 0 0,-1 0 0 0 0,-1 46 0 0 0,-1-19 3 0 0,1-32-57 0 0,-2-1-1 0 0,-3 31 1 0 0,3-37-54 0 0,0-12-29 0 0,1 0-1 0 0,-1 1 1 0 0,0-1-1 0 0,0 1 1 0 0,0-1 0 0 0,-1 0-1 0 0,1 1 1 0 0,0-1-1 0 0,0 0 1 0 0,-1 0-1 0 0,1 1 1 0 0,-1-1 0 0 0,1 0-1 0 0,-1 0 1 0 0,0 2-1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01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78 2304 0 0,'0'0'723'0'0,"-14"5"1669"0"0,12-5-2100 0 0,1-1-189 0 0,-1 1-1 0 0,1 0 1 0 0,0 0-1 0 0,0 0 0 0 0,-1 0 1 0 0,1 0-1 0 0,0 0 0 0 0,0 0 1 0 0,0 0-1 0 0,-1 0 1 0 0,1 0-1 0 0,0 1 0 0 0,0-1 1 0 0,0 1-1 0 0,0-1 0 0 0,-3 2 1 0 0,2-2-211 0 0,-1 1 1 0 0,0-1-1 0 0,0 0 0 0 0,0 0 1 0 0,0 0-1 0 0,0 0 1 0 0,-3-1-1 0 0,-7-3 8691 0 0,22 1-5151 0 0,-2 2-4559 0 0,267-10 3830 0 0,-237 11-2615 0 0,122-8 257 0 0,-108 5-95 0 0,77-13-1 0 0,-101 15-156 0 0,-1-5-158 0 0,-26-11-2499 0 0,-1 9 310 0 0,-3 0-3830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02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0 4144 0 0,'0'0'11274'0'0,"8"3"-10775"0"0,-3-1-440 0 0,0-1 0 0 0,0-1 0 0 0,0 1 0 0 0,0-1 0 0 0,0 0 1 0 0,0 0-1 0 0,0 0 0 0 0,8-2 0 0 0,-9 2-45 0 0,0-1 0 0 0,1 0 0 0 0,-1 1 0 0 0,0 0 0 0 0,1 0 0 0 0,-1 0 0 0 0,0 1 0 0 0,0-1 0 0 0,1 1 0 0 0,-1 0 0 0 0,0 0 0 0 0,8 4 0 0 0,43 22 141 0 0,-54-27-126 0 0,0 0 0 0 0,1 1-1 0 0,-1-1 1 0 0,0 1 0 0 0,0-1-1 0 0,0 1 1 0 0,0 0 0 0 0,0-1-1 0 0,0 1 1 0 0,0 0 0 0 0,0 0 0 0 0,0 0-1 0 0,0 0 1 0 0,0 0 0 0 0,-1 0-1 0 0,1 0 1 0 0,0 0 0 0 0,-1 0-1 0 0,1 0 1 0 0,-1 0 0 0 0,1 0 0 0 0,-1 0-1 0 0,1 0 1 0 0,-1 1 0 0 0,0-1-1 0 0,1 0 1 0 0,-1 0 0 0 0,0 1-1 0 0,0-1 1 0 0,0 0 0 0 0,0 0 0 0 0,0 1-1 0 0,-1 1 1 0 0,0 1 76 0 0,0 0 1 0 0,-1 0-1 0 0,1-1 0 0 0,-1 1 1 0 0,0-1-1 0 0,0 1 0 0 0,0-1 1 0 0,0 0-1 0 0,-4 4 0 0 0,-18 18 218 0 0,0-1 0 0 0,-43 32 0 0 0,-60 35-348 0 0,111-80-76 0 0,-17 8 33 0 0,-4 3-129 0 0,36-21 106 0 0,0 0 0 0 0,-1 0 1 0 0,1 0-1 0 0,-1 0 0 0 0,1 0 0 0 0,-1 0 1 0 0,1-1-1 0 0,-1 1 0 0 0,1-1 0 0 0,-1 1 1 0 0,-3-1-1 0 0,-5 1-5200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11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340 691 7400 0 0,'0'0'2913'0'0,"-4"-12"-1076"0"0,3 7-1579 0 0,-1 0-57 0 0,1 0-1 0 0,-1-1 1 0 0,0 1-1 0 0,-1 0 1 0 0,1 0-1 0 0,-1 0 1 0 0,0 1-1 0 0,0-1 0 0 0,-6-5 1 0 0,-9-9 42 0 0,-1 0 1 0 0,-31-24 0 0 0,34 30-134 0 0,0-2 1 0 0,-22-24 0 0 0,-1-2 581 0 0,-2-4-317 0 0,37 40-363 0 0,-1 0-1 0 0,1-1 1 0 0,1 1-1 0 0,-1-1 1 0 0,-3-9-1 0 0,-6-9-8 0 0,9 17-3 0 0,1 0 0 0 0,0 0 0 0 0,0 0 0 0 0,0 0 0 0 0,1 0 0 0 0,0-1 0 0 0,0 1 0 0 0,1-1 0 0 0,-1-11 0 0 0,1 1 56 0 0,0 15-24 0 0,1 1 0 0 0,0-1 0 0 0,0 0 0 0 0,0 1 0 0 0,0-1 0 0 0,0 1 0 0 0,1-1 0 0 0,0-2 0 0 0,1-5-73 0 0,1 0-1 0 0,0 0 0 0 0,1 0 1 0 0,0 0-1 0 0,1 1 0 0 0,0 0 1 0 0,0 0-1 0 0,1 0 1 0 0,0 0-1 0 0,1 1 0 0 0,13-13 1 0 0,7-1-220 0 0,-18 15 14 0 0,0 0 0 0 0,11-11 0 0 0,-14 13 205 0 0,-5 4 42 0 0,0 0 0 0 0,1 0 0 0 0,-1 0 0 0 0,1 1 0 0 0,-1-1 0 0 0,1 0 0 0 0,-1 1 0 0 0,1-1 0 0 0,0 1 0 0 0,-1 0 0 0 0,1-1 0 0 0,-1 1 0 0 0,1 0 0 0 0,0 0 0 0 0,-1 0 0 0 0,1 0 0 0 0,0 0 0 0 0,-1 1 0 0 0,1-1 0 0 0,0 0 0 0 0,-1 1 0 0 0,1-1 0 0 0,1 2 0 0 0,0-1 0 0 0,7 5 0 0 0,-7-3 0 0 0,0 1 0 0 0,-1-1 0 0 0,1 0 0 0 0,-1 1 0 0 0,0-1 0 0 0,1 1 0 0 0,-2 0 0 0 0,1 0 0 0 0,0 0 0 0 0,-1 0 0 0 0,0 0 0 0 0,0 0 0 0 0,0 0 0 0 0,0 0 0 0 0,0 0 0 0 0,-1 1 0 0 0,0-1 0 0 0,0 0 0 0 0,-1 6 0 0 0,-1 8 0 0 0,-1-1 0 0 0,-1 1 0 0 0,-7 21 0 0 0,4-14 0 0 0,-74 252 0 0 0,63-220 0 0 0,-7 26 0 0 0,-5 49 28 0 0,29-127 52 0 0,0 8 101 0 0,10 12 585 0 0,-8-24-756 0 0,0 0-1 0 0,-1 0 0 0 0,1 0 0 0 0,0 0 0 0 0,0 0 0 0 0,0 0 0 0 0,0 0 0 0 0,0-1 0 0 0,0 1 0 0 0,0 0 0 0 0,0-1 0 0 0,0 1 0 0 0,0-1 0 0 0,0 1 0 0 0,0-1 0 0 0,0 1 0 0 0,0-1 0 0 0,1 0 0 0 0,-1 1 0 0 0,0-1 0 0 0,0 0 0 0 0,0 0 0 0 0,1 0 0 0 0,-1 0 0 0 0,0 0 0 0 0,0 0 0 0 0,1 0 0 0 0,-1-1 0 0 0,0 1 0 0 0,2-1 0 0 0,1 0 23 0 0,0 0 0 0 0,-1 0 0 0 0,1 0 1 0 0,0-1-1 0 0,-1 1 0 0 0,1-1 0 0 0,-1 0 1 0 0,5-3-1 0 0,6-6 157 0 0,24-13 1 0 0,9-8 455 0 0,-15 3-368 0 0,0-2 1 0 0,-3-1 0 0 0,29-39-1 0 0,-47 58-449 0 0,33-46 290 0 0,-38 48-1080 0 0,0 0-1 0 0,5-12 0 0 0,-7 12-4942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13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0 12464 0 0,'0'0'6117'0'0,"0"2"-5859"0"0,-5 8-147 0 0,1 0 0 0 0,0 1-1 0 0,1 0 1 0 0,0 0 0 0 0,1 0-1 0 0,0 0 1 0 0,0 0 0 0 0,1 14-1 0 0,-3 14 8 0 0,4-28-194 0 0,-1-1 1 0 0,1 0 0 0 0,3 19 0 0 0,-1 9 62 0 0,-1-26-182 0 0,0 0 0 0 0,1 0 0 0 0,0 0 0 0 0,7 19 0 0 0,2 0-5567 0 0,-6-19 212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13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0 7856 0 0,'0'0'10583'0'0,"0"2"-10208"0"0,-10 170 534 0 0,3-81-999 0 0,4-29-30 0 0,-8 75 308 0 0,8-98-122 0 0,1 72 1 0 0,3-58-326 0 0,1-43 794 0 0,0-6-1891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14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0 9816 0 0,'0'0'1969'0'0,"-1"2"-957"0"0,-3 3-315 0 0,1-1-566 0 0,-1 1 1 0 0,1 0-1 0 0,-1 0 1 0 0,1 0-1 0 0,1 0 1 0 0,-1 0 0 0 0,1 1-1 0 0,0-1 1 0 0,0 1-1 0 0,0-1 1 0 0,1 1-1 0 0,0 0 1 0 0,-1 10 0 0 0,-4 111-124 0 0,0 33-226 0 0,9-120 92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22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0 243 3424,'0'0'7334,"12"-3"-6916,-8 3-401,0 0 0,-1 0 0,1 0 0,0-1 0,-1 1 0,6-2 0,0 0 58,-1 2 438,0-1 0,0 0 0,13-4-1,-1 1 19,54-14 765,10 4-559,32-4-11,16 13 330,-74 2-566,68-12-1,28-1-92,-83 13-283,85-3 198,-28 2 233,63-6-26,-1 0-281,122 4 442,-283 5-678,70-7 18,64-3 491,-71 7-348,88 5-622,-68 2 958,53-7-464,61 1-38,-112 9 90,57 2-262,29-19 546,79-4-66,-156 9 21,8-8-285,-13 1-60,-25-1 91,-48 12-100,103-4-152,-125 6 200,3-1 67,-1 1 0,1 2 0,44 8 0,-66-9-71,-1 0 0,0 0 0,1-1 1,0 1-1,-1-1 0,1 0 0,4 0 0,26-1-17,-22 1 1,-3 0 0,-1 0 18,-7 0 339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2:24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0 3224,'0'0'13945,"8"3"-14056,8 6 274,4 2-51,4-3-37,12 3 259,-30-9-226,-1-1 0,1 1 0,-1 1 0,6 2-1,13 5 225,-13-6-268,-1 0 0,1 0 0,-1 2 0,0-1 0,-1 1 0,1 1 0,15 13 0,-7-5-12,-2-5-19,-1-1 0,1 0 1,0-2-1,29 11 0,-12-5 45,-11-5 2,6 3 161,-17-7-20,-11-4-241,1 0 1,0 0-1,-1 0 1,1 0 0,-1 0-1,1 0 1,-1 1-1,1-1 1,-1 0 0,1 0-1,-1 1 1,1-1-1,-1 0 1,1 1 0,-1-1-1,1 1 1,-1-1-1,1 1 1,0 0 18,-1 0 0,1 0 0,0 1 0,-1-1 0,1 0 1,-1 0-1,1 1 0,-1-1 0,0 0 0,0 0 0,1 1 0,-1-1 0,0 0 0,0 1 0,0-1 0,0 0 0,-1 1 1,1 1-1,-1 1-1,1-1 2,0 0-1,0 1 1,-1-1-1,1 0 0,-1 0 1,0 0-1,0 0 0,0 0 1,0 0-1,-1 0 1,1 0-1,-1 0 0,0-1 1,0 1-1,0 0 1,-3 2-1,-3 2 65,1 0-1,-2-1 1,-15 9 0,-5 3 435,-1 1-142,21-14-288,0 0 0,0 1 0,-11 10-1,12-9-32,-1 0 0,-17 10 0,-10 7-40,-149 107 4,153-115-5,25-13-45,1 0 0,-1 1-1,1-1 1,-1 1 0,-9 9 0,15-12 122,-3 2-563,6-8-172,0 1-1,1 0 1,-1 0-1,1-1 1,0 2 0,6-8-1,-8 11 536,0-1-1,0 0 1,0 0 0,0 0-1,-1 0 1,1 0-1,0 0 1,0 0 0,-1 0-1,1 0 1,0-1-1,8-14-580,-5 10 686,-3 5 23,0 0 0,0 0 0,0-1 1,0 1-1,0 0 0,0-1 0,-1 1 1,1-1-1,-1 1 0,1-1 0,0-2 1,9-18-11,-8 18 18,0 0 1,0 0-1,-1 0 1,1 0-1,1-8 1,0-1 274,-2 9-141,0 1 0,0-1-1,0 0 1,-1 1 0,1-5-1,-1-12 173,0 6 38,0-1 0,0 0 0,-5-20 0,-3-14 721,4 31-785,0-1 0,2 0 1,0 0-1,2 0 0,1-28 1,0 5-117,4-58 652,-5 99-544,1-4-324,-2 11-216,-7 191 190,4-124 640,2-45-493,1 1 0,4 37 0,0-27 1,5 26 109,-8-59-179,0-4-4,0-1 0,0 1-1,0 0 1,0-1 0,0 1 0,0 0-1,1-1 1,-1 1 0,1-1-1,-1 1 1,1-1 0,-1 1 0,2 1-1,-1-1 379,-3-3-570,-2-1-500,1 0 1,-1-1-1,1 0 1,0 0-1,0 0 1,0 0-1,-4-5 1,-5-8-1262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00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 6848 0 0,'0'0'622'0'0,"2"-1"-383"0"0,41-11 4192 0 0,-41 12-3641 0 0,10-1-315 0 0,-1-1-123 0 0,0 1 0 0 0,1 0 1 0 0,-1 0-1 0 0,1 1 0 0 0,-1 1 1 0 0,1 0-1 0 0,-1 1 0 0 0,19 4 0 0 0,-24-4-192 0 0,0-1 0 0 0,0 0 0 0 0,1 0-1 0 0,11 0 1 0 0,10 1 251 0 0,66 5 507 0 0,-10-7-246 0 0,53 1-106 0 0,-73-2-608 0 0,-3 0 163 0 0,51 2 90 0 0,7 0 138 0 0,-64-2-186 0 0,-10 6-99 0 0,59 3 342 0 0,-26-8-177 0 0,-44 3 51 0 0,-30-3-237 0 0,4 0-33 0 0,4 0-10 0 0,-5 0 11 0 0,-5 0 14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39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 12008,'0'0'1200,"1"-1"-1099,7-2-80,7 0 31,-12 4-51,1-1 0,63-9 1310,84-1 0,-15 7-1101,4-2-54,62-1-33,-180 4-160,1 0-1,32-8 1,12-1-893,-54 8-411,-4-2-3779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00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9072 0 0,'-1'2'5768'0'0,"1"-2"-5685"0"0,7 6 1011 0 0,9 4-1299 0 0,-9-7 293 0 0,-4-1-63 0 0,0-1 0 0 0,0 1 1 0 0,0-1-1 0 0,0 0 0 0 0,1-1 1 0 0,-1 1-1 0 0,0 0 0 0 0,5-1 1 0 0,-4 1-9 0 0,0-1 1 0 0,0 1-1 0 0,0 0 1 0 0,0 0-1 0 0,0 0 1 0 0,7 3-1 0 0,11 4 45 0 0,20 2 234 0 0,-18-5 112 0 0,29 10-1 0 0,-29-8-14 0 0,12 4-15 0 0,-34-11-359 0 0,0 1 0 0 0,0 0 0 0 0,0 0 0 0 0,0 0 0 0 0,-1 0 0 0 0,1 0 0 0 0,0 1 0 0 0,-1-1 0 0 0,1 0 0 0 0,-1 1 0 0 0,1-1 0 0 0,-1 1 0 0 0,0-1 0 0 0,2 3 0 0 0,-2-1 57 0 0,4 18 59 0 0,-8-13-94 0 0,1-3-5 0 0,-2 1-5 0 0,1 1-1 0 0,-1-1 1 0 0,0 0-1 0 0,0 0 0 0 0,0-1 1 0 0,-1 1-1 0 0,0-1 1 0 0,-10 8-1 0 0,-13 16 88 0 0,20-21-124 0 0,0 0 0 0 0,0-1 0 0 0,-1 1-1 0 0,0-2 1 0 0,-15 9 0 0 0,14-9 11 0 0,-1 1-1 0 0,1 0 1 0 0,1 1 0 0 0,-11 10 0 0 0,4-6-114 0 0,14-12-105 0 0,-2 8-5365 0 0,4-1-121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03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569 873 13040 0 0,'0'0'1309'0'0,"-2"0"-1198"0"0,-4-1-59 0 0,0 0 0 0 0,0 0 0 0 0,0-1 0 0 0,0 0 0 0 0,-7-4 0 0 0,-8-2 153 0 0,-97-35 152 0 0,17 0 1074 0 0,61 24-837 0 0,-7-6-163 0 0,24 11-359 0 0,10 6-40 0 0,1-1 0 0 0,-1 0 1 0 0,2 0-1 0 0,-1-2 0 0 0,1 1 0 0 0,1-1 0 0 0,-15-19 0 0 0,15 16 5 0 0,1 1 0 0 0,0-1-1 0 0,1 0 1 0 0,1-1-1 0 0,0 0 1 0 0,-7-24-1 0 0,13 33-36 0 0,0 0 0 0 0,1 1 0 0 0,-1-1 0 0 0,1 0 0 0 0,1 1 0 0 0,-1-1 0 0 0,1 0 0 0 0,0 1 0 0 0,0-1 0 0 0,1 1 0 0 0,2-6 0 0 0,2-14 0 0 0,-3 13-5 0 0,0 0 0 0 0,1 1 0 0 0,0 0 0 0 0,1 0 0 0 0,0 0 0 0 0,1 1 0 0 0,0-1 0 0 0,0 1 0 0 0,14-15 0 0 0,0 4-28 0 0,1 0 0 0 0,42-31 0 0 0,-11 12-64 0 0,72-41-1 0 0,-102 68 94 0 0,-14 7 17 0 0,1 1 1 0 0,0 0 0 0 0,0 1 0 0 0,16-6-1 0 0,-20 8-12 0 0,-4 1 3 0 0,1 1 0 0 0,-1-1 1 0 0,0 0-1 0 0,1 1 1 0 0,-1-1-1 0 0,1 1 1 0 0,-1 0-1 0 0,0-1 0 0 0,1 1 1 0 0,-1 0-1 0 0,3 0 1 0 0,8 1 5 0 0,-4 6-10 0 0,-3 5 11 0 0,-5-7-7 0 0,0 0 1 0 0,-1 1-1 0 0,1-1 1 0 0,-1 0-1 0 0,0 1 0 0 0,-1-1 1 0 0,1 0-1 0 0,-1 0 0 0 0,0 0 1 0 0,0 0-1 0 0,-4 5 1 0 0,-6 20-5 0 0,4-8 39 0 0,-1 1-1 0 0,-18 31 0 0 0,-31 42 93 0 0,46-78-153 0 0,-20 34 22 0 0,-103 150 0 0 0,107-162 0 0 0,-48 86 0 0 0,61-86 3 0 0,3-9 48 0 0,5-8-14 0 0,7-19-30 0 0,-1-1-1 0 0,0 1 1 0 0,0-1 0 0 0,0 0-1 0 0,0 1 1 0 0,-1-1 0 0 0,-3 6-1 0 0,6-9-6 0 0,-1 0 0 0 0,0 0 0 0 0,1 1 0 0 0,-1-1 0 0 0,0 0 0 0 0,1 0 0 0 0,-1 1 0 0 0,0-1 0 0 0,1 0 0 0 0,-1 0 0 0 0,0 0 0 0 0,1 1 0 0 0,-1-1 0 0 0,1 0 0 0 0,-1 0 0 0 0,0 0 0 0 0,1 0 0 0 0,-1 0 0 0 0,1 0 0 0 0,-1 0 0 0 0,1 0 0 0 0,-1 0 0 0 0,0 0 0 0 0,1 0 0 0 0,-1 0 0 0 0,1-1 0 0 0,15 1 15 0 0,-5-3 40 0 0,0 0 0 0 0,-1-1-1 0 0,0 0 1 0 0,0-1 0 0 0,10-5-1 0 0,23-10 255 0 0,-30 14-194 0 0,3 0 34 0 0,0 0-1 0 0,0-1 1 0 0,-1-1-1 0 0,0 0 1 0 0,0-2-1 0 0,13-10 1 0 0,104-95 383 0 0,-112 98-505 0 0,32-21 0 0 0,-13 9-28 0 0,-6 3-519 0 0,-32 25 462 0 0,-1 1-1 0 0,0 0 0 0 0,0 0 1 0 0,0 0-1 0 0,1-1 0 0 0,-1 1 0 0 0,0 0 1 0 0,0-1-1 0 0,0 1 0 0 0,0 0 0 0 0,0 0 1 0 0,0-1-1 0 0,0 1 0 0 0,1 0 1 0 0,-1-1-1 0 0,0 1 0 0 0,0 0 0 0 0,0 0 1 0 0,0-1-1 0 0,0 1 0 0 0,0 0 1 0 0,-1-1-1 0 0,1 1 0 0 0,0 0 0 0 0,0-1 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04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 2760 0 0,'0'0'10390'0'0,"-1"2"-10083"0"0,-5 11-22 0 0,3-8-201 0 0,0 0-1 0 0,1 0 1 0 0,0 0-1 0 0,-2 7 1 0 0,-16 50-4 0 0,12-41-28 0 0,-8 32 0 0 0,9-26-18 0 0,4-14-15 0 0,-4 24 0 0 0,2 77-1327 0 0,5-99-3408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04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0 10768 0 0,'0'0'2026'0'0,"0"8"-1126"0"0,-21 87 249 0 0,-1 13-424 0 0,-4 31-549 0 0,18-100-252 0 0,-3 30 72 0 0,5-24 4 0 0,4-31 0 0 0,-2 30 0 0 0,2-16 54 0 0,1-22-74 0 0,1 0 0 0 0,0 1 0 0 0,0-1 0 0 0,0 0 0 0 0,2 12 0 0 0,-1-10-1138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05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0 14800 0 0,'0'0'1481'0'0,"1"2"-1353"0"0,0 0-127 0 0,0 1 0 0 0,-1-1 1 0 0,1 0-1 0 0,-1 0 0 0 0,0 1 1 0 0,0-1-1 0 0,0 0 0 0 0,0 0 0 0 0,0 1 1 0 0,0-1-1 0 0,-1 4 0 0 0,-10 28-2 0 0,2-3 1 0 0,-3 19-319 0 0,-2 0-1 0 0,-30 72 1 0 0,31-91-3454 0 0,3 1-1255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08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 3224 0 0,'0'0'12264'0'0,"0"0"-12244"0"0,0-1 0 0 0,0 1 0 0 0,-1 0 1 0 0,1 0-1 0 0,0 0 0 0 0,0 0 0 0 0,0 0 1 0 0,0 0-1 0 0,0 0 0 0 0,0 0 0 0 0,-1 0 1 0 0,1 0-1 0 0,0 0 0 0 0,0 0 0 0 0,0 0 1 0 0,0 0-1 0 0,0 0 0 0 0,-1 0 0 0 0,1 0 1 0 0,0 0-1 0 0,0 0 0 0 0,0 0 0 0 0,0 0 1 0 0,0 0-1 0 0,0 0 0 0 0,-1 0 0 0 0,1 1 1 0 0,0-1-1 0 0,0 0 0 0 0,0 0 0 0 0,0 0 1 0 0,0 0-1 0 0,0 0 0 0 0,0 0 0 0 0,0 0 1 0 0,0 0-1 0 0,-1 0 0 0 0,1 1 0 0 0,0-1 1 0 0,0 0-1 0 0,0 0 0 0 0,0 0 0 0 0,0 0 1 0 0,0 0-1 0 0,0 0 0 0 0,0 1 1 0 0,5 75-213 0 0,-14 68 309 0 0,8-118-79 0 0,1-19-29 0 0,-1 1 0 0 0,1-1 0 0 0,-3 11 1 0 0,-5 26 67 0 0,7-40-54 0 0,1-4-19 0 0,0 25 96 0 0,0-15-89 0 0,0-1-37 0 0,0-7-108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08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8840 0 0,'0'0'4552'0'0,"1"1"-4204"0"0,0 2-300 0 0,0 1 0 0 0,0-1 1 0 0,0 0-1 0 0,0 1 0 0 0,0-1 1 0 0,-1 1-1 0 0,0-1 0 0 0,0 1 1 0 0,0-1-1 0 0,0 1 0 0 0,0-1 1 0 0,-1 4-1 0 0,0-1 82 0 0,1 0 0 0 0,0 0-1 0 0,0 0 1 0 0,1 6 0 0 0,8 43 947 0 0,12 54 244 0 0,-9-91-913 0 0,-11-16-24 0 0,11 6-100 0 0,-11-7-268 0 0,1-1 0 0 0,-1 1-1 0 0,0-1 1 0 0,1 0-1 0 0,-1 1 1 0 0,1-1 0 0 0,-1 0-1 0 0,1 0 1 0 0,-1 0-1 0 0,0 0 1 0 0,1 0 0 0 0,-1 0-1 0 0,1 0 1 0 0,-1 0-1 0 0,1-1 1 0 0,-1 1-1 0 0,0-1 1 0 0,1 1 0 0 0,-1-1-1 0 0,0 1 1 0 0,1-1-1 0 0,-1 0 1 0 0,0 0 0 0 0,2-1-1 0 0,2-2 60 0 0,1-1 1 0 0,-1 0-1 0 0,8-11 1 0 0,-2 4 44 0 0,24-23 43 0 0,-20 19-121 0 0,-10 11-29 0 0,0 0 0 0 0,-1-1 0 0 0,7-8-1 0 0,-4 3-84 0 0,1 1 0 0 0,1 0 0 0 0,10-10 0 0 0,-16 17-32 0 0,-2 2-217 0 0,7-2-5592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22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1 388 2760 0 0,'1'-2'333'0'0,"16"-13"1860"0"0,27-30-1 0 0,-1 6-1424 0 0,-34 31-518 0 0,0-1-1 0 0,20-12 1 0 0,9-8 740 0 0,-15 9-274 0 0,27-26 1648 0 0,-6 7-752 0 0,-34 29-1360 0 0,-9 9-205 0 0,1-1 1 0 0,-1 0-1 0 0,1 0 1 0 0,-1 1-1 0 0,1-1 1 0 0,0 0-1 0 0,0 1 0 0 0,0 0 1 0 0,0-1-1 0 0,0 1 1 0 0,0 0-1 0 0,0 0 1 0 0,0 0-1 0 0,0 1 1 0 0,1-1-1 0 0,1 0 1 0 0,-2 0 85 0 0,11-3-116 0 0,-6-1-46 0 0,3-4-284 0 0,-8 8 314 0 0,1 0-3 0 0,3-8 93 0 0,-5 8-37 0 0,0 0-1 0 0,2-5-32 0 0,-2 5 33 0 0,-1 0-1 0 0,3-1-32 0 0,-3 1 22 0 0,0-2-32 0 0,0-4-11 0 0,-3 1 0 0 0,2-2-2 0 0,2-2 14 0 0,-1 9 170 0 0,-4-4 144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24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1 109 3224 0 0,'2'1'240'0'0,"69"22"6833"0"0,-50-18-5958 0 0,33 5 1 0 0,-45-9-816 0 0,1 1 0 0 0,15 5 0 0 0,15 4-96 0 0,-27-9-263 0 0,-1 0 1 0 0,1 1 0 0 0,18 8-1 0 0,-30-11-239 0 0,0 0 0 0 0,0 1 0 0 0,-1-1-1 0 0,1 0 1 0 0,0 0 0 0 0,0 0 0 0 0,0 0 0 0 0,0 0-1 0 0,0 0 1 0 0,-1 0 0 0 0,1 0 0 0 0,0 0 0 0 0,0 0-1 0 0,1-1 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27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0 337 15176 0 0,'0'0'1479'0'0,"5"11"-1319"0"0,0 9-160 0 0,-5-4 0 0 0,8 0 0 0 0,-3-1 0 0 0,3-2 72 0 0,-8 1-72 0 0,5-2 0 0 0,3 1 0 0 0,-3-7 0 0 0,0 7-3639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41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2648,'0'0'256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29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101 485 11832 0 0,'0'0'1329'0'0,"2"0"-986"0"0,1-1-244 0 0,-1 1 0 0 0,0-1 0 0 0,1 1 0 0 0,-1-1 0 0 0,0 0 0 0 0,1 0 0 0 0,-1 0 0 0 0,0-1 0 0 0,0 1 0 0 0,0 0 0 0 0,0-1 0 0 0,0 1 0 0 0,2-3 0 0 0,27-28 140 0 0,-22 22-152 0 0,114-138-837 0 0,-86 101-3926 0 0,-22 27 446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8:29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1 7632 0 0,'0'0'824'0'0,"5"11"-824"0"0,-1-3 0 0 0,5-3 0 0 0,-1 3 0 0 0,1-8 64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02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53 278 2304 0 0,'-13'0'5392'0'0,"12"0"-5343"0"0,0-1 0 0 0,1 1 0 0 0,-1 0 0 0 0,0-1 0 0 0,0 0 1 0 0,1 1-1 0 0,-1-1 0 0 0,0 1 0 0 0,1-1 0 0 0,-1 0 0 0 0,1 0 0 0 0,-1 1 0 0 0,1-1 0 0 0,-1 0 1 0 0,1 0-1 0 0,0 1 0 0 0,-1-1 0 0 0,1 0 0 0 0,0 0 0 0 0,-1-1 0 0 0,-6-11-158 0 0,6 13 32 0 0,-6-12 3144 0 0,5 9-3173 0 0,2 2 241 0 0,0 1 0 0 0,0 0 0 0 0,0 0 0 0 0,0 0 0 0 0,0-1 0 0 0,0 1 0 0 0,0 0 0 0 0,0 0 0 0 0,0 0 0 0 0,0-1 0 0 0,0 1 0 0 0,0 0 0 0 0,0 0 0 0 0,1 0 0 0 0,-1-1 0 0 0,0 1 0 0 0,0 0 0 0 0,1-1 946 0 0,-1 1-946 0 0,0-1 0 0 0,0 1 0 0 0,0 0 0 0 0,1 0 0 0 0,-1 0 0 0 0,0 0 0 0 0,0 0 0 0 0,0 0 0 0 0,1 0 0 0 0,-1 0 0 0 0,0 0 0 0 0,0 0 0 0 0,0 0 0 0 0,1 0 0 0 0,0-1 18 0 0,9-2-19 0 0,-7 3-104 0 0,0 1 0 0 0,0-1 0 0 0,0 1 0 0 0,0 0 1 0 0,0 0-1 0 0,0 0 0 0 0,-1 1 0 0 0,1-1 0 0 0,0 1 0 0 0,-1-1 0 0 0,1 1 1 0 0,-1 0-1 0 0,0 0 0 0 0,1 0 0 0 0,-1 0 0 0 0,0 0 0 0 0,2 3 0 0 0,5 7 189 0 0,0 0 0 0 0,7 14-1 0 0,-12-19-134 0 0,10 13 133 0 0,31 33-1 0 0,-11-13-82 0 0,51 78 99 0 0,-35-46-97 0 0,16 15-120 0 0,-50-65-16 0 0,25 28 0 0 0,-33-42 11 0 0,-6-5 32 0 0,0 4-22 0 0,-1-5 416 0 0,-9-17-621 0 0,-3-4-310 0 0,-15-21 0 0 0,-7-12-491 0 0,12 19-10 0 0,-1 1 0 0 0,-1 2 0 0 0,-2 0 1 0 0,-44-42-1 0 0,27 37-451 0 0,27 24 728 0 0,-19-20-1 0 0,9 7 998 0 0,-51-39-1 0 0,71 58 27 0 0,-1 0 0 0 0,1 0 0 0 0,1 0 0 0 0,-9-12 1 0 0,11 15-175 0 0,1 0 1 0 0,-1-1 0 0 0,1 1 0 0 0,-1-1 0 0 0,1 1 0 0 0,0-1 0 0 0,0 0 0 0 0,0 0 0 0 0,0 1 0 0 0,1-1 0 0 0,-1 0-1 0 0,1 0 1 0 0,-1 0 0 0 0,1-5 0 0 0,1 3 25 0 0,0 2-41 0 0,-1 0 0 0 0,1-1 0 0 0,0 1 0 0 0,0 0 0 0 0,0-1 0 0 0,1 1 0 0 0,-1 0 0 0 0,1 0 0 0 0,0 0 1 0 0,2-4-1 0 0,8-8 74 0 0,1 0 0 0 0,0 0 0 0 0,1 1 0 0 0,0 1-1 0 0,26-19 1 0 0,-27 23-110 0 0,0 1-1 0 0,0 1 0 0 0,0 0 0 0 0,1 0 1 0 0,0 1-1 0 0,16-4 0 0 0,-1 2 24 0 0,-22 5-76 0 0,1 1 0 0 0,0 0 0 0 0,0 0 0 0 0,0 1 0 0 0,12-1 0 0 0,-17 2-27 0 0,1 0 5 0 0,1-1 1 0 0,-1 1-1 0 0,0 1 0 0 0,1-1 0 0 0,-1 0 0 0 0,0 1 0 0 0,0 0 0 0 0,1 0 1 0 0,-1 0-1 0 0,0 1 0 0 0,0-1 0 0 0,0 1 0 0 0,7 4 0 0 0,0 2-3 0 0,-8-7 1 0 0,-1 0 0 0 0,0 1 0 0 0,0-1 0 0 0,0 0 0 0 0,0 1 0 0 0,-1 0 0 0 0,1-1 0 0 0,0 1 0 0 0,-1 0 0 0 0,1 0 0 0 0,-1 0 0 0 0,1 0 1 0 0,-1 0-1 0 0,0 0 0 0 0,0 0 0 0 0,1 4 0 0 0,0 0 19 0 0,-1 0 1 0 0,0 0-1 0 0,0 0 1 0 0,0 0-1 0 0,-1 0 1 0 0,0 0-1 0 0,0 1 1 0 0,-2 9-1 0 0,-4 6 155 0 0,-1 0 0 0 0,-1 0 0 0 0,-1 0 0 0 0,-1-1 0 0 0,-1-1-1 0 0,-1 1 1 0 0,-25 32 0 0 0,31-46-134 0 0,-32 48 158 0 0,34-47-158 0 0,4 0-33 0 0,5-1-10 0 0,-2-6 1 0 0,0-1 0 0 0,0 1 0 0 0,1-1 0 0 0,-1 1 0 0 0,0-1 0 0 0,0 0 0 0 0,0 0 0 0 0,1-1 0 0 0,-1 1 0 0 0,0 0 0 0 0,0-1 0 0 0,0 0 0 0 0,5-2 0 0 0,2 0 20 0 0,-1-1-1 0 0,19-10 1 0 0,-9 4 19 0 0,2 0-1 0 0,-1 1 0 0 0,1 1 1 0 0,0 2-1 0 0,23-6 0 0 0,77-12 28 0 0,-99 21-59 0 0,-1 2 0 0 0,0 0 0 0 0,42 5 0 0 0,-49-2 5 0 0,0 0 1 0 0,1 2-1 0 0,17 6 0 0 0,-28-9-9 0 0,4 2-6 0 0,0 0 0 0 0,0 1 0 0 0,0 0 0 0 0,8 5 0 0 0,-14-8 6 0 0,0 1-1 0 0,-1-1 0 0 0,1 1 1 0 0,0-1-1 0 0,0 1 0 0 0,-1 0 1 0 0,1-1-1 0 0,-1 1 0 0 0,0 0 1 0 0,1 0-1 0 0,-1 0 0 0 0,0 0 1 0 0,0 1-1 0 0,0-1 0 0 0,-1 0 1 0 0,1 0-1 0 0,0 0 0 0 0,-1 1 1 0 0,1-1-1 0 0,-1 5 0 0 0,0-2 17 0 0,-1 0-1 0 0,0 0 0 0 0,0 0 0 0 0,0 0 0 0 0,0 0 0 0 0,-1-1 0 0 0,0 1 0 0 0,-4 7 1 0 0,-25 37 64 0 0,21-34-63 0 0,-6 8 37 0 0,-23 23 1 0 0,-7 10 37 0 0,30-36-68 0 0,-1 0 0 0 0,-29 25 0 0 0,-2 1-27 0 0,14-19-29 0 0,33-26-110 0 0,1-15-1338 0 0,1-2 586 0 0,1 0 1 0 0,1 0-1 0 0,1 0 0 0 0,6-18 1 0 0,-6 22 686 0 0,18-57-1211 0 0,10-37-1424 0 0,-28 90 2424 0 0,24-82-1408 0 0,-19 72 1615 0 0,-2 0 0 0 0,0 0 0 0 0,3-30 0 0 0,-7 26 2040 0 0,0-31 0 0 0,2 33 3791 0 0,4 31-5423 0 0,1 0 1 0 0,-1 0 0 0 0,0 1 0 0 0,0 1 0 0 0,0 0 0 0 0,8 5 0 0 0,46 40 466 0 0,-51-38-627 0 0,1-1 0 0 0,0-1 0 0 0,1 0 0 0 0,0-1-1 0 0,1-1 1 0 0,18 9 0 0 0,-27-15-284 0 0,1 1 0 0 0,0-1-1 0 0,0-1 1 0 0,0 1 0 0 0,8 0-1 0 0,-11-9-5003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03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1 298 6968 0 0,'1'0'316'0'0,"59"-27"267"0"0,24-12 1494 0 0,230-124 1153 0 0,-274 139-2352 0 0,-30 16-510 0 0,0 2 1 0 0,1 0 0 0 0,20-9-1 0 0,-30 15 466 0 0,-2-1-785 0 0,-2-1 64 0 0,0 1 0 0 0,1 0 1 0 0,-1 0-1 0 0,0 0 0 0 0,0 0 1 0 0,-5-1-1 0 0,7 2-65 0 0,0 0 0 0 0,-1 0 0 0 0,1 0 0 0 0,0 1 0 0 0,-1-1 0 0 0,1 0 0 0 0,0 1 0 0 0,0-1-1 0 0,-1 1 1 0 0,1-1 0 0 0,0 1 0 0 0,0-1 0 0 0,0 1 0 0 0,0 0 0 0 0,0 0 0 0 0,0 0 0 0 0,-2 1 0 0 0,-19 21 140 0 0,1 0 0 0 0,-22 33 0 0 0,32-41-194 0 0,-7 8 7 0 0,9-12 3 0 0,0-1 0 0 0,-11 23-1 0 0,2-3 55 0 0,10-15-25 0 0,-10 20 0 0 0,8-13-28 0 0,8-20 4 0 0,1 0 131 0 0,5-3-108 0 0,1 0 0 0 0,0 0 0 0 0,-1 0 0 0 0,1-1 1 0 0,-1 1-1 0 0,0-1 0 0 0,0 0 0 0 0,1-1 0 0 0,5-4 0 0 0,-3 3 4 0 0,17-12 36 0 0,0-2 1 0 0,-2 0-1 0 0,25-27 0 0 0,-14 12-41 0 0,-19 18-17 0 0,0 0 0 0 0,17-12-1 0 0,2-4-14 0 0,-29 26 18 0 0,1 0 0 0 0,0 0 0 0 0,0 0 0 0 0,1 0 0 0 0,-1 1 0 0 0,1 0 0 0 0,0 0 0 0 0,9-4 0 0 0,-12 7-11 0 0,0-1 0 0 0,1 1 0 0 0,-1 0 0 0 0,1 0-1 0 0,-1 1 1 0 0,1-1 0 0 0,-1 1 0 0 0,1-1 0 0 0,0 1 0 0 0,-1 0-1 0 0,1 1 1 0 0,-1-1 0 0 0,1 1 0 0 0,-1-1 0 0 0,1 1-1 0 0,-1 0 1 0 0,1 0 0 0 0,-1 1 0 0 0,0-1 0 0 0,1 1 0 0 0,5 3-1 0 0,6 7 39 0 0,-1 0-1 0 0,0 1 0 0 0,0 0 1 0 0,-2 1-1 0 0,16 22 1 0 0,47 82 310 0 0,-46-67-226 0 0,54 100 89 0 0,-77-134-249 0 0,0 0 0 0 0,-1 0 0 0 0,0 0-1 0 0,-2 0 1 0 0,3 27 0 0 0,-7-4-518 0 0,-1-14-2168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03.7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75 257 3224 0 0,'0'0'12588'0'0,"1"2"-12403"0"0,15 26 93 0 0,2 2-87 0 0,-4-1 194 0 0,28 42-1 0 0,-9-16-21 0 0,-3-7 98 0 0,66 81-1 0 0,-66-92-308 0 0,0-2 20 0 0,41 38 0 0 0,-43-48-141 0 0,33 22-1 0 0,-35-28-27 0 0,-9-8-44 0 0,-16-10-180 0 0</inkml:trace>
  <inkml:trace contextRef="#ctx0" brushRef="#br0" timeOffset="1">0 375 3680 0 0,'1'-1'26'0'0,"0"-1"0"0"0,-1 1 1 0 0,1 0-1 0 0,-1 0 0 0 0,0-1 1 0 0,1 1-1 0 0,-1 0 0 0 0,0-1 0 0 0,0 1 1 0 0,0 0-1 0 0,0-1 0 0 0,0 1 1 0 0,0-3-1 0 0,0 3 156 0 0,0-1 0 0 0,-1 1 0 0 0,1 0 1 0 0,0-1-1 0 0,1 1 0 0 0,-1-1 0 0 0,0 1 0 0 0,0 0 0 0 0,0-1 1 0 0,1 1-1 0 0,-1 0 0 0 0,1-1 0 0 0,-1 1 0 0 0,1 0 0 0 0,1-2 0 0 0,6-8 2897 0 0,0 0-1 0 0,11-10 1 0 0,-8 10-2452 0 0,1 1 0 0 0,-1 1 0 0 0,21-13 0 0 0,47-35-191 0 0,-1 19-320 0 0,-52 26-109 0 0,47-27-1 0 0,-48 23-163 0 0,27-11-1 0 0,-21 11-127 0 0,-14 9-1023 0 0,-1 1-1 0 0,20-5 1 0 0,-17 6-505 0 0,-15 3-168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04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0 769 3224 0 0,'1'1'5774'0'0,"2"0"-5326"0"0,-1 0 0 0 0,1-1 0 0 0,-1 1 0 0 0,1 0 0 0 0,-1-1 0 0 0,1 1 0 0 0,-1-1 0 0 0,1 0 0 0 0,-1 0 0 0 0,1 0 0 0 0,0 0 0 0 0,-1 0 0 0 0,1 0 0 0 0,-1-1 0 0 0,1 1 0 0 0,3-2 0 0 0,7-3-296 0 0,25-12 1 0 0,-18 8 533 0 0,-2 2-496 0 0,-1-1 1 0 0,1-1 0 0 0,29-21-1 0 0,-6-1-146 0 0,124-101-2403 0 0,-143 111 225 0 0,48-33 0 0 0,-40 39 1288 0 0,-29 14 900 0 0,12 3 735 0 0,-11-1-598 0 0,1 0-1 0 0,-1 1 1 0 0,1-1 0 0 0,-1 1-1 0 0,0 0 1 0 0,0 0 0 0 0,0 0-1 0 0,0 0 1 0 0,0 0 0 0 0,0 0-1 0 0,0 0 1 0 0,1 3 0 0 0,16 30 1315 0 0,-15-26-1155 0 0,-1 0 1 0 0,-1 0-1 0 0,3 12 0 0 0,-3-12-158 0 0,0 0-1 0 0,0 0 0 0 0,6 14 1 0 0,-6-18-125 0 0,8 17 161 0 0,1-1 1 0 0,1 0-1 0 0,21 30 0 0 0,-14-27-151 0 0,-13-15-76 0 0,0-1 0 0 0,1-1 0 0 0,0 1 0 0 0,0-1 0 0 0,16 12-1 0 0,-10-8-38 0 0,-11-9-131 0 0,0 0-1 0 0,1 0 1 0 0,-1-1-1 0 0,0 1 0 0 0,1 0 1 0 0,0-1-1 0 0,-1 1 1 0 0,1-1-1 0 0,0 0 0 0 0,-1 0 1 0 0,1 0-1 0 0,0 0 1 0 0,3 0-1 0 0,-5-3-971 0 0,-1-10-10 0 0</inkml:trace>
  <inkml:trace contextRef="#ctx0" brushRef="#br0" timeOffset="1">540 203 14944 0 0,'0'0'1357'0'0,"1"1"-1117"0"0,1 1-225 0 0,1 0 0 0 0,-1 0 1 0 0,1-1-1 0 0,-1 1 0 0 0,1-1 1 0 0,0 1-1 0 0,-1-1 0 0 0,1 0 1 0 0,0 0-1 0 0,0-1 0 0 0,4 2 1 0 0,36 2 699 0 0,-22-3-413 0 0,-12 0-273 0 0,0-1 0 0 0,0 0-1 0 0,0-1 1 0 0,0 0 0 0 0,0-1-1 0 0,12-3 1 0 0,54-22-1613 0 0,-46 16 401 0 0,80-39-3566 0 0,-63 27 3330 0 0,5-1-341 0 0</inkml:trace>
  <inkml:trace contextRef="#ctx0" brushRef="#br0" timeOffset="2">1193 0 14400 0 0,'0'0'2675'0'0,"-1"3"-2576"0"0,-7 22 103 0 0,-7 20 77 0 0,-7 2-84 0 0,-1-1-1 0 0,-3-1 0 0 0,-45 60 1 0 0,20-32 76 0 0,-3 3-84 0 0,46-65-157 0 0,1 0-1 0 0,-12 23 0 0 0,-1 4 18 0 0,-20 27-23 0 0,39-63-40 0 0,0-1-1 0 0,0 1 1 0 0,-1-1 0 0 0,1 1 0 0 0,0-1-1 0 0,-1 1 1 0 0,1-1 0 0 0,-1 0-1 0 0,0 1 1 0 0,1-1 0 0 0,-1 0-1 0 0,-3 1 1 0 0,-7 6-340 0 0,11-7-797 0 0,-1-1-362 0 0,-9 0-75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04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2304 0 0,'0'0'101'0'0,"3"0"1"0"0,24 4 848 0 0,43 19 10494 0 0,-27-9-10505 0 0,0-2 0 0 0,51 6 0 0 0,-55-11-770 0 0,-10-3-1449 0 0,0-2 0 0 0,52-2-1 0 0,-43-3-157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05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0 402 16208 0 0,'0'0'2735'0'0,"2"3"-2637"0"0,11 19-31 0 0,-2-6-65 0 0,12 26-1 0 0,5 15 225 0 0,50 76 0 0 0,25 4-52 0 0,-48-68-48 0 0,-36-50-51 0 0,-16-16-62 0 0,0-1-1 0 0,0 1 1 0 0,0 0 0 0 0,-1-1-1 0 0,1 1 1 0 0,-1 1 0 0 0,4 4-1 0 0,-3 5-163 0 0,-4-13 145 0 0,1 0 0 0 0,0 0 0 0 0,0 0 0 0 0,0 0 1 0 0,0 0-1 0 0,0 0 0 0 0,0 0 0 0 0,0 1 0 0 0,0-1 0 0 0,0 0 0 0 0,0 0 0 0 0,-1 0 1 0 0,1 0-1 0 0,0 0 0 0 0,0 0 0 0 0,0 0 0 0 0,0 0 0 0 0,0 0 0 0 0,0 0 0 0 0,-1 0 0 0 0,1 0 1 0 0,0 0-1 0 0,0 0 0 0 0,0 0 0 0 0,0 0 0 0 0,0 0 0 0 0,0 0 0 0 0,-1 0 0 0 0,1 0 1 0 0,0 0-1 0 0,0 0 0 0 0,0 0 0 0 0,0 0 0 0 0,0 0 0 0 0,0 0 0 0 0,-1 0 0 0 0,1 0 1 0 0,0 0-1 0 0,0 0 0 0 0,0 0 0 0 0,0-1 0 0 0,-15-10-504 0 0,13 10 425 0 0,-68-40-2204 0 0,53 33 1895 0 0,0-2-1 0 0,1 0 0 0 0,0 0 0 0 0,-26-24 1 0 0,22 14 636 0 0,1-1 1 0 0,1-1 0 0 0,2-1 0 0 0,0 0 0 0 0,1-1 0 0 0,1-1-1 0 0,-18-47 1 0 0,31 71-162 0 0,1 0-1 0 0,0 1 0 0 0,-1-1 1 0 0,1 1-1 0 0,0-1 1 0 0,0 0-1 0 0,0 1 1 0 0,0-1-1 0 0,-1 0 1 0 0,1 1-1 0 0,0-1 1 0 0,0 0-1 0 0,0 1 0 0 0,0-1 1 0 0,1 0-1 0 0,-1 0 1 0 0,0 1-1 0 0,0-1 1 0 0,0 1-1 0 0,0-1 1 0 0,1 0-1 0 0,-1 1 0 0 0,1-2 1 0 0,-1 2-55 0 0,1 0-1 0 0,0-1 1 0 0,0 1 0 0 0,-1 0-1 0 0,1 0 1 0 0,0 0 0 0 0,0-1-1 0 0,-1 1 1 0 0,1 0 0 0 0,0 0-1 0 0,0 0 1 0 0,-1 0 0 0 0,1 0-1 0 0,0 1 1 0 0,0-1 0 0 0,-1 0-1 0 0,1 0 1 0 0,0 0 0 0 0,0 1-1 0 0,-1-1 1 0 0,1 0 0 0 0,0 1-1 0 0,15 7-46 0 0,0 0 0 0 0,-1 1 0 0 0,18 15 0 0 0,23 13 36 0 0,-49-33-3 0 0,1 0 0 0 0,1 0 1 0 0,-1 0-1 0 0,0-1 0 0 0,1 0 0 0 0,16 2 0 0 0,-10-3 130 0 0,1 0-1 0 0,-1-1 0 0 0,23-2 1 0 0,-29 0-94 0 0,0 0 0 0 0,0-1 1 0 0,0 0-1 0 0,0-1 0 0 0,-1 0 1 0 0,1 0-1 0 0,8-6 0 0 0,-11 7-43 0 0,-1-1-1 0 0,0 0 1 0 0,0 0-1 0 0,0-1 1 0 0,-1 0-1 0 0,1 0 0 0 0,-1 0 1 0 0,0 0-1 0 0,0 0 1 0 0,0-1-1 0 0,0 0 1 0 0,-1 0-1 0 0,0 0 1 0 0,0 0-1 0 0,0-1 1 0 0,-1 1-1 0 0,3-9 0 0 0,-1 3 3 0 0,-1-1 1 0 0,0 1-1 0 0,-1-1 0 0 0,0 0 0 0 0,-1 0 0 0 0,-1 1 0 0 0,1-1 0 0 0,-3-16 0 0 0,-2 0-5 0 0,2 15-24 0 0,0 1-1 0 0,0-1 1 0 0,-7-18-1 0 0,-27-54 23 0 0,29 65 1 0 0,6 17-2 0 0,1 1 0 0 0,-1-1-1 0 0,0 1 1 0 0,1 0 0 0 0,-1-1 0 0 0,0 1 0 0 0,-1 0 0 0 0,1 0 0 0 0,-3-4 0 0 0,4 6-4 0 0,0 0 0 0 0,0-1-1 0 0,0 1 1 0 0,-1 0 0 0 0,1 0 0 0 0,0-1 0 0 0,0 1 0 0 0,0 0 0 0 0,0 0 0 0 0,0 0 0 0 0,0-1 0 0 0,0 1 0 0 0,0 0 0 0 0,0 0-1 0 0,0-1 1 0 0,0 1 0 0 0,0 0 0 0 0,0 0 0 0 0,0-1 0 0 0,0 1 0 0 0,0 0 0 0 0,0 0 0 0 0,0-1 0 0 0,0 1 0 0 0,1 0 0 0 0,-1 0 0 0 0,0-1-592 0 0,6 11 437 0 0,0 0-1 0 0,1 0 1 0 0,13 14 0 0 0,-12-14 80 0 0,5 7 110 0 0,2-1 0 0 0,0 0-1 0 0,0-1 1 0 0,2-1 0 0 0,0-1-1 0 0,0 0 1 0 0,1-1 0 0 0,1-1 0 0 0,28 14-1 0 0,-41-23 21 0 0,0 0 0 0 0,0-1 0 0 0,0 1 0 0 0,9 0 1 0 0,4 1 140 0 0,-5-1-125 0 0,0-1 1 0 0,0 0-1 0 0,0-1 1 0 0,-1-1-1 0 0,18-2 0 0 0,36-7-12 0 0,-61 8-33 0 0,0 0 0 0 0,0 0 1 0 0,0-1-1 0 0,0 1 0 0 0,-1-1 1 0 0,1-1-1 0 0,-1 1 1 0 0,0-1-1 0 0,0 0 0 0 0,6-5 1 0 0,-9 7-17 0 0,0 0-4 0 0,0 0 0 0 0,0 0 0 0 0,0 0 1 0 0,-1 0-1 0 0,1-1 0 0 0,-1 1 0 0 0,1-1 0 0 0,-1 1 1 0 0,0-1-1 0 0,0 1 0 0 0,1-5 0 0 0,5-31-43 0 0,-6 30 7 0 0,0-5 4 0 0,0 1 0 0 0,-1-1 1 0 0,0 1-1 0 0,-4-22 0 0 0,0 6 38 0 0,-3-8 128 0 0,7 33-123 0 0,0 3-10 0 0,0-1 1 0 0,0 1 0 0 0,0-1-1 0 0,0 0 1 0 0,0 1 0 0 0,0-1-1 0 0,0 1 1 0 0,0-1-1 0 0,0 1 1 0 0,0-1 0 0 0,0 0-1 0 0,-1 1 1 0 0,1-1-1 0 0,0 1 1 0 0,0-1 0 0 0,-1 1-1 0 0,1-1 1 0 0,0 1 0 0 0,-1-1-1 0 0,1 1 1 0 0,-1-1-1 0 0,0 0 1 0 0,1 0 242 0 0,9 9-259 0 0,-1-2-52 0 0,-2 2 51 0 0,0-1 1 0 0,-1 1-1 0 0,0 1 0 0 0,5 9 0 0 0,-7-12 8 0 0,1 0 0 0 0,0 0 0 0 0,0 0 0 0 0,1-1 1 0 0,-1 0-1 0 0,1 0 0 0 0,8 6 0 0 0,-1-1 32 0 0,1 0 1 0 0,16 8-1 0 0,-23-15 2 0 0,1 0-1 0 0,-1 0 0 0 0,1-1 1 0 0,-1 0-1 0 0,1 0 1 0 0,0-1-1 0 0,-1 1 1 0 0,1-2-1 0 0,0 1 1 0 0,0-1-1 0 0,0 0 0 0 0,0 0 1 0 0,0-1-1 0 0,-1 1 1 0 0,1-2-1 0 0,0 1 1 0 0,0-1-1 0 0,-1 0 1 0 0,1 0-1 0 0,-1-1 1 0 0,0 0-1 0 0,1 0 0 0 0,-1-1 1 0 0,10-7-1 0 0,-6 2-17 0 0,0-1 1 0 0,-1 1-1 0 0,0-2 0 0 0,0 1 0 0 0,-1-2 0 0 0,-1 1 0 0 0,0-1 0 0 0,0 0 0 0 0,-1 0 0 0 0,-1-1 1 0 0,8-23-1 0 0,-12 27-29 0 0,0 0 1 0 0,0 0 0 0 0,-1-1 0 0 0,0 1-1 0 0,0 0 1 0 0,-1 0 0 0 0,0 0 0 0 0,-3-10-1 0 0,2 13 47 0 0,0 0 0 0 0,0 0-1 0 0,1 0 1 0 0,0 0 0 0 0,0-6-1 0 0,1 10 473 0 0,1 4-620 0 0,1 2 117 0 0,-1-1 1 0 0,1 0-1 0 0,0 0 1 0 0,0-1-1 0 0,0 1 0 0 0,1 0 1 0 0,-1-1-1 0 0,1 1 1 0 0,-1-1-1 0 0,1 1 1 0 0,0-1-1 0 0,0 0 1 0 0,0-1-1 0 0,0 1 1 0 0,0 0-1 0 0,0-1 0 0 0,0 1 1 0 0,1-1-1 0 0,5 1 1 0 0,0 0 39 0 0,1-1 0 0 0,-1 1-1 0 0,1-2 1 0 0,0 1 0 0 0,-1-2 0 0 0,13 0 0 0 0,41-3 25 0 0,11-1-2254 0 0,-59 1 983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06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276 51 3224 0 0,'0'0'4680'0'0,"-5"-6"-642"0"0,-10-11-2204 0 0,13 15-1720 0 0,1 1-67 0 0,-1-1 0 0 0,0 1 1 0 0,1 0-1 0 0,-1 0 0 0 0,0 0 0 0 0,0 1 0 0 0,1-1 0 0 0,-1 0 0 0 0,0 1 0 0 0,0-1 0 0 0,-4 0 1 0 0,-3-3 800 0 0,2 0-326 0 0,-2 2-232 0 0,0 0-1 0 0,0 1 1 0 0,0 0 0 0 0,0 1-1 0 0,0 0 1 0 0,0 0 0 0 0,-18 3-1 0 0,24-2-274 0 0,1 0-1 0 0,-1 0 0 0 0,0 0 1 0 0,1 0-1 0 0,-1 0 0 0 0,-4 4 0 0 0,-9 3-18 0 0,13-6 4 0 0,0-1 0 0 0,0 1 0 0 0,1 0 0 0 0,-1 0 0 0 0,0 0 0 0 0,1 0 0 0 0,-1 0 0 0 0,1 0 0 0 0,0 1 0 0 0,0-1 0 0 0,-4 6 0 0 0,-9 9 0 0 0,12-13 0 0 0,1-1 0 0 0,0 0 0 0 0,0 1 0 0 0,0 0 0 0 0,0 0 0 0 0,1-1 0 0 0,0 1 0 0 0,-1 0 0 0 0,0 6 0 0 0,-5 14 0 0 0,4-21 0 0 0,3-2 0 0 0,-1 0 0 0 0,1 0 0 0 0,-1 0 0 0 0,1-1 0 0 0,-1 1 0 0 0,1 0 0 0 0,-1 1 0 0 0,1-1 0 0 0,0 0 0 0 0,0 0 0 0 0,-1 0 0 0 0,1 0 0 0 0,0 0 0 0 0,0 2 0 0 0,-1-1 0 0 0,2 15 0 0 0,0-15 8 0 0,-1 0-1 0 0,1-1 0 0 0,0 1 0 0 0,-1-1 0 0 0,1 1 0 0 0,0-1 0 0 0,0 1 0 0 0,0-1 1 0 0,0 1-1 0 0,0-1 0 0 0,1 0 0 0 0,-1 0 0 0 0,0 1 0 0 0,1-1 0 0 0,-1 0 1 0 0,0 0-1 0 0,1 0 0 0 0,-1-1 0 0 0,1 1 0 0 0,0 0 0 0 0,-1 0 0 0 0,1-1 0 0 0,0 1 1 0 0,-1-1-1 0 0,1 0 0 0 0,0 1 0 0 0,0-1 0 0 0,1 0 0 0 0,4 1 34 0 0,0-1 1 0 0,0 0-1 0 0,-1 0 0 0 0,1-1 1 0 0,0 1-1 0 0,9-4 0 0 0,30-8 188 0 0,80-18 110 0 0,-113 28-339 0 0,1 1 0 0 0,-1 0 0 0 0,1 1 0 0 0,-1 0 0 0 0,1 1 0 0 0,-1 1 0 0 0,0 0 0 0 0,1 1 0 0 0,-1 0 0 0 0,13 6 0 0 0,-18-5 0 0 0,0 1 0 0 0,0 0 0 0 0,-1 0 0 0 0,0 0 0 0 0,8 10 0 0 0,-7-8 12 0 0,-6 1 50 0 0,-2-4-36 0 0,-1 1 0 0 0,0-1 0 0 0,1 0 0 0 0,-1 0 0 0 0,-1 0 0 0 0,1 0 0 0 0,-1 0 0 0 0,1 0 0 0 0,-1 0 0 0 0,0-1 0 0 0,0 1 0 0 0,-1-1 0 0 0,1 1 0 0 0,-1-1 0 0 0,-3 4 0 0 0,-2 3 36 0 0,-9 9-33 0 0,-2 0 0 0 0,0-1 0 0 0,-1-1-1 0 0,-27 18 1 0 0,39-29-55 0 0,-106 69-350 0 0,111-71 310 0 0,-1-1 0 0 0,0 0-1 0 0,-1 0 1 0 0,1 0 0 0 0,0-1 0 0 0,-1 0 0 0 0,1 1 0 0 0,-1-2 0 0 0,0 1 0 0 0,0 0 0 0 0,0-1 0 0 0,0 0 0 0 0,-6 1-1 0 0,10-3-219 0 0,1 1 0 0 0,0-1-1 0 0,0 0 1 0 0,-1 1 0 0 0,1-1-1 0 0,0 1 1 0 0,0-1-1 0 0,0 0 1 0 0,0 1 0 0 0,0-1-1 0 0,0 0 1 0 0,0 1-1 0 0,0-1 1 0 0,0 0 0 0 0,0 0-1 0 0,0-16-6234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08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1122 4144 0 0,'0'0'191'0'0,"2"1"401"0"0,24 20 7236 0 0,-3 6-4079 0 0,18 35-2828 0 0,-15-21-611 0 0,2 1-61 0 0,26 52 0 0 0,-23-48-367 0 0,-30-44 314 0 0,-7-17-4 0 0,4 6-240 0 0,-1 0-1 0 0,0 1 1 0 0,-1-1-1 0 0,0 1 0 0 0,0 0 1 0 0,-1 0-1 0 0,-6-9 0 0 0,-45-49-1376 0 0,35 43 824 0 0,-2-4-70 0 0,-42-50-810 0 0,40 46 1462 0 0,13 16 58 0 0,-16-25 1 0 0,-9-15 666 0 0,26 39 544 0 0,68 55 905 0 0,-24-15-2023 0 0,12 9 20 0 0,-9-11-34 0 0,-22-13-83 0 0,0 0-1 0 0,1-1 1 0 0,1-1-1 0 0,25 10 1 0 0,-37-17-24 0 0,-1 1-1 0 0,0-1 1 0 0,0 0-1 0 0,1 0 1 0 0,-1 0-1 0 0,0-1 1 0 0,1 1-1 0 0,-1-1 1 0 0,0 0-1 0 0,0 0 1 0 0,1 0-1 0 0,-1 0 1 0 0,0-1 0 0 0,0 1-1 0 0,0-1 1 0 0,-1 0-1 0 0,4-2 1 0 0,6-4 29 0 0,-1 0 1 0 0,17-18 0 0 0,-13 10-86 0 0,0-1-1 0 0,-2 0 1 0 0,0 0 0 0 0,0-1-1 0 0,-2-1 1 0 0,13-28 0 0 0,-18 33-143 0 0,-1-2 1 0 0,0 1-1 0 0,3-24 0 0 0,4-49-632 0 0,-11 77 737 0 0,-2-26 99 0 0,1 37 351 0 0,8 9-190 0 0,7 16 132 0 0,19 44-1 0 0,-4-5-53 0 0,-27-58-223 0 0,1 0-22 0 0,-1 0 0 0 0,1 0 0 0 0,0 0 0 0 0,0 0 0 0 0,6 5 0 0 0,2 4 36 0 0,-10-12-45 0 0,0 0 0 0 0,1 0 1 0 0,-1 0-1 0 0,1 0 0 0 0,0 0 1 0 0,0-1-1 0 0,0 1 0 0 0,0-1 1 0 0,1 0-1 0 0,3 2 0 0 0,1 0 15 0 0,1-1 0 0 0,0 0-1 0 0,12 3 1 0 0,-17-6-11 0 0,-1 1 1 0 0,1-1-1 0 0,-1 0 1 0 0,0 0-1 0 0,1 0 0 0 0,-1-1 1 0 0,1 1-1 0 0,-1-1 1 0 0,0 0-1 0 0,0 0 1 0 0,1 0-1 0 0,-1 0 1 0 0,4-2-1 0 0,7-5 2 0 0,0-1-1 0 0,0 0 1 0 0,19-17-1 0 0,-26 20-62 0 0,0-1-1 0 0,0 0 0 0 0,-1 0 1 0 0,0-1-1 0 0,0 0 1 0 0,-1 0-1 0 0,6-13 0 0 0,-5 9-37 0 0,-3 7 41 0 0,-1 0 0 0 0,0 0 0 0 0,0 0 0 0 0,0 0 0 0 0,0 0 0 0 0,-1 0 0 0 0,0-1 0 0 0,0 1 0 0 0,0-8 0 0 0,-1 6-15 0 0,0 3 48 0 0,1 0 1 0 0,-1-1-1 0 0,0 1 0 0 0,-1 0 0 0 0,1 0 1 0 0,-1 0-1 0 0,0-1 0 0 0,0 1 0 0 0,0 0 1 0 0,0 0-1 0 0,-1 0 0 0 0,0 1 1 0 0,1-1-1 0 0,-1 0 0 0 0,-4-5 0 0 0,1 3 5 0 0,2 2 83 0 0,1 1 1 0 0,-1 0-1 0 0,0-1 1 0 0,0 1-1 0 0,0 1 1 0 0,-4-4-1 0 0,1 0 119 0 0,5 4-22 0 0,0 4-5 0 0,-11 6 88 0 0,10-7-213 0 0,1 0 0 0 0,-1 0 0 0 0,0 0 0 0 0,1 0 0 0 0,-1 0 0 0 0,1 0 1 0 0,-1 1-1 0 0,1-1 0 0 0,0 1 0 0 0,-1-1 0 0 0,1 1 0 0 0,-1 1 0 0 0,-12 43 459 0 0,12-38-438 0 0,1-1 0 0 0,-1 1 1 0 0,2-1-1 0 0,-1 1 0 0 0,1 0 1 0 0,1 9-1 0 0,-1 1 120 0 0,1-15-146 0 0,-1-1 0 0 0,0 0 0 0 0,1 1 0 0 0,-1-1 0 0 0,1 0 0 0 0,0 1 0 0 0,0-1 0 0 0,0 0-1 0 0,2 3 1 0 0,1 4 53 0 0,-4-7 79 0 0,2 0-84 0 0,3 5-6 0 0,-3-5 13 0 0,-2-1-77 0 0,0-1-1 0 0,0 0 1 0 0,0 1 0 0 0,1-1-1 0 0,-1 0 1 0 0,0 1-1 0 0,0-1 1 0 0,1 1 0 0 0,-1-1-1 0 0,0 0 1 0 0,1 0 0 0 0,-1 1-1 0 0,1-1 1 0 0,-1 0 0 0 0,0 0-1 0 0,1 1 1 0 0,-1-1-1 0 0,1 0 1 0 0,-1 0 0 0 0,0 0-1 0 0,1 0 1 0 0,-1 1 0 0 0,1-1-1 0 0,-1 0 1 0 0,2 0 0 0 0,9 1 110 0 0,-8-1-80 0 0,-1 0-1 0 0,1-1 1 0 0,-1 0-1 0 0,1 1 1 0 0,-1-1-1 0 0,0 0 1 0 0,1 0-1 0 0,-1 0 1 0 0,0 0-1 0 0,4-3 1 0 0,4-2 101 0 0,-7 4-97 0 0,1-1-1 0 0,-1 1 1 0 0,1-1 0 0 0,-1 0-1 0 0,0 0 1 0 0,0 0-1 0 0,0-1 1 0 0,0 1-1 0 0,-1-1 1 0 0,1 0 0 0 0,-1 1-1 0 0,3-8 1 0 0,-2 4-17 0 0,1 1 0 0 0,0 0-1 0 0,6-8 1 0 0,-2 8-39 0 0,-7 6 4 0 0,1-1-1 0 0,-1 1 1 0 0,0 0 0 0 0,1 0 0 0 0,-1 0 0 0 0,0 0 0 0 0,0 0 0 0 0,1 0 0 0 0,-1 1 0 0 0,0-1-1 0 0,0 0 1 0 0,1 1 0 0 0,-1-1 0 0 0,0 1 0 0 0,0-1 0 0 0,0 1 0 0 0,1 0 0 0 0,-1-1 0 0 0,1 2-1 0 0,23 19 19 0 0,-14-11-15 0 0,-5-5 7 0 0,43 32 0 0 0,-42-33 0 0 0,-1 0 0 0 0,1-1 0 0 0,0 1 0 0 0,0-1 0 0 0,14 4 0 0 0,-17-6 0 0 0,1 0 0 0 0,0 0 0 0 0,0-1 0 0 0,0 1 0 0 0,0-1 0 0 0,0-1 0 0 0,0 1 0 0 0,0 0 0 0 0,-1-1 0 0 0,1 0 0 0 0,0 0 0 0 0,0-1 0 0 0,-1 1 0 0 0,1-1 0 0 0,-1 0 0 0 0,9-5 0 0 0,-4 0 25 0 0,0 0 1 0 0,0-1-1 0 0,-1 0 0 0 0,1-1 1 0 0,12-18-1 0 0,0 0-25 0 0,-2-1 0 0 0,0-1 0 0 0,-3 0 0 0 0,0-2 0 0 0,15-41 0 0 0,-26 55-6 0 0,5-29 0 0 0,-4 14-48 0 0,-4 22 29 0 0,0-1-1 0 0,-1 1 1 0 0,0-1 0 0 0,-1 1 0 0 0,0-1 0 0 0,-1 1 0 0 0,0 0 0 0 0,-5-21 0 0 0,1 17 4 0 0,1-1 1 0 0,-2 1-1 0 0,0 1 1 0 0,-1-1-1 0 0,-13-20 0 0 0,17 30 21 0 0,-1 0 0 0 0,1 1 0 0 0,0-1 0 0 0,-1 1 0 0 0,-5-5 0 0 0,-6-4 0 0 0,14 10 11 0 0,-1 1 0 0 0,0-1 0 0 0,1 1 0 0 0,-1 0 0 0 0,0-1 0 0 0,0 1 0 0 0,0 0 0 0 0,0 0 0 0 0,0 1-1 0 0,0-1 1 0 0,0 0 0 0 0,0 1 0 0 0,-1-1 0 0 0,1 1 0 0 0,0 0 0 0 0,0 0 0 0 0,0-1 0 0 0,-1 2 0 0 0,1-1-1 0 0,0 0 1 0 0,0 0 0 0 0,0 1 0 0 0,-1-1 0 0 0,1 1 0 0 0,0-1 0 0 0,0 1 0 0 0,0 0 0 0 0,0 0 0 0 0,0 0 0 0 0,0 0-1 0 0,0 0 1 0 0,1 1 0 0 0,-1-1 0 0 0,0 1 0 0 0,1-1 0 0 0,-1 1 0 0 0,1-1 0 0 0,-1 1 0 0 0,1 0 0 0 0,0 0 0 0 0,0 0-1 0 0,-1-1 1 0 0,0 4 0 0 0,-3 7-10 0 0,1 0 0 0 0,0 0 0 0 0,1 1 0 0 0,0-1-1 0 0,0 1 1 0 0,2 0 0 0 0,-1 0 0 0 0,2 0 0 0 0,0 0 0 0 0,3 25-1 0 0,0-18 19 0 0,1-1-1 0 0,0 0 1 0 0,2 0-1 0 0,0-1 1 0 0,2 1-1 0 0,14 26 1 0 0,-17-37-8 0 0,0 0 0 0 0,1-1 0 0 0,0 1 1 0 0,0-1-1 0 0,1 0 0 0 0,0-1 0 0 0,0 0 0 0 0,1 0 0 0 0,0 0 0 0 0,0-1 1 0 0,0 0-1 0 0,0-1 0 0 0,1 0 0 0 0,0 0 0 0 0,-1-1 0 0 0,13 3 0 0 0,-14-5-3 0 0,0 0 0 0 0,0-1-1 0 0,1 0 1 0 0,-1 0 0 0 0,0 0-1 0 0,0-1 1 0 0,0 0-1 0 0,0-1 1 0 0,-1 1 0 0 0,13-6-1 0 0,2 1-1 0 0,-15 5 10 0 0,1-1-1 0 0,-1 0 1 0 0,0 0 0 0 0,0 0 0 0 0,0-1 0 0 0,-1 0 0 0 0,1 0 0 0 0,0 0 0 0 0,-1-1 0 0 0,0 0 0 0 0,0 0-1 0 0,0 0 1 0 0,7-9 0 0 0,20-24 46 0 0,-23 28-62 0 0,0 0 0 0 0,-1-1 1 0 0,0 0-1 0 0,-1 0 0 0 0,0-1 0 0 0,0 0 1 0 0,-1 0-1 0 0,7-19 0 0 0,1-3-30 0 0,-11 28 10 0 0,0 0 1 0 0,0-1-1 0 0,-1 1 1 0 0,0-1-1 0 0,0 0 1 0 0,-1 1-1 0 0,2-9 1 0 0,-6-69-243 0 0,2 63 233 0 0,-2 1-1 0 0,0 1 1 0 0,-1-1-1 0 0,-1 0 1 0 0,-10-25-1 0 0,-6-21-73 0 0,17 50 76 0 0,-1 2-1 0 0,0-1 1 0 0,-1 0 0 0 0,-1 1-1 0 0,0 0 1 0 0,-12-16-1 0 0,18 28 31 0 0,-1-1 0 0 0,0 0 0 0 0,0 0-1 0 0,1 1 1 0 0,-1-1 0 0 0,0 1-1 0 0,0 0 1 0 0,0 0 0 0 0,0-1 0 0 0,-4 0-1 0 0,6 2 3 0 0,-1 0 0 0 0,0-1 0 0 0,1 1-1 0 0,-1 0 1 0 0,0 0 0 0 0,1 0 0 0 0,-1 0 0 0 0,0-1-1 0 0,0 1 1 0 0,1 0 0 0 0,-1 0 0 0 0,0 0-1 0 0,0 1 1 0 0,1-1 0 0 0,-1 0 0 0 0,0 0-1 0 0,1 0 1 0 0,-1 0 0 0 0,0 1 0 0 0,1-1-1 0 0,-1 0 1 0 0,0 1 0 0 0,1-1 0 0 0,-1 0 0 0 0,0 1-1 0 0,1-1 1 0 0,-1 1 0 0 0,1-1 0 0 0,-1 1-1 0 0,1-1 1 0 0,-1 1 0 0 0,1 0 0 0 0,0-1-1 0 0,-1 1 1 0 0,1-1 0 0 0,0 1 0 0 0,-1 0 0 0 0,1 1-1 0 0,-12 23 60 0 0,10-21-63 0 0,0 0 0 0 0,0 0 0 0 0,0 0-1 0 0,1 0 1 0 0,-1 0 0 0 0,1 1 0 0 0,0-1 0 0 0,0 0 0 0 0,1 1-1 0 0,-1-1 1 0 0,1 1 0 0 0,0 4 0 0 0,0-8 2 0 0,2 24 7 0 0,1 0 0 0 0,1-1 0 0 0,1 0 0 0 0,8 24 0 0 0,-3-20-10 0 0,-6-16 0 0 0,0 0 0 0 0,0 0 0 0 0,1-1 0 0 0,0 0 0 0 0,1 0 0 0 0,1 0 0 0 0,13 17 0 0 0,37 30-106 0 0,-52-52 38 0 0,1 0 0 0 0,0-1 1 0 0,1 0-1 0 0,-1 0 1 0 0,1-1-1 0 0,0 0 0 0 0,0 0 1 0 0,1 0-1 0 0,-1-1 0 0 0,1 0 1 0 0,0-1-1 0 0,-1 0 0 0 0,1 0 1 0 0,16 1-1 0 0,-16-2-992 0 0,0-1-1 0 0,0 0 0 0 0,0 0 1 0 0,0-1-1 0 0,10-2 0 0 0,5-4-5389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42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95 12064,'0'0'1210,"2"0"-1111,18 0-242,3 0 773,1 0 1,0-2-1,29-5 1,36-8 967,-38 7-1023,220-19 313,-263 26-878,98-1 61,40-4-78,-107 3 2,-21 1-103,-1 0 1,1 0-1,20-7 0,-15 6-853,-21 4 474,1-2-1,0 1 1,0 0-1,0 0 1,-1-1 0,5-1-1,0-1-766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08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3224 0 0,'2'2'6328'0'0,"21"20"288"0"0,13 12-4734 0 0,13 11-1893 0 0,-25-19 222 0 0,25 34-1 0 0,-40-49-183 0 0,106 145 235 0 0,-106-144-307 0 0,0 0 0 0 0,0 1 0 0 0,-1 1 1 0 0,10 24-1 0 0,-12-26-80 0 0,-5-11 63 0 0,0 1 0 0 0,0 0 1 0 0,0 0-1 0 0,-1 0 0 0 0,1 0 0 0 0,0 0 0 0 0,0 4 0 0 0,-1-5-840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09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1 239 12896 0 0,'0'0'1152'0'0,"9"-8"-928"0"0,8 0-224 0 0,0-3 0 0 0,1-1 984 0 0,5-4 144 0 0,3-3 31 0 0,8-1 9 0 0,-3 6-896 0 0,-1-6-176 0 0,1 4-96 0 0,0-4 96 0 0,5 4-208 0 0,-10-3-40 0 0,-4 4-8 0 0,4 4-4863 0 0,5-2-969 0 0</inkml:trace>
  <inkml:trace contextRef="#ctx0" brushRef="#br0" timeOffset="1">224 453 11776 0 0,'0'0'1068'0'0,"2"1"-878"0"0,0 0-132 0 0,1 0-1 0 0,0 0 1 0 0,-1 0-1 0 0,1-1 1 0 0,0 1-1 0 0,0-1 1 0 0,-1 0-1 0 0,1 0 0 0 0,0 0 1 0 0,0 0-1 0 0,-1 0 1 0 0,1 0-1 0 0,0-1 1 0 0,0 1-1 0 0,3-2 1 0 0,5-2 728 0 0,0 0 1 0 0,15-9 0 0 0,-7 4-470 0 0,13-9-113 0 0,0-2 0 0 0,-1 0 0 0 0,43-39 0 0 0,-40 27-500 0 0,-26 24 16 0 0,0 0 0 0 0,0 0 0 0 0,1 1 0 0 0,16-11 1 0 0,-15 12-52 0 0,-1 0 0 0 0,10-9 0 0 0,16-10-492 0 0,-32 23 777 0 0,0 1 1 0 0,1-1-1 0 0,-1 1 1 0 0,1 0-1 0 0,-1-1 1 0 0,1 2-1 0 0,-1-1 1 0 0,1 0-1 0 0,7 1 1 0 0,-7-1 130 0 0,0 2-1 0 0,1-1 1 0 0,-1 0 0 0 0,0 1-1 0 0,1 0 1 0 0,-1 0 0 0 0,0 0 0 0 0,0 0-1 0 0,1 1 1 0 0,-1 0 0 0 0,0 0-1 0 0,-1 0 1 0 0,1 0 0 0 0,0 0-1 0 0,-1 1 1 0 0,1 0 0 0 0,-1 0 0 0 0,5 4-1 0 0,123 150 3008 0 0,-22-21-3051 0 0,-109-135-602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09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307 1 11456 0 0,'0'0'1040'0'0,"1"1"-854"0"0,2 0-13 0 0,-1 1-1 0 0,0-1 0 0 0,0 1 1 0 0,0 0-1 0 0,0 0 1 0 0,0 0-1 0 0,0 0 0 0 0,-1 0 1 0 0,1 0-1 0 0,-1 1 0 0 0,0-1 1 0 0,1 1-1 0 0,-1-1 1 0 0,0 1-1 0 0,1 3 0 0 0,-1-1 169 0 0,-1 0-1 0 0,1-1 0 0 0,-1 1 0 0 0,0 0 0 0 0,0 0 1 0 0,-1 0-1 0 0,1-1 0 0 0,-3 9 0 0 0,-3 5-160 0 0,0 0-1 0 0,-2-1 1 0 0,0 0-1 0 0,-1 0 1 0 0,-18 26-1 0 0,-1 2 1 0 0,8-10-259 0 0,-1 0-1 0 0,-2-1 0 0 0,-32 36 1 0 0,44-60 0 0 0,1 0 1 0 0,-2-1 0 0 0,1 0 0 0 0,-19 10-1 0 0,-5-1-5444 0 0,21-13-291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10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1 343 14368 0 0,'0'0'640'0'0,"13"5"128"0"0,0 1-616 0 0,10-1-152 0 0,-6 3 0 0 0,9-1 0 0 0,0 1 256 0 0,0-3 31 0 0,5 3 1 0 0,-3-5 0 0 0,1 0-128 0 0,2-3-32 0 0,-4-3 0 0 0,-1 0-4767 0 0,0-2-953 0 0</inkml:trace>
  <inkml:trace contextRef="#ctx0" brushRef="#br0" timeOffset="1">448 1 15576 0 0,'0'0'356'0'0,"5"7"474"0"0,27 59-305 0 0,-24-52-390 0 0,0 0-1 0 0,1-1 0 0 0,1 0 0 0 0,15 18 0 0 0,15 17 115 0 0,-22-24-244 0 0,2-2 0 0 0,24 23 0 0 0,-21-22 72 0 0,-18-18-82 0 0,-1 0-1 0 0,0 1 0 0 0,0-1 0 0 0,0 1 1 0 0,5 11-1 0 0,-1 3-2529 0 0,-9-22 1939 0 0,0-1 0 0 0,-1 1 0 0 0,1-1 0 0 0,-1 1-1 0 0,0-1 1 0 0,0 1 0 0 0,-4-4 0 0 0,-2-2-4117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7:29:10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1050 11720 0 0,'0'0'1421'0'0,"2"1"-517"0"0,46 39 3042 0 0,-35-28-3810 0 0,-1 0 0 0 0,2-1 0 0 0,0 0 0 0 0,0-1-1 0 0,1 0 1 0 0,0-1 0 0 0,27 11 0 0 0,-32-16-54 0 0,0 0 0 0 0,0-1 1 0 0,0 0-1 0 0,1-1 1 0 0,-1 0-1 0 0,1 0 1 0 0,0-1-1 0 0,-1-1 0 0 0,1 0 1 0 0,0 0-1 0 0,0-1 1 0 0,-1 0-1 0 0,20-6 0 0 0,-23 4-68 0 0,-1 1 0 0 0,0-2 0 0 0,1 1 0 0 0,-2-1-1 0 0,1 0 1 0 0,0 0 0 0 0,-1 0 0 0 0,0-1-1 0 0,0 0 1 0 0,0 0 0 0 0,0 0 0 0 0,-1-1 0 0 0,0 0-1 0 0,0 1 1 0 0,-1-1 0 0 0,4-9 0 0 0,0 1 9 0 0,-1 0 0 0 0,-1 0-1 0 0,-1-1 1 0 0,0 0 0 0 0,-1 0 0 0 0,2-22 0 0 0,-3 15-155 0 0,-2 0 0 0 0,-1 0 0 0 0,0 0 0 0 0,-2 0 0 0 0,-1 0 0 0 0,0 1 0 0 0,-2-1 0 0 0,0 1 0 0 0,-1 1 0 0 0,-1-1 0 0 0,-1 1 0 0 0,-19-30 0 0 0,23 42 65 0 0,-1 1-1 0 0,1-1 1 0 0,-2 1-1 0 0,1 0 1 0 0,-1 0 0 0 0,0 1-1 0 0,0 0 1 0 0,-12-8-1 0 0,18 14 64 0 0,0 0 0 0 0,0-1-1 0 0,0 1 1 0 0,0-1-1 0 0,1 1 1 0 0,-1 0-1 0 0,0-1 1 0 0,0 1 0 0 0,0 0-1 0 0,0 0 1 0 0,0 0-1 0 0,0 0 1 0 0,0 0-1 0 0,0 0 1 0 0,0 0 0 0 0,0 0-1 0 0,0 0 1 0 0,0 1-1 0 0,0-1 1 0 0,0 0-1 0 0,0 1 1 0 0,0-1 0 0 0,0 0-1 0 0,0 1 1 0 0,0-1-1 0 0,1 1 1 0 0,-1 0-1 0 0,0-1 1 0 0,0 1-1 0 0,1 0 1 0 0,-1-1 0 0 0,0 1-1 0 0,1 0 1 0 0,-1 0-1 0 0,0-1 1 0 0,1 1-1 0 0,-1 0 1 0 0,1 0 0 0 0,0 0-1 0 0,-1 0 1 0 0,1 1-1 0 0,-3 5-6 0 0,1-1 0 0 0,0 1 1 0 0,1 0-1 0 0,-1 11 0 0 0,1-12 63 0 0,0-1-29 0 0,1-1 1 0 0,0 1-1 0 0,0 0 0 0 0,0-1 0 0 0,0 1 0 0 0,1-1 0 0 0,0 1 0 0 0,0 0 0 0 0,0-1 0 0 0,3 7 0 0 0,1-1 166 0 0,0 0 0 0 0,13 19-1 0 0,-15-25-125 0 0,1 0-1 0 0,-1 0 1 0 0,1-1-1 0 0,-1 1 0 0 0,1-1 1 0 0,0 0-1 0 0,0 0 1 0 0,0-1-1 0 0,1 1 0 0 0,-1-1 1 0 0,1 1-1 0 0,-1-2 0 0 0,1 1 1 0 0,0 0-1 0 0,0-1 1 0 0,0 0-1 0 0,0 0 0 0 0,0 0 1 0 0,0-1-1 0 0,0 0 1 0 0,0 0-1 0 0,5 0 0 0 0,3-1-20 0 0,-1-1-1 0 0,0 0 1 0 0,0-1-1 0 0,-1 0 1 0 0,1-1-1 0 0,0 0 0 0 0,-1-1 1 0 0,11-6-1 0 0,-14 7-6 0 0,0 0 0 0 0,-1 0 0 0 0,1-1 0 0 0,-1 0 0 0 0,0-1 0 0 0,-1 0 0 0 0,1 0 0 0 0,10-13 0 0 0,-12 12 1 0 0,2-2 37 0 0,0-1 0 0 0,0 0-1 0 0,-1 0 1 0 0,6-15 0 0 0,0-8 695 0 0,-11 32-267 0 0,6 16-249 0 0,-4-7-206 0 0,5 4 25 0 0,-6-10-49 0 0,0 1 0 0 0,0 0 0 0 0,-1 0 0 0 0,1 1-1 0 0,2 5 1 0 0,-3-5 13 0 0,1 0-1 0 0,0 0 0 0 0,0 0 0 0 0,0 0 0 0 0,1 0 1 0 0,-1 0-1 0 0,1-1 0 0 0,0 1 0 0 0,0-1 1 0 0,0 0-1 0 0,1 0 0 0 0,-1 0 0 0 0,1 0 1 0 0,0 0-1 0 0,0-1 0 0 0,-1 0 0 0 0,1 0 1 0 0,1 0-1 0 0,-1 0 0 0 0,0-1 0 0 0,0 1 1 0 0,1-1-1 0 0,-1 0 0 0 0,1 0 0 0 0,-1-1 0 0 0,1 1 1 0 0,8-2-1 0 0,5 0 27 0 0,-6 1-13 0 0,0-1 0 0 0,0-1 0 0 0,0 0 0 0 0,15-4 0 0 0,-3-2 52 0 0,0-1-1 0 0,37-20 1 0 0,-25 9-51 0 0,11-7 9 0 0,-3-2-61 0 0,-21 14-30 0 0,25-19-1 0 0,-27 16 3 0 0,17-14 14 0 0,43-28 1 0 0,-20 10 16 0 0,11-9-1445 0 0,-54 43-1208 0 0,28-35-1 0 0,-33 32 1023 0 0</inkml:trace>
  <inkml:trace contextRef="#ctx0" brushRef="#br0" timeOffset="1">1857 48 3680 0 0,'0'0'167'0'0,"8"-2"667"0"0,32-1 13328 0 0,-19 1-9561 0 0,0 1-3786 0 0,-6 1-717 0 0,-1-1-1 0 0,0 0 0 0 0,0-1 1 0 0,0-1-1 0 0,0 0 0 0 0,0 0 1 0 0,24-11-1 0 0,-16 2-496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03:15:39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0 441 3224 0 0,'0'0'14399'0'0,"0"2"-13975"0"0,0 41 405 0 0,2-1 0 0 0,8 56 0 0 0,2-25-593 0 0,8 41-3 0 0,-15-91-210 0 0,0 0 22 0 0,1-1 1 0 0,0 0-1 0 0,20 42 0 0 0,-21-54-26 0 0,0 1 55 0 0,1-1 0 0 0,0 0 0 0 0,0-1-1 0 0,1 1 1 0 0,15 15 0 0 0,-20-23-32 0 0,0 0-1 0 0,1 0 1 0 0,-1-1 0 0 0,0 1 0 0 0,1-1 0 0 0,-1 0-1 0 0,1 0 1 0 0,0 0 0 0 0,-1 0 0 0 0,1 0 0 0 0,0 0-1 0 0,-1-1 1 0 0,1 1 0 0 0,0-1 0 0 0,0 0 0 0 0,0 1-1 0 0,0-1 1 0 0,-1-1 0 0 0,1 1 0 0 0,0 0 0 0 0,0-1-1 0 0,0 1 1 0 0,-1-1 0 0 0,1 0 0 0 0,0 0 0 0 0,-1 0-1 0 0,1 0 1 0 0,-1-1 0 0 0,1 1 0 0 0,3-3 0 0 0,8-7 139 0 0,1 0 0 0 0,-2 0 0 0 0,1-1 0 0 0,-2-1 0 0 0,13-15 0 0 0,52-77 448 0 0,-56 75-519 0 0,115-191 461 0 0,-18-9-565 0 0,23-47-2387 0 0,-108 215-2641 0 0,-26 50 2828 0 0,10-21-4616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03:15:41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18 571 3224 0 0,'0'0'16999'0'0,"0"0"-16993"0"0,0 0-1 0 0,-1-1 0 0 0,1 1 0 0 0,0 0 1 0 0,0 0-1 0 0,-1-1 0 0 0,1 1 0 0 0,0 0 0 0 0,0 0 1 0 0,-1 0-1 0 0,1 0 0 0 0,0-1 0 0 0,-1 1 1 0 0,1 0-1 0 0,0 0 0 0 0,-1 0 0 0 0,1 0 1 0 0,0 0-1 0 0,-1 0 0 0 0,1 0 0 0 0,0 0 0 0 0,-1 0 1 0 0,1 0-1 0 0,0 0 0 0 0,-1 0 0 0 0,-4 78 59 0 0,1 111 30 0 0,4-164-43 0 0,4 33 0 0 0,1 7-7 0 0,-5-39 31 0 0,1-1 0 0 0,2 0-1 0 0,0 0 1 0 0,2 0 0 0 0,0-1-1 0 0,2 1 1 0 0,17 41 0 0 0,-23-64-51 0 0,0 0 0 0 0,0 0 0 0 0,0 0 0 0 0,0 0 0 0 0,0 0 0 0 0,0 0 0 0 0,0-1 0 0 0,1 1 0 0 0,-1 0 0 0 0,1-1 0 0 0,-1 1 0 0 0,1-1 0 0 0,0 0 0 0 0,-1 1 0 0 0,1-1 0 0 0,0 0 0 0 0,0 0 0 0 0,0 0 0 0 0,0 0 0 0 0,0-1 0 0 0,0 1 0 0 0,0 0 0 0 0,0-1 0 0 0,0 0 0 0 0,0 1 0 0 0,0-1 1 0 0,1 0-1 0 0,-1 0 0 0 0,0 0 0 0 0,0 0 0 0 0,0 0 0 0 0,0-1 0 0 0,0 1 0 0 0,0-1 0 0 0,0 1 0 0 0,0-1 0 0 0,0 0 0 0 0,0 0 0 0 0,0 0 0 0 0,0 0 0 0 0,2-2 0 0 0,11-6 78 0 0,0-2-1 0 0,-1 1 1 0 0,21-22-1 0 0,33-44 557 0 0,-31 35-353 0 0,33-37 8 0 0,332-388-564 0 0,-113 133-1576 0 0,-152 202-4783 0 0,-67 71 26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03:15:41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0 16759 0 0,'0'0'763'0'0,"-3"1"-12"0"0,1-1-618 0 0,-15 7 99 0 0,2-5 903 0 0,3 0-467 0 0,10-1-626 0 0,0 0 0 0 0,0 1 1 0 0,0-1-1 0 0,0 1 0 0 0,1-1 0 0 0,-1 1 1 0 0,1 0-1 0 0,-1 0 0 0 0,1 0 1 0 0,-1 0-1 0 0,1 0 0 0 0,0 0 0 0 0,-1 3 1 0 0,-11 34 107 0 0,10-26-86 0 0,-41 149 440 0 0,-1 30-177 0 0,42-180-334 0 0,-5 31 4 0 0,-5 59 0 0 0,12-84 15 0 0,1-1 0 0 0,0 1 0 0 0,2-1 0 0 0,0 1 0 0 0,1-1 0 0 0,7 24 0 0 0,-9-37 2 0 0,0-1 1 0 0,0 0-1 0 0,0 0 0 0 0,1 0 1 0 0,-1 0-1 0 0,1-1 1 0 0,0 1-1 0 0,0 0 1 0 0,0-1-1 0 0,0 1 1 0 0,1-1-1 0 0,-1 0 0 0 0,1 1 1 0 0,-1-1-1 0 0,1 0 1 0 0,0-1-1 0 0,-1 1 1 0 0,1 0-1 0 0,0-1 1 0 0,0 0-1 0 0,0 0 0 0 0,1 0 1 0 0,-1 0-1 0 0,0 0 1 0 0,0 0-1 0 0,0-1 1 0 0,1 1-1 0 0,-1-1 1 0 0,0 0-1 0 0,1 0 0 0 0,4-1 1 0 0,6-1 54 0 0,0-1 0 0 0,0 0 1 0 0,-1-1-1 0 0,1 0 0 0 0,-1-1 0 0 0,13-7 0 0 0,22-12 260 0 0,73-49 0 0 0,39-42-75 0 0,-60 40-504 0 0,227-194-2561 0 0,-245 196 1512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03:15:42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18863 0 0,'0'0'1428'0'0,"1"2"-968"0"0,14 36-272 0 0,1 0-129 0 0,-11-18 53 0 0,-1 0-1 0 0,-1 0 1 0 0,0 0 0 0 0,-1 35-1 0 0,-12 82 313 0 0,6-99-405 0 0,1 0 0 0 0,2 0 0 0 0,5 66-1 0 0,-2-96-18 0 0,-1-1 0 0 0,1 1 0 0 0,0 0 0 0 0,0-1 0 0 0,1 0 0 0 0,0 1 0 0 0,0-1 0 0 0,1 0 0 0 0,0-1 0 0 0,0 1 0 0 0,1-1 0 0 0,6 8 0 0 0,-6-10 0 0 0,0 1 0 0 0,0-1 0 0 0,0 0 0 0 0,1-1 0 0 0,-1 1 0 0 0,1-1 0 0 0,0 0 0 0 0,0 0 0 0 0,0-1 0 0 0,0 0 0 0 0,1 0 0 0 0,-1-1 0 0 0,0 1 0 0 0,1-1 0 0 0,8 0 0 0 0,10-1 25 0 0,1 0-1 0 0,-1-2 0 0 0,0-1 0 0 0,0-1 1 0 0,33-10-1 0 0,122-46 107 0 0,-177 59-130 0 0,556-233-561 0 0,-453 183-250 0 0,-1-4-42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8:55.0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56 7080,'0'0'5584,"-1"1"-5082,-5 5-38,5-5 426,0-1-773,1 0 0,-1 0 0,0 0 0,1 0 0,-1 1 0,0-1 0,1 0 0,-1 0 1,0 1-1,1-1 0,-1 0 0,1 1 0,-1-1 0,1 1 0,-1-1 0,1 1 0,-1-1 0,1 1 1,-1-1-1,1 1 0,-1-1 0,1 1 0,-1 0 0,-1 6-88,6 0-29,-1-4 121,1 1 0,0-1 0,0 0 0,0 0 0,0 0 0,1 0 0,-1-1 0,1 0 0,-1 0 0,1 0 0,6 1 0,7 1 260,34 3 1,-6 0-197,-31-5-60,27 0 0,-31-1-63,0-1-1,0 1 1,0 1 0,12 2 0,42 10 236,-45-11-147,36 11 1,-16 0-8,-19-6-44,1-1 0,0 0 0,30 4 0,85 9 201,12 2 1273,-103-15-1520,13 1-255,99 4 425,58-7-40,-103-2 552,-26 2-1410,-62-6 758,-1-1 1,30-7 0,-38 6-39,-13 3 30,0 1-12,12-4 222,-5 1-368,-1 0 0,1 1 0,-1 0 0,13 0 0,-18 0 177,-2 0-103,1 1 0,-1-1 1,0 1-1,1 0 1,-1-1-1,0 1 0,1 0 1,3 1-1,-3-3 374,-1 0-324,9 1 194,-11 1-211,1 0 0,-1 0 0,0 0 0,0 0 0,1 0 0,-1-1 0,0 1 0,1 0 0,-1 0 0,0 0 0,0 0 0,1 0 0,-1 0 0,0-1 0,0 1 0,0 0 0,1 0 0,-1 0 0,0-1 0,0 1 0,0 0 0,1 0 0,-1-1 0,0 1 0,0 0 0,0 0 0,0-1 0,0 1 0,0 0 0,0-1 0,5-5-206,-4 6 194,0 0 0,-1 0 1,1-1-1,0 1 0,-1 0 1,1 0-1,0-1 0,-1 1 1,1 0-1,0-1 1,-1 1-1,1 0 0,-1-1 1,1 1-1,-1-1 0,1 1 1,-1-1-1,1 1 1,-1-1-1,1 1 0,-1-1 1,0 0-1,1 1 0,-1-1 1,0 0-1,0 1 0,0-1 1,1 0-1,-1 1 1,0-1-1,0 0 0,0 1 1,0-2-1,-1 1-10,1-1-1,-1 0 1,1 1 0,-1 0-1,0-1 1,0 1 0,0-1-1,0 1 1,0 0 0,0 0 0,0 0-1,0-1 1,-1 1 0,0-1-1,-12-12 55,12 12-38,1 1 0,-1-1 0,0 0 1,0 0-1,0 0 0,0 1 0,0-1 0,0 1 0,-3-1 0,-7-6-59,-1 1 0,1-2 0,0 0 0,-18-17 0,-31-25 664,53 45-649,0 0-1,-1 0 0,1 1 1,-1 0-1,-12-4 0,-49-15-199,19 8 222,46 14 92,0 1 1,0 0 0,-1 0 0,-9 0 0,-7-2-15,20 3-74,0 0 0,0-1 0,-1 1 0,1 0 0,0 0 1,0 0-1,-1 0 0,1 1 0,-2 0 0,-5 0-1,1 0 0,-1 0-1,-10-1 1,14 0-22,5 0-88,13 12-612,-1-5 707,-1 1 1,1-2 0,0 0 0,15 5 0,18 9-5,-27-12 99,30 10 0,0 0 72,74 36-376,-115-50 259,1 0 0,-1 1 0,-1 0 0,1 0 0,0 1 0,-1-1 0,5 8 0,9 6-283,-18-18 251,0 0-1,-1 1 1,1-1 0,-1 0-1,0 1 1,1 0-1,-1-1 1,0 1 0,0 0-1,0-1 1,1 4-1,2 0 70,-2-2 3,5 8-57,-2 5-22,-5-12 19,1 0 0,-1 0 0,0 1 0,0-1 0,-1 0 0,1 0 0,-1 0 0,0 1 0,0-1 0,-1 0 0,1 0 0,-1 0 0,0-1 0,0 1 0,-4 6 0,-3 4 65,-1-1 0,-19 20 0,2-9-154,20-18 15,0 0 1,-9 10 0,4-5 0,1 0-1,-2-1 1,1-1 0,-2 0-1,-16 10 1,-14 8 377,-48 32 25,36-25-596,41-26 139,1 0 0,0 1 1,0 0-1,-17 17 0,14-14 113,13-7 0,8-10-76,22-12-1190,-18 12 162,0 0 1,11-10-1,-7 5-1420,1 0-4362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8:09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3224,'0'0'288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8:57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49 2760,'0'0'3433,"-1"-10"-588,-2 5-1994,0 0-1,0 0 0,-8-9 571,11 14-1303,0-1 0,0 1 0,-1-1 0,1 1-1,0 0 1,0-1 0,0 1 0,0-1 0,0 1 0,-1 0-1,1-1 1,0 1 0,0-1 0,0 1 0,-1 0 0,1 0-1,0-1 1,-1 1 0,1 0 0,0-1 0,-1 1 0,1 0-1,0 0 1,-1-1 0,1 1 0,0 0 0,-1 0 0,1 0-1,-1 0 1,1 0 0,0 0 0,-1-1 0,1 1 0,-1 0-1,1 0 1,-1 0 0,1 0 0,0 0 0,-1 1 0,1-1-1,-1 0 1,1 0 0,0 0 0,-1 0 0,1 0 0,-1 0-1,1 1 1,0-1 0,-1 1 0,0-1-139,1 0-1,-1 0 1,1 1 0,0-1-1,-1 1 1,1-1 0,-1 0-1,1 1 1,0-1 0,-1 1-1,1-1 1,0 1 0,0-1-1,-1 1 1,1-1 0,0 2-1,-4 19 79,1 0-1,1 0 1,1 0-1,3 37 0,0-2 233,3 41-72,0 102-601,-5 258 456,3-435 3,-2-15 100,-4-15-101,2 6-65,1 0-1,-1 1 0,1-1 0,0 0 1,-1 0-1,1 0 0,0 0 0,0 1 1,0-1-1,1-2 0,0-3 15,-8-122-6,1 0-84,-4-2 56,6 95 10,-11-49 1,-1 1 0,12 61 0,2 16 0,1 0 0,0 0 0,0-8 0,-1-16 0,0 24 0,2 1 0,-1-1 0,1 0 0,0 1 0,1-10 0,0-2 0,-1 15 0,0 0-1,0 0 0,0 0 0,0 0 0,0 0 1,1 0-1,0 0 0,-1 0 0,1 1 0,0-1 0,0 0 1,2-2-1,-1 0-21,-2 4 20,1 0 1,-1 0-1,1 0 1,-1 0-1,1 0 0,-1 0 1,1 0-1,0 1 1,-1-1-1,1 0 1,0 0-1,0 1 0,0-1 1,-1 0-1,1 1 1,0-1-1,0 1 1,0-1-1,2 0 0,1-2 5,1 1-1,0-1 0,0 1 0,1 0 0,-1 1 0,0-1 0,1 1 1,-1 0-1,0 0 0,1 1 0,-1 0 0,7 0 0,-3 0 23,0 2-1,0-1 0,0 1 1,0 0-1,0 1 1,12 5-1,0 0 175,-16-7-184,0 1 0,0 0 0,0 0 1,5 3-1,-3 0-44,0-1 0,0 1 0,-1 0 0,0 1 0,0 0 0,0 0 1,5 7-1,-10-10 77,1-1 1,-1 1 0,1-1-1,-1 1 1,0 0 0,0 0-1,0 0 1,0-1 0,0 1-1,-1 0 1,1 0 0,-1 0 0,0 0-1,0 0 1,0 0 0,0 0-1,-1 0 1,1 0 0,-1 0-1,0 0 1,1 0 0,-1 0-1,-2 2 1,-12 36 229,11-28-146,-11 22-1,-24 31 61,29-45-192,-2 2 0,5-15 1,-13 18 9,18-24 33,-3 0-18,3-1 418,4-1-1230,0 0 771,0-1 0,-1 1-1,1 0 1,0-1 0,0 1 0,-1-1 0,4 0 0,13-7 37,1 0 1,0 2 0,0 0 0,1 1-1,0 1 1,27-2 0,-31 6-124,0 0 0,30 4 0,-8 0 53,-31-3 51,0-1 0,0 1 0,-1 1 0,1-1 0,0 1 0,-1 0 0,1 0 0,-1 1 0,0 0 0,0 0 0,0 1 0,0 0 0,-1 0 0,1 0 1,-1 0-1,0 1 0,0 0 0,-1 0 0,1 0 0,5 9 0,-9-8 24,1-1-1,-1 1 1,0-1 0,-1 1 0,1 0 0,-1-1 0,0 1 0,0 0 0,-1-1 0,0 1-1,-3 10 1,-1 3 99,0 0 0,-12 24-1,13-36-90,0 1 0,0-2-1,0 1 1,-1 0-1,0-1 1,-1 0-1,1 0 1,-10 7-1,-18 18 36,-8 5-242,-9 7 23,40-33 277,0-1 1,0-1-1,-1 1 0,0-2 1,0 1-1,-17 7 1,24-13-127,1-1 0,0 1 1,0 0-1,0 1 0,0-1 1,-3 4-1,4-4 3,0-1 0,0 1 0,0 0 1,0-1-1,0 1 0,0-1 0,-1 0 1,1 1-1,0-1 0,-1 0 0,1 0 0,-3 0 1,3-1-5,1 1 0,0-1 0,-1 1-1,1-1 1,0 1 0,-1-1 0,1 1 0,0 0 0,0 0 0,-1 0 0,1 0 0,-1 1 0,1-1 10,0 0 0,1-1 1,-1 1-1,0 0 0,0-1 0,1 1 1,-1-1-1,0 1 0,0-1 0,0 1 1,0-1-1,0 0 0,0 1 0,0-1 0,0 0 1,0 0-1,0 1 0,0-1 0,0 0 1,0 0-1,0 0 0,-1-1 0,-26 2 244,27-1-296,1 0 1,-1-1 0,0 1-1,0 0 1,0 0 0,0-1 0,0 1-1,0 0 1,0-1 0,1 1-1,-1-1 1,0 1 0,0-1-1,1 0 1,-1 1 0,0-1 0,1 0-1,-1 1 1,1-1 0,-1 0-1,1 0 1,-1 0 0,1 1-1,-1-1 1,1 0 0,0 0 0,-1 0-1,1 0 1,0-1 0,-1-1-74,1 0 0,-1 0 0,1 0 1,0 0-1,0 0 0,0 0 0,0 0 0,1-4 1,2-4-1146,1 0 0,0 0 1,1 0-1,9-16 0,-6 12-4238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8:58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45 223 3224,'0'0'12537,"-14"-8"-10217,13 8-2270,0 0 0,0 0-1,0 0 1,0 0 0,0 0 0,0 1 0,0-1 0,0 0 0,0 1 0,0-1 0,0 0 0,1 1-1,-1-1 1,0 1 0,0 0 0,0-1 0,1 1 0,-1 0 0,0-1 0,0 2 0,0 0-11,-1 0 0,1 0 0,0 0 0,0 0 1,1 1-1,-1-1 0,0 0 0,0 4 0,0 5-58,0 1-1,1 21 1,0-19 121,10 105-39,-6-81-60,-2-20-43,8 28 0,-1-24-130,-8-20-224</inkml:trace>
  <inkml:trace contextRef="#ctx0" brushRef="#br0" timeOffset="1">37 1 6912,'0'0'744,"8"3"-744,-3 5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8:59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223 1 4608,'0'0'11784,"-16"0"-10941,14 0-825,-11 0 285,1 0 0,-1 0 0,0 1-1,0 1 1,1 1 0,-16 4 0,16-3-226,8-3-58,0 0 1,1 0-1,0 0 1,-1 1-1,1-1 1,0 1-1,0 0 1,0 0-1,-4 3 1,3-2-40,1 1 1,-1-1 0,1 1-1,0-1 1,0 1-1,0 0 1,0 0 0,0 1-1,1-1 1,0 0 0,0 1-1,-2 7 1,1-1-26,0 0 1,1 1 0,0-1 0,1 0-1,0 1 1,1-1 0,0 0-1,3 20 1,3 13-27,-5-34 47,0 1 0,1-1 0,0 0-1,0 0 1,1 1 0,6 11 0,-4-6 13,-4-13 4,0 0 1,0-1-1,0 1 1,0 0-1,0 0 1,1 0-1,0-1 1,-1 1-1,1-1 1,4 5-1,1-2 7,-5-5 7,0 0-1,-1 0 0,1 0 1,0 0-1,0 0 0,-1 0 0,1 0 1,0-1-1,-1 1 0,1-1 0,-1 1 1,1-1-1,-1 1 0,1-1 0,-1 0 1,3-2-1,-1 1 21,0 0-1,-1 0 1,1 0-1,-1 0 1,0-1-1,1 1 1,2-6-1,5-12 67,0 1 0,-2-1 0,0-1 0,-2 0 0,0 0 0,-1 0 1,-2 0-1,0-1 0,0-29 0,-1 36-262,-2 13 175,0 0 1,0 0-1,1 0 0,-1 0 0,0 0 0,-1 0 0,1 0 1,0 0-1,-2-4 1576,4 7-1507,1 4-63,-1-1 0,1 1 0,0 0 0,-1 0 0,0 0 0,0 0 0,-1 0 0,0 0 0,1 0 0,-1 6 0,2 2 17,48 193-16,-45-189-13,0 0 0,10 18 0,9 22 0,14 78 0,-30-99-6,7 56 1,-10-48-44,5 66 97,1 0 106,-11-103-471,5 35 724,-5-14-4752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9:00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371 51 2760,'0'0'12477,"-5"-6"-11255,-1 1-939,-1 0-1,0 1 0,1-1 0,-1 1 0,0 1 0,-1 0 0,1 0 0,-1 0 0,1 1 1,-1 0-1,0 0 0,0 1 0,0 0 0,0 0 0,0 1 0,-9 0 0,9 1-265,0 0-1,0 1 1,1-1-1,-1 1 1,1 1-1,-1-1 1,1 1-1,0 1 1,0-1-1,0 1 0,1 1 1,-1-1-1,1 1 1,0 0-1,1 0 1,-10 11-1,3 0 13,2 0 0,0 0-1,0 1 1,2 0 0,0 0-1,1 1 1,-8 33 0,7-28-196,5-14 128,1-1-1,-1 1 1,1 0-1,0 10 1,1-4 6,-1 11-20,1 0 1,3 28-1,-2-52 52,1 7-20,0 1-1,0 0 1,1-1 0,0 1 0,1-1 0,0 0-1,1 0 1,5 12 0,-6-17 0,0 1 1,0-1-1,0 0 1,1 0-1,7 7 1,-9-10 16,0 1 1,1-1 0,-1 0-1,0 0 1,1 0-1,-1 0 1,1 0 0,-1 0-1,1-1 1,-1 1 0,1-1-1,0 1 1,3-1-1,0-1 15,0 1 0,-1-1-1,1-1 1,-1 1-1,1-1 1,-1 0 0,0 0-1,0 0 1,0-1 0,0 0-1,0 0 1,0 0-1,-1-1 1,5-4 0,3-2 41,-2-1-1,0 0 1,0-1 0,8-13 0,-14 19-14,1-1 0,-2 0 1,1 0-1,-1 0 0,3-10 0,-5 10-22,-1 6-6,0 1-1,0-1 1,-1 1-1,1-1 0,0 0 1,0 1-1,0-1 1,-1 1-1,1-1 1,0 1-1,-1-1 0,1 1 1,0 0-1,-1-1 1,1 1-1,-1-1 1,1 1-1,0 0 0,-1-1 1,1 1-1,-1 0 1,1-1-1,-1 1 1,1 0-1,-1 0 0,0 0 1,1-1-1,-1 1 1,1 0-1,-2 0 1,1 0 112,-1 0-86,1-1-1,-1 1 1,0 0 0,0 0 0,0 0-1,0 0 1,0 1 0,0-1 0,0 0-1,0 1 1,0 0 0,1-1 0,-1 1-1,0 0 1,0 0 0,1 0-1,-1 0 1,0 0 0,1 0 0,-1 0-1,1 1 1,-3 2 0,-2 2-337,0 1 0,0 0-1,-6 10 1,5-7 301,1-1 0,1 1 0,-1 0 0,2 1 0,-1-1 0,2 1 0,-1 0 0,2 0 0,-1 0 0,1 0 0,1 1 0,0 15 0,1-19 27,-1 2-14,2 0 1,-1-1-1,5 20 0,0-2-12,7 22-38,-10-45 27,-1-1 0,1 1 0,0 0 0,-1-1 0,2 1 0,-1-1 0,0 1 0,1-1 0,5 5 0,-7-7 10,1 0 0,-1 0 0,1 0 0,-1 0 0,1 0 0,0 0 0,-1 0 0,1-1 0,0 1 0,-1-1 0,1 1 0,0-1 0,0 0 0,0 0 0,0 0 0,-1 0 0,1 0 0,0 0 0,2-1 0,4 1 0,0-1 0,1 0 0,0-1 0,-1 0 0,0-1 0,1 0 0,-1 0 0,0 0 0,10-7 0,16-6 0,-11 7 5,-2 1 7,1-1 0,-1-1 0,33-21 1,-31 17-2,-16 10-11,1-1 0,11-9-1,47-46-820,-42 39-517,-15 12 229,1 0 1,-1-1 0,8-10-1,-8 9-275,0 2-6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9:00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0 3224,'0'0'11360,"-1"2"-11100,-28 32 3538,28-33-3742,0-1 0,0 1 0,1 0-1,-1 0 1,1 0 0,-1-1 0,1 1 0,-1 0 0,1 0-1,-1 0 1,1 0 0,0 0 0,-1 0 0,1 2 0,0-3-54,-1 1 870,1 0-363,-4 1-106,4-2-439,0 2-192,-6 5 199,0-1 154,5-4 136,0-1-167,-6 8 241,5-8 1188,-3 8-1360,-1-2-150,3-1-13,-7 10 0,3 4 0,-39 89 0,40-93 0,-4 20 0,3-11 0,-8 43 0,4-18 0,2-11 0,7-24 0,-2 0 0,-7 21 0,2-7-8,8-24 42,0 0-1,-1 0 0,1-1 1,-1 1-1,-5 9 0,1-1-203,3-30-11325,-1 6 6281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9:01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13824,'0'0'4927,"1"8"-4480,4 6-334,1-1 0,0 0 0,1 0 0,0 0 0,17 20 0,0 4 313,45 63 7,53 73 0,-120-170-431,18 21 39,11 15-17,-26-32-20,0-1-1,1-1 1,-1 1-1,1-1 1,7 6-1,17 16-276,-27-25 40,-1 0-1,1 0 1,-1 0 0,1 0-1,0-1 1,0 1-1,-1-1 1,1 0-1,0 1 1,6 0-1,4 1-1118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8:52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0 114 3224,'0'0'15315,"2"1"-15188,0 0-68,1 1 1,-1-1-1,1 0 1,-1 0-1,1 0 0,0 0 1,-1 0-1,4 0 1,10 4 232,-9-3-338,17 0-79,-3 1 214,0-1-1,25-1 1,19 1 1009,-44 1-778,0 2 0,24 7 1,-9-1 14,-3-2-111,-8-2 108,40 7 1,171 2 970,-155-21-1113,1-1-35,31-1-78,-91 5-60,1-1 27,30-7 0,-14 1 9,101-27 292,-102 28 48,-20 4-316,28-4 1,32-3-78,-37 4-109,16-2-223,-37 7 318,23-6 0,11-2 19,-37 8 250,21-7 0,13-1 195,-20 1-450,-5 2 0,-16 6 0,-8 1 0,0 0 0,0 0 0,0 0 0,0 0 0,0-1 0,0 1 0,-1-1 0,1 1 0,2-2 0,-2 0 0,0 1 0,12 0 0,-2 1 0,-5 0 11,-5 0 46,-2 0-86,0 0-1,0 0 1,0 0-1,1 0 1,-1 0 0,0 0-1,0 0 1,1 0-1,-1 0 1,0 0-1,0 0 1,0 0-1,1 0 1,-1 0 0,0 0-1,0 0 1,1 0-1,-1 0 1,0 0-1,0 0 1,0 0-1,1 0 1,-1-1-1,0 1 1,0 0 0,0 0-1,1 0 1,-1 0-1,0 0 1,0-1-1,-2-6-4339,-3-3 1194,2 1 1077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8:52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23 2760,'-2'-1'10612,"-2"-4"-9311,2 3-772,0 0 0,0 0 0,0 0 0,0 0 0,-1 0 0,-4-3 2597,28 16-2918,-17-9-179,0 0 1,0 0-1,0 0 1,1-1 0,6 2-1,14 5 44,19 17 481,65 48 0,19 12-270,-100-68-238,-20-12-36,-1 0-1,15 11 1,32 31 178,-33-24 133,-12-18-227,-4 5-76,3-1-18,-3-1 0,-2 0 0,-2 8 0,-3-12 0,0-2 0,-2 7 0,-1 0 0,-10 15 0,-2 1 0,-30 40 0,36-48 0,-23 27 0,4-6 0,-14 23 0,29-39 73,-1 0-1,-1-2 0,0 0 0,-2 0 0,-33 25 1,44-39 5,1-1-1,-1-1 1,0 1 0,-1-1 0,-9 2 0,7-1-75,-20 10 0,29-12 9,1-3-10,0 1 0,1-1 1,-1 1-1,0-1 0,1 1 0,-1-1 0,0 0 0,0 1 1,0-1-1,1 0 0,-1 1 0,0-1 0,0 0 0,0 0 1,0 0-1,1 0 0,-1 0 0,-1 0 0,-5 1-22,5-1-77,16-17-864,-4 8-107,10-10-1692,-7 6-2927,-3 4-327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9:03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375 109 8288,'0'0'408,"2"-1"-183,-1 0-211,0-1-1,0 1 1,0-1 0,-1 1 0,1-1-1,0 1 1,-1-1 0,1 1-1,-1-1 1,1 0 0,-1 1-1,0-1 1,1 0 0,-1 0 0,0 1-1,0-1 1,-1 0 0,1 1-1,-1-4 1,1-8 828,-1 12-611,1-1-1,-1 0 1,0 0-1,1 1 1,-1-1 0,0 0-1,0 1 1,0-1 0,0 0-1,0 1 1,0-1-1,-1 1 1,1 0 0,-2-2-1,-4-4 231,4 4-244,-1 0 0,1 1 0,-1-1 0,0 1 0,0 0 0,0 0 0,0 0 0,0 0 0,-1 1 0,1-1 0,-1 1 0,-8-1 0,2 1 4,1 1 0,-1 0 0,0 1 0,1 0 0,-1 1-1,0-1 1,1 2 0,-14 5 0,18-6-186,1 0 0,0 0 0,1 1 0,-1 0 0,0 0 0,1 1 0,-1-1 0,-5 7 0,0 1-3,1-1-1,-10 15 0,8-7-31,2 1 0,0-1 0,-9 27 0,3-8 0,8-19 0,-5 27 0,-1 1 0,11-39-10,0 0 0,0 0-1,1 0 1,0 0 0,0 1-1,0-1 1,1 1 0,0-1-1,2 12 1,-1-14-12,1 0-1,-1 0 1,1-1-1,-1 1 1,1-1 0,1 1-1,-1-1 1,0 0 0,1 0-1,0 0 1,0 0 0,0-1-1,1 1 1,-1-1-1,6 5 1,0-2 21,-1-1-1,1 1 1,0-1-1,1-1 0,-1 0 1,20 6-1,12 3 2,-13-4 0,39 7 0,-50-13 10,1 0-1,-1 1 0,0 1 0,0 0 0,-1 2 0,22 10 0,-33-14-5,-1 0 0,1 1 0,-1-1 0,0 1 0,-1 0 0,1 0 0,-1 0 0,0 0 0,0 1 0,0-1 0,0 1 0,-1 0 0,1-1 0,-1 1-1,-1 0 1,1 1 0,-1-1 0,0 0 0,1 9 0,-3 2 45,0-1 0,-1 0 1,-1 0-1,0-1 0,-1 1 0,-1-1 0,0 0 1,-1 0-1,-14 26 0,-2-7 107,0 0 1,-43 46-1,44-57-71,-1 0-1,-30 21 1,2-10-15,46-30-68,0 0-1,0 0 0,-1 0 0,1-1 0,-1 0 1,0 0-1,0 0 0,1 0 0,-11 1 0,1 1-39,13-4 18,0 1 0,0-1 0,-1 0-1,1 1 1,0-1 0,0 0-1,0 0 1,0 0 0,0 1 0,0-1-1,0 0 1,0-1 0,-1 1-1,1 0 1,0 0 0,0 0 0,0-1-1,0 1 1,0 0 0,-1-2-1,0 2-164,1-2-198,1 1 277,-1-1-1,1 0 1,-1 1-1,1-1 1,-1 0-1,1 0 1,0 1-1,0-1 1,0 0-1,0 0 1,0 1-1,0-1 1,1 0-1,-1 0 1,1 1-1,-1-1 1,1-2-1,4-15-1679,0-17-49,2-2-18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9:04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0 847 10136,'1'2'230,"3"6"-101,0 0 0,0 0 0,1 0 0,0-1 0,1 1 0,8 8 0,-14-16-56,1 1 1,0-1-1,0 1 1,0-1-1,-1 0 1,1 1-1,0-1 0,0 0 1,0 0-1,0 0 1,0 0-1,0 0 1,0 0-1,0 0 0,-1 0 1,1 0-1,0 0 1,0 0-1,0 0 1,0-1-1,0 1 0,0 0 1,0-1-1,1 0 74,0 0 0,0 0 0,0 0 0,0 0 0,0 0 1,-1 0-1,4-3 0,3-7 29,-1-1 1,-1 1-1,0-1 1,-1 0-1,0-1 1,-1 1 0,0-1-1,2-14 1,5-15 518,12-62-398,-20 93-256,-1-1 0,0 1-1,-1 0 1,0-1 0,-2-13 0,1 20 18,0 0-1,-1 0 1,0 0-1,0 0 1,-1 0-1,1 1 1,-1-1 0,0 1-1,0-1 1,0 1-1,-1-1 1,1 1 0,-1 0-1,-4-4 1,6 7-39,0 0 0,0 1 0,0-1 0,0 1 0,0-1 0,0 1 0,-1 0 0,1-1 0,0 1 0,0 0 0,0 0 1,0 0-1,0 0 0,0 0 0,0 0 0,-1 0 0,1 0 0,0 0 0,0 0 0,0 1 0,0-1 0,0 0 0,0 1 0,0-1 0,0 1 0,0-1 0,0 1 1,0 0-1,0-1 0,0 1 0,0 0 0,-4 3 21,0 0-1,1-1 1,0 2 0,0-1 0,-4 5-1,-2 7-63,0 0-1,2 0 0,-1 1 0,2 0 0,0 0 0,1 1 0,1 0 0,1 0 0,-3 21 0,4-10 0,1 0 0,1 0 0,1 0 0,2 0 0,6 33-1,-6-51 23,0-1 0,1 0 0,0 0 0,0 0 0,1 0-1,1 0 1,0-1 0,0 0 0,0 0 0,1 0 0,1-1-1,0 0 1,0 0 0,0 0 0,15 10 0,-20-16 20,1 0 0,0-1 0,0 0 1,0 1-1,0-1 0,1 0 0,-1 0 0,0 0 1,0-1-1,1 1 0,-1-1 0,0 0 0,1 0 1,-1 0-1,0 0 0,1-1 0,-1 1 0,0-1 1,1 0-1,-1 0 0,0 0 0,0 0 1,0-1-1,5-2 0,4-4 64,0 1 1,0-2-1,-1 1 0,15-16 0,-13 11-13,-2-1-1,1 0 0,11-19 1,25-50 90,-32 54-138,16-32 204,41-108 0,-69 159-192,29-89 189,-30 86-178,0-1 1,-1 1-1,0 0 1,-1-1-1,-1-20 1,-2 4 211,-10-45 0,10 64-155,-1 1-1,-1 0 1,1-1 0,-2 1 0,1 1 0,-1-1 0,-11-14-1,14 21-83,-53-65 256,45 57-258,0 1-1,0 1 1,-1 0-1,-14-9 1,10 8 11,7 4 88,1 1-1,-1 0 1,0 1 0,-1 0-1,1 0 1,-1 0-1,-11-2 1,-1-1-908,21 7 672,-5 2 5,5-2 113,0 0 0,0 0 0,0 0 0,-1 0 0,1 0 0,0 0 0,0 0 0,0 0 0,-1 0 0,1 0 0,0 0 0,0 0 0,0 0-1,-1 0 1,1 0 0,0 0 0,0 0 0,0 1 0,-1-1 0,1 0 0,0 0 0,0 0 0,0 0 0,0 1 0,0-1 0,0 0 0,-1 0 0,1 0 0,0 0 0,0 1 0,0-1 0,0 0 0,0 0 0,0 0 0,0 1 0,0-1 0,0 0 0,-2 23-179,1-17 143,0 1 1,1-1-1,0 13 1,30 138-142,-12-78 183,36 148 16,14 77-52,-32-153 426,-31-136-525,1-1-1,8 17 0,0-1-265,-12-26 171,0 0-1,0 0 0,1 0 0,0 0 0,0 0 0,5 5 0,3 1-5112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8:11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59 120 3224,'0'0'9522,"1"2"-9415,7 34-96,-5-25 19,-1 0 0,0 1 0,0-1 0,-1 23 0,1-6 134,4 141 545,6 51-388,-5-138-160,-5 117 1,-3-104-109,-2 91 3950,-7-206-4639,7 11 419,0 0 0,1-1 0,-2-12 0,-1-3-477,-7-33-914,-2-34-811,1-10-421,9 72 966,0-32 0,3 34 1431,-8-47 0,4 43 1605,-2-41 0,2 9 250,4 49-1208,1 0 1,2-25 0,1-6 169,-2 32-200,0 0 0,1 0 0,5-16 0,-3 16-45,-1 1 0,-1-1 0,1-17 0,-3 26-166,1-1 1,0 1-1,0-1 1,0 1-1,3-7 1,0 1-12,-3 3 48,-1-1 3283,0 8-3291,1 0 0,-1 0 0,1 0-1,-1 0 1,1 0 0,0-1 0,0 1 0,-1 0 0,1 1 0,0-1 0,0 0 0,0 0 0,0 0 0,0 0 0,2 0 0,1-3-153,-1 2 233,0 0-1,0-1 0,0 1 0,1 0 1,-1 1-1,6-3 0,10-6 193,-10 6-219,0 1 0,0 0 0,0 0 0,0 1 0,16-2 1,44-3 39,116 5 1,-96 3-125,-17 3 174,80 13 1,-42-3-129,-68-10 52,82 10 200,109 4 63,-182-16-252,85-6 117,-35 0-46,1 3 17,90 2 213,223-7 351,-260 0-538,283-33 249,-195 12-158,-37-2-220,-79 8-136,-35 8 22,119-1 0,-101 16 51,104-3 442,-28-1-124,-100 3-318,40 4 8,-77-2 0,-13 1 0,-22-2 0,-1-1 0,25-1 0,-22-1 18,-1 0 0,30 3 0,-30-1-1,0-2 0,24-2 1,-3-1 4,62-2-22,98-4 0,-82 6 64,59 1 368,-172 3-181,1 1-192,4 1-61,-1-2-57,9 12 48,-11-9-4,8 9-24,-8-11 39,11 10-64,-7-6 154,-6-4 75,0-1 0,0 1 0,1 0 0,-1 0-1,0 0 1,0 0 0,0 0 0,0 0 0,0 0 0,0 0 0,0 0 0,1 3 0,9 2-289,-9-4 121,1 1 0,-1 0 1,0 0-1,0 0 1,0 1-1,0-1 0,-1 0 1,2 4-1,11 35 7,-10-32-6,23 89-172,83 286 796,-100-352-753,15 34-1,-14-40 103,-1 1-1,8 36 0,40 322 78,-46-258-160,-7-79 163,3 54 234,-8-91-356,-1 3-17,2-1-1,3 26 1,-3-28 63,-1 5-22,0 0 2074,0-15-2127,-9 2-1519,9-4 1591,-1 1 1,0-1 0,0 0 0,1 1-1,-1-1 1,0 0 0,1 1-1,-1-1 1,0 0 0,0 0-1,0 0 1,1 1 0,-1-1 0,0 0-1,0 0 1,0 0 0,-1-1-1,-5 0-32,-11-1-1415,-1-3-3349,-6-2-1632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9:13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8 2960,'0'0'10909,"-9"12"-4124,2-15-6512,5 3-234,0-1 0,0 1 1,0-1-1,0 1 0,0-1 0,0 0 1,1 0-1,-1 0 0,-3-2 0,3 2-4,1 0-1,-1 1 0,0-1 1,1 0-1,-1 1 0,0-1 1,1 1-1,-1 0 1,0-1-1,0 1 0,1 0 1,-4 0-1,-2 0 71,-23 0-306,27-1 228,1 1 0,0 0 1,-1 0-1,1-1 0,0 1 0,0 1 1,-1-1-1,1 0 0,0 0 0,-1 1 0,-1 0 1,0 1-16,1 0 0,-1 0 0,1 0 0,0 0 0,0 0 0,0 1 0,-5 4 0,6-4-30,0 0 0,0 0 0,1 0 1,-1 0-1,0 5 0,0-3-57,1-3-53,0-1 104,0 1-1,0-1 0,0 1 1,1-1-1,-1 1 1,0-1-1,1 1 0,-1-1 1,0 3-1,1-2 15,-2 2 12,0 1 0,0-1-1,1 1 1,0-1 0,0 1-1,0-1 1,0 7 0,-1 2 64,0 24-48,0-16-20,2-17 2,0-1 0,0 0 0,0 1 0,1-1 0,-1 0 0,1 0 0,0 1 0,1 3 0,1 1 0,-1 1-8,0-1 0,1 1 1,0-1-1,7 13 0,-9-19 4,1 1-1,-1-1 1,1 0 0,-1 0 0,1 0-1,0 0 1,0 0 0,0-1 0,0 1 0,0-1-1,0 1 1,1-1 0,-1 0 0,0 1-1,1-1 1,-1-1 0,1 1 0,-1 0 0,6 0-1,4 1-4,-8-1 8,1 0 1,-1-1 0,0 1 0,1-1 0,-1 0-1,1-1 1,-1 1 0,0-1 0,6-1-1,9-3-2,-14 4 37,-1 0 0,1 0 0,0-1-1,0 0 1,-1 0 0,7-3 0,3-3 150,-11 7-208,0-1 1,1 1 0,-1-1-1,0 0 1,0 0-1,0 0 1,0-1-1,-1 1 1,4-4-1,2-7-121,-5 3 203,-1 5-42,-2 5 47,0-1-1,0 1 0,0-1 1,0 1-1,0-1 1,0 1-1,0-1 0,0 1 1,0 0-1,0-1 1,0 1-1,0-1 0,0 1 1,0-1-1,0 1 0,0-1 1,-1 1-1,1 0 1,0-1-1,0 1 0,-1-1 1,1 1-1,0 0 1,0-1-1,-1 1 0,0-1 1,-12-5-38,9 6-99,0-1-1,1 1 0,-1 0 0,0-1 0,1 2 1,-5-1-1,3 3 59,-1-1 1,1 1-1,1-1 1,-1 1-1,0 1 0,1-1 1,-1 1-1,1-1 1,0 1-1,0 0 0,-4 7 1,0-2-9,-1 2-15,0 1 1,-7 13-1,6-8-163,6-9 46,0-1 0,1 0 0,-5 14 0,2-2 198,3-11 46,0 1-1,1-1 0,1 0 0,0 1 1,-1 8-1,-1 11-63,1-15-46,1 1-1,1 0 0,0-1 1,0 1-1,5 19 0,-2-17 23,-1-14-4,0 0-4,3 5-20,0 0 0,0 0-1,11 10 1,-11-13 24,1-1-1,-1 0 1,1 0-1,0-1 1,10 4-1,-13-6-23,1 1 0,-1-1 1,0 1-1,0-1 0,0 0 0,0 0 0,1-1 0,-1 1 0,0-1 0,0 1 0,0-1 0,0 0 1,4-2-1,1 0 15,28-16 8,-14 5 5,-2 2 0,22-18 0,-15 14 0,-14 10 0,24-7 0,-19 7 0,-13 5-497,-1-1 0,0 0-1,0 0 1,0 0 0,4-3-1,7-10-5692,-10 7 829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9:13.8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206 0 10136,'0'0'2025,"-5"8"-974,2-3-546,-1 0 1,1 0-1,0 1 1,-3 7-1,-8 12 787,10-18-1202,1 0 0,0 0 0,-3 9-1,-1 2-88,-32 99 238,27-84-14,2-1 1,1 1-1,-4 36 0,3-26-100,-20 58 0,24-85-111,4-16-7,1 0 86,-9-13-6116,7 7 1071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9:14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14688,'0'0'1473,"2"1"-1306,2 1-21,1 1 0,0-1 1,-1 1-1,0 0 1,0 1-1,0-1 1,4 5-1,14 11 538,42 37 370,-5-5-378,-51-45-534,24 20 3,39 21 0,-46-31-809,4 1-1152,-10-7-2824,-5-3-1073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46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0 4056,'0'0'2921,"-2"0"-2822,-6 1-46,0 0 0,0 1 0,0 0 0,1 0 0,-1 0 0,1 1 0,-1 0 0,-12 8 0,11-7 58,-29 16 4737,31-17-327,7-3-4377,0 0 0,0 0 1,0 0-1,0 0 1,0 1-1,0-1 0,0 0 1,0 0-1,0 0 0,0 1 1,0-1-1,0 0 1,0 0-1,0 0 0,0 1 1,0-1-1,10 3 46,-8-2-166,0-1 0,0 1 0,1 0-1,-1 0 1,0 0 0,0 0 0,2 1-1,3 2 180,-1 0 0,1-1 0,0 0 0,0-1 0,0 1 0,13 1 0,5 3-493,-12-3 391,13 4 81,41 18 0,-38-14-91,-22-10-33,0 1 0,1 0 0,7 5 0,-10-4-44,11 6 53,0-1 1,24 11-1,-3-1 274,-32-16-307,-1-2 49,26 7 184,-28-8-242,1 1 1,0-1-1,0 1 0,0-1 0,0 0 0,3-1 0,8 1 570,-6 0-574,0 0-21,0 0 1896,-12 8-1820,-62 64-16,47-51-60,11-13 0,1 0 0,-8 11 0,10-12 0,0-1 0,-1 0-1,-12 11 1,-13 13 13,5 0 47,18-21-60,-15 11 0,16-14-12,5-4-46,2-1 3,-4 3 34,3-3-35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49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0 589 3424,'0'0'5192,"2"2"-4928,-1-1-168,1 0 0,-1 0 1,1 0-1,0 0 1,-1 0-1,1 0 0,0 0 1,0 0-1,-1-1 0,1 1 1,0-1-1,3 1 0,18 1 5084,-20-2-5172,0 0 0,-1 0 0,1 1 0,0-1 0,-1 1 1,5 1-1,-5-1 203,11-1 337,1 3-369,0 0 0,13 5 0,-2 0-111,-23-8-58,-1 1 0,0-1 0,0 1 0,1-1-1,-1 1 1,0 0 0,0-1 0,0 1 0,0 0 0,0 0 0,0 0 0,1 1 0,-1-1 6,0 0 0,0 0 0,0 0 1,0 0-1,0 0 0,1 0 0,-1 0 0,0-1 0,3 2 0,-4-2-15,1 0 10,0 1 0,0-1 1,0 0-1,0 1 0,0-1 0,0 1 1,0-1-1,0 1 0,-1-1 0,1 1 1,0 0-1,0-1 0,0 1 0,-1 0 0,1 0 1,0 0-1,0 1 0,-1-2 5,1 0 0,-1 1 0,1-1 0,-1 1 0,1-1 0,0 0 0,-1 1 0,1-1 0,-1 0 0,1 0 0,0 1 0,-1-1 0,1 0 0,0 0 0,-1 0 0,2 0 0,1 1 37,14 6 317,0-1 0,26 7 0,-3-3-242,-29-7 97,24 5 0,25 2-16,10 1-26,-30-7-86,17 1 49,-50-5-131,19 0-88,-1 1 1,37 5-1,-45-4 412,0-1-1,32-2 1,-10 0 253,195 4-432,-159 0 36,-39 0 5,53-5 0,60-14-15,-45 3 55,3-1-74,190 2 23,-203 4-58,18-3 154,-62 6-157,-29 2-55,23 0-1,171-5 19,-159 8 42,178-8-84,-38-9 481,-177 15-512,132 0 214,36-4-32,-139 2-194,-28 3 167,38-6 0,-18-1 29,77-2 1,-102 9-198,55 0 19,23-2 14,34-4-39,-36 2 0,85-2 0,-89 0 0,-20 0 0,20-3 27,5-1 26,-42 6-3,52-10 0,45-5 48,-118 17-66,30-6 0,3-2-35,45-10-251,-17 2 524,37-6 203,171-31-235,-219 44-176,40-9-14,59-9 40,-143 27-77,23-5 32,25 0 111,-17 1-54,9-1-277,64-10 167,-115 16 9,142-14 65,-130 10-64,-25 4 0,0 1 0,14-1 0,32-3 49,-31 1-34,80-9 39,-65 8-29,-17 2-9,-1 0 1,24-8-1,2 0-16,-5 3 0,27-3 0,62-13 0,-130 24 0,0-1 0,0 0 0,0-1 0,0 1 0,4-3 0,-5 3 0,0-1 0,0 1 0,0 0 0,1 0 0,-1 0 0,0 1 0,0-1 0,5 0 0,1 0 1,24-3 20,0-1 0,36-10 0,-35 10-21,-28 4 0,0 1 0,0-1 0,0 0 0,0 0 0,-1 0 0,9-4 0,17-3 0,-23 5 11,-5 3 17,-1-1-76,3-3 1250,-12-16-6467,3 5 2336,5 8 826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50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0 2304,'-2'0'436,"-2"0"883,-1 1 0,1-1 0,-1 1 0,0-1 0,-4 3 0,7-3-772,-35 7 1428,35-7-1642,-12 8 943,-9-1 701,21-6-1733,1 0-11,-1-2-157,-1 2-26,-12 13 262,14-13 218,-4 8 261,5-6-752,1 0-1,-1 0 1,1 0-1,0-1 1,0 1-1,0 0 1,0 0-1,0-1 1,1 1-1,-1 0 0,1-1 1,0 0-1,0 1 1,0-1-1,3 3 1,6 6 82,23 15 1,-22-16 398,98 71 284,-42-29-442,-62-48-298,0 0 0,-1 1 0,1 0 0,4 6 0,14 9-105,-23-19-102,1 0 54,0 0 181,1 1 1,-1 0-1,0 0 0,0 1 1,1-1-1,-2 0 1,1 1-1,0-1 0,0 1 1,-1-1-1,3 6 0,3 5 17,-6-12 219,3 18 23,-3-15-311,0 0 1,-1 1-1,1-1 0,-1 0 1,0 0-1,0 0 0,0 0 1,-1 0-1,1 1 1,-2 3-1,-5 9 143,5-15-180,1 0 0,0 0 0,0 1 1,1-1-1,-1 0 0,-1 5 0,0 3-73,-1 0 1,0 0-1,-1 0 0,-8 15 0,5-12 226,-8 26 0,0-7-117,2-6-25,2-5-36,0 0 0,-24 33 1,6-10-75,18-27 154,0 1 0,-2-2 0,1 0 0,-2 0 0,0-1-1,-1-1 1,-1 0 0,-18 13 0,-14 11-87,47-37-127,0-1-40,0 0 180,1 0 1,-1 0-1,1 0 1,0 0-1,-1 0 1,1 0-1,-1 0 0,1 0 1,-1 0-1,1 0 1,-1 1-1,1-1 1,0 0-1,-1 0 1,1 0-1,0 1 0,-1-1 1,1 0-1,-1 1 1,1-1-1,0 0 1,0 1-1,-1-1 1,1 0-1,0 1 0,0-1 1,-1 1-1,1-1 1,0 0-1,0 1 1,0-1-1,0 1 1,0-1-1,-1 1 0,1 0 1,0 0-170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8:11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0 372 4752,'0'0'1212,"2"-1"-406,4-2 40,16-9 1328,-21 11-1787,1 1-96,-1 0-259,0-1 1,0 1 0,0 0 0,0-1 0,0 1-1,0-1 1,0 1 0,0-1 0,0 0 0,0 1-1,0-1 1,-1 0 0,1 0 0,1-1 0,-1 2 16,0 0 1,0 0 0,0 0 0,0 0 0,0 0-1,0 0 1,0 0 0,0 0 0,0 0-1,0 0 1,1 1 0,0-1 6,-1 0 0,1-1 1,-1 1-1,1-1 0,-1 1 0,1-1 0,-1 0 1,0 1-1,1-1 0,-1 0 0,0 0 1,0 0-1,1 0 0,-1 0 0,0 0 0,1-2 1,0 1 77,0 0 0,0 0 0,-1 1 0,1-1 0,0 1 0,0-1 0,1 1 0,3-2 1,68-20 290,-51 18 0,45-6 1,38-8 210,17-1 409,-108 18-938,0-1 1,17-6 0,2 1-38,31-6 113,116-10-1,-58 18 56,-60-4-101,-4 0 16,-40 7-320,0-1 0,27-8-1,11-4 146,-35 12 41,118-30 174,-69 14 766,-52 15-824,0 0 0,28-4-1,16-3 38,42-10 28,-100 21-169,2-1-27,1 1 1,-1 0-1,0 0 1,7 1-1,-4 1-4,-8-1 7,0 1 0,-1-1-1,1 0 1,-1 1-1,1-1 1,-1 1-1,1-1 1,-1 1-1,1 0 1,-1 0 0,0 0-1,1 0 1,-1 0-1,0 0 1,0 0-1,0 0 1,0 0 0,2 3-1,-1-1 21,4 6 6,-1 0 0,-1 1 0,1 0-1,3 13 1,9 20-269,-15-37 313,0-1 0,-1 1 0,1 0-1,-1 0 1,0-1 0,0 8-1,2 11-110,4 23 104,2 50 0,-5-46 237,1 69 13,1 17 330,0-38-669,1 5-410,-2-10 236,-1-21 202,-3-64-3,10 184 136,-11-87 357,0-98-573,1 1 1,0-1-1,3 12 0,-4-19 73,0-1 0,0 1 0,0 0 0,0 0 1,0 0-1,0 0 0,1-1 0,-1 1 0,0 0 0,1 0 0,-1 0 0,1-1 0,-1 1 0,0 0 0,1-1 0,0 1 0,0 0 0,0 14 2,-1-13 0,0 0 0,0 0 0,0 0 0,0 0 0,0 0 0,0 0 0,0 0 0,1 0 0,-1 0 0,1 0 0,1 3 0,-2-4 17,1 0 1,-1 0-1,0 0 0,1 0 0,-1 0 0,0 0 0,0 0 0,0 0 0,0 0 0,0 0 0,0 0 0,0 0 0,0 0 0,-1 2 1,1-2-23,0 1 1,-1-1-1,1 0 1,0 0 0,0 1-1,0-1 1,0 0 0,0 1-1,0-1 1,1 0-1,0 2 1,0-1-23,-1-2 20,1 1 1,-1 0-1,1-1 0,-1 1 0,0 0 0,1 0 0,-1-1 0,0 1 1,0 0-1,0 0 0,0 0 0,0-1 0,1 1 0,-1 0 1,-1 0-1,1 0 0,0-1 0,0 1 0,0 1 0,0 9-6,0-2 12,0 1 0,2-3-20,1 2-1596,0-16-672,2-5 1085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8:11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10136,'0'0'769,"-4"8"-482,-5 16 159,8-22-317,0 0 1,0 1-1,1-1 0,-1 0 0,1 1 0,-1-1 0,1 3 1,-1-2 312,-1 1-302,1 1 1,-1 0-1,1-1 0,-2 9 0,1 2 765,1-8-848,1-1 0,0 1 0,0 0 1,1-1-1,0 1 0,0-1 0,0 1 1,1-1-1,4 10 0,0 3-21,55 172 700,-40-124-237,-14-42-249,1-1 0,13 30 0,-9-39 648,-11-14-756,1-1 8,0 0-114,0 0-1,0 0 0,0-1 1,0 1-1,0-1 1,-1 1-1,1-1 0,0 0 1,0 0-1,0 0 0,0 0 1,-1 0-1,1 0 0,0 0 1,-1 0-1,1-1 0,-1 1 1,3-4-1,1-2 65,0 0 1,0-1-1,4-9 1,1-2 17,68-134 186,-69 136-288,1 0-1,0 0 0,1 1 0,18-20 0,59-51-4845,-74 75 3281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6:07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1 318 3224,'4'8'13537,"-1"-10"-13516,0 1 1,0-1-1,0 0 1,0 0-1,-1 0 1,4-3-1,-1 2 60,1 0-1,0 0 1,0 1-1,0-1 1,0 1-1,0 1 0,9-2 1,-1 0 13,5-2 95,31-5 172,13-2-103,3 4-38,77-19 1,-59 10 40,-54 11-177,45-7 136,88-6 342,-103 13-347,76-4 167,-110 10-315,409-19 251,-357 11-129,68-12 86,64-15 1165,-130 26-831,-54 7-610,92-10-20,-80 10 6,122-14 35,-31 1-155,-70 9 144,-38 4 119,25-4-122,-42 5-6,2 1 0,24 1 0,-22-1 68,23 0-4054,-29 0 3978,0 1 0,-1-1 0,1 1 0,0 0 0,0 0 0,-1 0 0,1 0 1,-1 0-1,1 0 0,-1 0 0,0 1 0,1-1 0,1 3 0,0-1-3,4 3 128,1 1 0,0-1-1,0 0 1,0-1-1,1 0 1,18 8-1,-19-11-10,0 0-1,1-1 1,-1 1-1,1-1 1,-1-1-1,1 0 1,-1 0-1,1-1 0,-1 0 1,11-2-1,14-1-105,-3 1 0,-19 1 0,0 0 0,0 1 0,14 1 0,-13 0 0,1 0 0,14-3 0,7 3-622,-40-8-1766,-5 4-2252,2 0-1317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6:08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1840,'0'0'14775,"2"0"-14708,62-5 466,59 13 275,-52-3 241,-48-3-891,-1 0-1,37-3 1,-27-1 238,-19 2 109,-1-1 0,16-3-1,15-6-488,-31 8-16,-2 1 0,-2-1 0,-1 1-133,-6 1-563,-9-4-2360,0 3-3426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8:12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59 3224,'0'0'8158,"1"1"-7663,5 2-480,0 0 0,1-1-1,0 1 1,-1-1 0,1 0 0,0-1 0,0 0 0,9 1 0,63-2 71,-40-1 254,470 1 2951,-215 8-2675,53-3-377,113 6 269,-169 0-15,-47-2-190,-6-1-15,269-5 314,-251-11-452,-38 4-25,90 1 14,33 18 50,-54-3-74,-249-10-126,366 0 438,-8-37-676,-195 14 572,-58 6-293,-47 6-109,76-13 78,-5 0 65,-63 9-14,-50 7-36,-44 3 374,-20 2-484,-21-1-381,-33 7-231,28-1 401,-105 11-4667,102-11-267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6:09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3224,'0'0'13803,"0"1"-13789,0-1 0,0 0-1,1 1 1,-1-1 0,0 0-1,0 1 1,0-1 0,0 0-1,1 0 1,-1 1-1,0-1 1,0 0 0,1 0-1,-1 1 1,0-1 0,1 0-1,-1 0 1,0 0 0,0 0-1,1 1 1,-1-1-1,61 8 75,-50-6-124,7 0 499,27 8 0,16 2 693,-44-11-1090,0 5 2174,-14-5-2088,4 3-193,-1 0 0,0 0 0,0 0 0,-1 1 0,1 0-1,-1 0 1,9 10 0,-9-6-19,0-2 49,3-2 11,-8-5 33,1 1 0,0-1-1,0 1 1,0 0 0,-1-1-1,1 1 1,0 0 0,0 0-1,-1 0 1,1-1 0,-1 1-1,1 0 1,-1 0 0,1 0-1,-1 0 1,0 0-1,1 0 1,-1 0 0,0 0-1,0 0 1,0 0 0,1 0-1,-1 0 1,0 0 0,0 0-1,-1 0 1,1 0 0,0 0-1,0 0 1,0 0 0,-1 0-1,1 0 1,-1 0 0,1 0-1,0 0 1,-2 1 0,-1 2 93,0 0 0,0 0 0,-1-1 0,1 0 0,-9 6 0,7-5-93,-85 75-18,73-62-96,0 1 0,-26 37 1,25-29 67,8-13 14,-10 20 0,-4 4-1,13-22 0,5-4-366,6-11 350,0 0 1,0 0 0,0 0-1,0 0 1,0 0 0,0 0 0,1 0-1,-1 1 1,0-1 0,0 0-1,0 0 1,0 0 0,0 0-1,0 0 1,0 0 0,0 0 0,0 0-1,0 0 1,0 0 0,0 0-1,0 0 1,0 0 0,0 0-1,0 0 1,0 0 0,1 0 0,-1 0-1,0 0 1,0 0 0,0 0-1,0 0 1,0 0 0,0 0-1,0 0 1,0 0 0,0 0 0,0 0-1,0 0 1,0 0 0,1 0-1,-1 0 1,0 0 0,0 0-1,0 0 1,0 0 0,0 0 0,0 0-1,0 0 1,0 0 0,0 0-1,0 0 1,0 0 0,0 0-1,0 0 1,0 0 0,1 0-1,9-8-1877,8-4-4701,-9 5 737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6:09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1 2304,'0'0'14910,"2"0"-14782,110 3 1416,-110-3-1518,1 0 0,-1 0 0,0 0 0,1 0 1,-1 1-1,1-1 0,-1 1 0,0 0 0,1-1 0,-1 1 0,0 0 0,4 3 0,17 7 143,-20-11-120,-1 1-1,0 0 1,0 0-1,1 1 1,-1-1 0,0 0-1,0 1 1,0-1-1,-1 1 1,1 0 0,0 0-1,0-1 1,-1 1-1,0 0 1,1 0 0,-1 1-1,0-1 1,0 0-1,0 0 1,0 1-1,0-1 1,0 0 0,-1 1-1,1-1 1,-1 1-1,0 4 1,-1 3 46,0-1 1,-1 1-1,0 0 0,-1-1 1,0 1-1,-1-1 0,-8 16 0,-3 8-108,5-6 382,-2 0 0,0-1 0,-2 0 0,-25 35-1,23-40-549,-48 68 42,28-26-198,36-62 308,-4 3-111,1 2-1,0-1 0,0 0 0,1 0 0,-4 10 1,2-8 479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6:10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4144,'0'0'15198,"0"2"-15123,1 9-3,0 0 0,1 0 0,6 20 0,2 11 577,82 507 468,-53-259-36,-7-45-130,34 280-853,-55-425 115,17 193 1348,-20-115-1081,-8-177-201,-1-1-973,0-1 639,1 1 0,-1-1-1,0 0 1,0 1 0,0-1 0,1 0 0,-1 0-1,0 1 1,1-1 0,-1 0 0,0 0 0,1 0-1,-1 0 1,0-1 0,0 0-54,-6-12-301,1-1 0,1 1 0,-8-27 0,6 15-144,-17-59-6221,7 39 81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6:11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15552,'0'0'2753,"2"0"-2371,34-1 544,-18-1-388,28 3 0,23 5-275,0-3 1,75-6-1,296-17-263,-246 34 0,-142-8 0,146 22 0,-167-21 560,0 2 0,33 14 0,-55-19-365,-3-2-187,0 0 0,-1 1 1,1 0-1,-1 0 0,0 1 0,0-1 1,0 1-1,-1 0 0,1 1 0,-1-1 1,0 1-1,0-1 0,-1 1 0,1 1 1,-1-1-1,0 0 0,-1 1 0,1-1 1,-1 1-1,0 0 0,1 8 0,2 9-14,-2 0 0,-1 1 0,-1 0 0,-2 27 0,0-12 20,-4 41-14,0-27 0,-8 285 2048,13-214-2048,5 217 0,0-248 0,3 40 0,23 124 0,-21-178-66,-4-21 921,26 104 0,-30-146-987,0 1 1364,-20-21-1069,-52-31 42,48 25-202,13 5-9,-1 1-1,-15-4 1,-197-40-778,159 37 677,-63-5 22,80 12 85,-15 0 0,-18 3 0,-74 1 0,100 3 17,-102 3-101,153-6-307,6-8-3502,-2 5 3470,1-1-1,-1 0 1,1 1-1,0 0 1,0 0 0,0 0-1,5-4 1,2-2-3541,11-10-2917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14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82 2960,'0'0'5344,"-1"0"-5128,1-1-1,-1 1 1,1-1 0,-1 1 0,0-1-1,1 1 1,-1-1 0,0 1 0,1 0 0,-1-1-1,0 1 1,-1-1 0,-15 8 3969,17-7-4180,0 1 0,-1-1 0,1 0 0,0 0 0,0 1 1,0-1-1,-1 0 0,1 1 0,0-1 0,0 0 0,0 1 0,0-1 0,0 0 0,0 1 0,0-1 0,0 0 0,0 1 0,0-1 0,-1 0 0,2 1 0,-1-1 0,0 0 1,0 1-1,0-1 0,0 0 0,0 0 0,0 1 0,0-1 0,0 0 0,0 1 0,1-1 0,-1 0 0,0 1 0,0-1 0,0 0 0,1 0 0,-1 1 0,0-1 0,1 0 1,0 1 34,2 5 78,-1-5-63,0 1 0,-1 0 0,1 1 0,-1-1 0,0 0 0,0 0 0,0 1 0,0-1 0,1 3 0,5-1 178,3 7-110,3 2 27,15 7 193,-19-14-269,-1 1 1,1-2-1,12 7 0,-18-11-74,10 8 0,-11-8 0,25 16 0,-21-14 0,17 12 0,9 9 3466,-34-21-3027,2 0-389,-9 6 131,7-8-181,-8 9 0,-11 13-69,18-22 58,1 1-1,0 0 1,-1 0-1,1 0 0,0 1 1,1-1-1,-1 0 0,0 1 1,1-1-1,-1 1 0,1 0 1,0 0-1,-2 4 0,3-4 10,-9 13-56,4-4 82,4-11-48,1 1-1,-1-1 1,1 1 0,-1-1 0,0 0-1,1 1 1,-1-1 0,0 0-1,0 0 1,0 1 0,0-1 0,-2 1-1,-10 15 153,7-9-13,-6 4-482,11-11 339,1 0 55,-1 0 1,1-1-1,-1 1 0,1 0 1,-1-1-1,1 1 0,-1-1 1,1 1-1,-1-1 0,0 1 0,1-1 1,-1 1-1,0-1 0,1 0 1,-1 1-1,0-1 0,1 0 1,-1 0-1,0 0 0,0 1 1,1-1-1,-1 0 0,0 0 1,0 0-1,1 0 0,-1 0 1,0 0-1,-1-1 0,1 1 83,0-1-1,0 1 1,0-1-1,0 0 1,0 1-1,0-1 1,0 0-1,1 0 1,-1 0-1,0 0 1,1 0-1,-1 0 1,0 0-1,0-1 1,-10-22 93,4 9-490,3 9 328,1 0 1,0 0-1,0 0 1,1 0-1,-1 0 1,0-7 0,2 10-81,-3-21 36,4 21 14,0-1 0,-1 0 0,0 1 0,0-1 1,-1-5-1,0 1 4,0 0 0,0 0 0,1 0 0,0 0-1,1 0 1,0 0 0,2-16 0,-2-21-17,-2 12 3,-7-54 16,4 44 397,4 31-553,1 12 134,0 0 0,0 0 0,0 0 0,0 0 0,0 0 0,0 0 0,0 0 0,0 0 0,0 0 0,1 0 0,-1 0 0,0 0 0,0 0 0,0 0 0,0 0 1,0 0-1,0 0 0,0 0 0,0 0 0,1 0 0,-1 0 0,0 0 0,0 0 0,0 0 0,0 0 0,0 0 0,0 0 0,0 0 0,0 0 0,0 0 0,1 0 0,-1 0 0,0 0 0,0 0 0,0 0 0,0 0 0,0 0 0,0 0 0,0 0 0,0 0 0,0 1 1,0-1-1,0 0 0,0 0 0,1 0 0,-1 0 0,0 0 0,0 0 0,1 2-13,0 0-1,1 0 1,-1-1 0,0 1 0,0 0 0,0 0-1,1 4 1,-2-5 21,1 0-1,-1 0 0,1 0 1,-1 0-1,0 0 0,0 0 0,1 0 1,-1 0-1,0 0 0,0 0 1,0 0-1,0 0 0,0 0 1,0 0-1,-1 0 0,1 2 0,-1 0 13,5 38 42,-4 72 0,-1-51-33,1 147-24,5-176 1136,-14-58-398,5 14-810,-1-8-250,4 4 264,0-1-1,-6-20 0,2-3 59,4 25 0,-1-1 0,0 0 0,-9-27 0,10 35 12,1 6-96,0-4 292,10 7-1664,-8-1 1490,0 0-1,0 0 1,0 0-1,0 1 1,-1-1 0,1 1-1,0-1 1,0 1-1,-1 0 1,1 0-1,-1-1 1,0 1-1,0 0 1,1 0-1,-1 0 1,0 1-1,-1-1 1,1 0-1,0 0 1,-1 0 0,1 1-1,0 2 1,6 16-376,-2 0-104,-2-12 442,-3-8 1,-1 0 6,1 1 0,-1 0 0,1-1 0,-1 1 0,1-1 0,0 1 0,0 0 0,0 0 0,0-1 0,0 1 0,0 0 0,1 1 0,-1-1 709,2-14-344,2 2-317,-4 9-43,1 0 0,0-1-1,-1 1 1,1-1-1,-1 1 1,0-1 0,0 1-1,1-1 1,-1 1 0,0-1-1,0 1 1,0-1-1,-1 1 1,1-1 0,0 1-1,0-1 1,-1 1 0,0-2-1,-1-3 44,1 1-1,-1-1 1,1 0 0,1 1-1,-1-1 1,1-8-1,0 13-22,-5-24 242,5 24-270,0-7-133,0 0 0,1 0 0,2-11 0,0 1 97,3-21-1060,6 46 816,-8-6 280,11 7 0,-12-6 0,15 18 0,-16-16 0,-2-4 0,0 1 0,0 0 0,0 0 0,1 0 0,-1-1 0,0 1 0,1 0 0,-1-1 0,0 1 0,1 0 0,-1-1 0,1 1 0,-1-1 0,1 1 0,-1 0 0,1-1 0,1 1 0,4 5 24,-5-5 45,0 0-1,-1 0 1,1 0-1,0 0 0,-1 0 1,1 0-1,-1 0 1,1 1-1,-1-1 0,0 0 1,1 0-1,-1 2 1,-1 1 625,-3-10-603,0-3-104,1 0-1,1 0 1,-1-1 0,1 1-1,1 0 1,0-1 0,0-15-1,1 19 2,0 5-46,4 8-344,-1-1 357,-2-4 30,0 0 0,1 0-1,-1 0 1,-1 0 0,1 1 0,0-1 0,-1 0 0,1 0 0,-1 1 0,1-1 0,-1 3 0,5 27-4,-2-17-111,0 1 0,-1 17 1,4-12-1282,1-3-851,-2-7-3320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14.7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23 121 1840,'0'0'380,"-1"-2"-160,-3-5-55,2 2-108,0 1-1,0-1 1,0 1-1,-2-8 1,3 1-57,1-8 0,-5-21 0,5 29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07:15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31 5040,'0'0'231,"-1"-16"6191,-19 2-1560,19 14-4358,-2 7-326,2-6-171,1 0 0,-1 0 0,0 0 0,1 0 0,-1 0 0,1 0 0,-1 0 0,1 0 1,0 0-1,-1 1 0,1-1 0,0 0 0,0 0 0,0 1 0,0-1 0,0 0 0,0 0 0,1 2 0,-1 18-4,1 0 0,1 0 0,7 30 0,-2 0 59,-7-37 191,7 26 0,-5-24-330,0-1 0,-1 0 0,0 1 0,-2 18 0,0-2 173,1-18 155,-2 0-1,-3 18 0,2-18-163,1 0 0,0 16 0,2-14-65,-1 0 0,-1 0 0,-4 20 0,3-28 31,2-7 1053,-2-20-302,1-3-522,-1-7-55,-2 2-191,1 0 0,-1-56 1,0-10-181,4 80 157,0 1-1,1-1 0,0 0 0,2-13 1,0-7-10,-2-46 0,-1 57-39,-1 34 36,1-9 0,1 0 0,-1 0 0,0 0 0,1 0 0,0 0 0,0 6 0,0 58 0,1-53 0,0-11 0,1-1 0,4 12-4,2-10-21,5-2-10,5 6 35,-5-5 0,-9-2 0,0 0 0,0 0 0,0 1 0,0-1 0,7 5 0,-2-2 0,-7-4 0,0 0 0,0 1 0,0-1 0,0 1 0,0 0 0,0 0 0,0-1 0,0 1 0,0 0 0,3 3 0,5 2 0,3-1 1,-9-3-3,5 7 15,-4-2 50,2 0 21,-5-4-1,-2 2 5,0-4 5,-6 7 50,4-5-131,1 1-1,-1-1 1,0 0 0,0 0 0,-1 0 0,1 0 0,-1 0-1,1-1 1,-1 1 0,0-1 0,0 0 0,0 0 0,0 0 0,-1 0-1,1 0 1,0-1 0,-5 2 0,-2 0-48,0 0 0,0-1-1,-1 0 1,1 0 0,-1-1 0,-18-1 0,27 0-114,12-10 133,7-4 18,4-1 120,-1-1 0,27-27-1,-9 8 48,-8 4-63,-28 29-99,-1 1-1,0 0 1,1-1-1,-1 1 1,0-1-1,0 1 1,0-1-1,-1 0 1,1 1-1,1-4 1,4-8 40,-3 9-37,0-1 19,0 0-1,1-1 1,-2 0-1,1 1 1,-1-1-1,1 0 1,0-7-1,-2 11 274,-10 10-202,-8-3-47,14-5-45,1 1-1,-1-1 1,1 1 0,-1 0 0,1 0 0,-1 0 0,-1 1 0,-13 8 2,7-4-11,1 0 0,-1 0-1,1 0 1,-10 11 0,-3 10 48,19-24-35,1 0 0,0 1 0,0-1 0,0 0 0,0 1 0,1-1 0,-2 6 0,1-4-242,0 0 147,1-4 12,8 5-1942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8:38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352 118 2760,'0'0'8306,"6"-18"-6108,-6 17-2163,1 0 0,-1 0 0,1 0 0,-1 0 0,0 0 0,1 0 0,-1-1 0,0 1 0,0 0 0,0 0 0,0 0 0,0-1 0,0 1 0,0 0 0,0 0 0,0 0 1,-1 0-1,1-1 0,0 1 0,-1-2 0,-5-11 1277,6 12-1295,0 1-17,0 0 0,0 1 0,0-1 0,0 1 0,0-1 0,0 1 0,0-1 0,0 0 0,0 1 0,0-1-1,-1 1 1,1-1 0,0 1 0,0-1 0,-1 1 0,1-1 0,0 1 0,-1-1 0,1 1 0,0-1 0,-1 1 0,1 0 0,-1-1 0,-2-3 0,2 2 0,-1 0 0,0 0 0,1 0 0,-1 0 0,0 0 0,0 0 0,0 1 0,-1-1 0,1 1 0,0-1 0,-1 1 0,1 0 0,-4-1 0,-1-3 0,0 1 0,-19-2 0,23 6 0,0-1 0,0 1 0,0 0 0,0-1 0,0 1 0,0 1 0,0-1 0,0 0 0,0 1 0,0-1 0,1 1 0,-1 0 0,-5 2 0,-8 3 0,11-5 0,0 0 0,-1 1 0,1 0 0,0 0 0,0 0 0,0 0 0,0 1 0,1 0 0,-9 7 0,-7 6 0,15-13 0,0 1 0,1 0 0,-1 0 0,1 1 0,-1-1 0,2 1 0,-7 8 0,6-6 0,-1-1 0,-10 12 0,-8 10 0,15-16 0,1 1 0,0 0 0,-6 15 0,11-21 0,0-1 0,0 1 0,1 0 0,0 0 0,0-1 0,0 1 0,1 0 0,0 0 0,1 0 0,-1 0 0,1 0 0,1-1 0,-1 1 0,1 0 0,0-1 0,1 1 0,-1-1 0,1 0 0,1 0 0,-1 0 0,1 0 0,4 5 0,9 13 118,-15-20-81,0-1 0,0 0-1,0 0 1,0 0 0,1 0 0,-1 0-1,1 0 1,0 0 0,-1-1 0,1 0 0,1 1-1,-1-1 1,6 3 0,3-1 186,-1-1 0,1 1-1,0-2 1,21 2 0,52-2 637,-67-2-756,-13 1-101,0-1 0,1 0-1,-1 0 1,1-1-1,-1 0 1,0 0 0,1 0-1,-1 0 1,0-1-1,0 0 1,0 0-1,0 0 1,0-1 0,5-4-1,12-10-409,-14 10 227,-7 7 179,-1 0-1,0-1 1,1 1-1,-1 0 0,0 0 1,1 0-1,-1 0 0,0-1 1,1 1-1,-1 0 0,0 0 1,1 0-1,-1 0 1,1 0-1,-1 0 0,0 0 1,1 0-1,-1 0 0,1 0 1,-1 0-1,1 1 0,0 0-431,8 9 1077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8:39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3 3224,'0'0'1115,"-2"0"-211,-22-1 1954,20 0-2549,-1 1 1,0-1-1,0 1 0,1 0 0,-1 1 0,0-1 1,1 1-1,-1 0 0,0 0 0,-6 3 0,6-2-286,0 1 0,1-1 0,-1 1 0,1 0 1,0 0-1,0 1 0,0-1 0,0 1 0,1 0 0,-1 0 0,1 0 0,0 0 0,1 1 0,-1-1 0,1 1 0,-1 0 0,-1 6 0,1-4 36,1 1 0,0 0 0,0 0 1,1 1-1,0-1 0,1 0 0,-1 0 0,1 0 0,1 1 1,0-1-1,0 0 0,0 0 0,1 0 0,1 0 0,4 12 1,-2-9 77,0-1 0,1 0 1,0-1-1,1 1 0,9 9 1,-13-14 5,19 18 704,-21-22-820,0 0-1,0-1 0,-1 1 0,1 0 0,0-1 0,0 1 0,0-1 0,0 1 0,-1-1 1,1 1-1,0-1 0,0 0 0,0 1 0,0-1 0,0 0 0,0 0 0,0 0 1,0 0-1,0 0 0,0 0 0,0 0 0,0 0 0,0 0 0,0 0 0,0-1 0,2 1 1,4-6 170,-1 1 1,12-13 0,-1 1 137,-12 13-167,-1-1-1,1 0 1,-1-1 0,-1 1 0,1-1 0,-1 1 0,0-1 0,0 0 0,3-13 0,-4 14-201,-1 0 109,0 0 0,0 1-1,0-1 1,0-8-1,-1 11-26,-1 0 0,1-1 0,0 1 1,-1 0-1,0 0 0,1 0 0,-1 0 0,0-1 0,0 1 0,0 0 0,0 0 0,-1 1 0,-1-4 0,3 5-40,-4-5 82,1 1-1,-1-1 1,0 1-1,0 0 1,0 0 0,0 1-1,-1-1 1,-5-2-1,-5-4 26,12 8-166,1 0 0,-1 1 1,0-1-1,0 0 1,0 1-1,-5-2 0,-27-10-542,12 6-512,14 3-5843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8:40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0 6912,'0'0'8064,"0"2"-7878,-2 24-179,1-19-17,0 0 0,0 0 0,1 0 1,1 11-1,2-2 13,-1 1 1,0 22-1,3 15 61,-1-28 441,-4-23 522,-4-16-621,4 12-419,-10-44 13,3 11 0,7 28 0,-5-15 0,5 16-10,0 4-46,18-13-430,-16 13 480,-1 1 0,0-1 0,0 1 0,1-1 0,-1 1 0,0-1 0,1 1 0,-1 0-1,0 0 1,1 0 0,-1 0 0,1 0 0,-1 0 0,0 0 0,1 0 0,1 1 0,2-1-22,-2 0 22,0 1 1,0-1-1,0 1 1,0-1-1,0 1 1,-1 0-1,1 0 1,0 0-1,0 0 1,0 1-1,-1-1 1,1 1-1,-1-1 1,1 1-1,3 4 1,26 17 8,-24-20-2,1 1 9,-2 0 46,-5-4 267,-2 1-292,1-1 0,0 0 0,0 0 0,-1 0 0,1 0 0,0 0 0,0 0 0,-1 0 0,1-1 0,0 1 0,0 0 0,1-1-1,1-2 20,1-1-1,-1 1 1,0-1-1,-1 0 1,1 0-1,0 0 1,-1 0-1,0 0 0,0-1 1,0 1-1,1-6 1,-2 4-115,-1 4 93,1-1 1,-1 0-1,1 1 1,0-1-1,0 0 0,0 1 1,0-1-1,2-1 0,-2 0-64,4-2-342,11 4 155,-12 3 204,0-1 1,0 1-1,1 0 0,-1 0 1,0 0-1,0 0 0,-1 1 1,1 0-1,0 0 0,5 3 0,-3-1 4,-1 0-1,0 0 1,0 0-1,-1 0 1,1 1-1,4 7 0,28 31 21,-24-28-44,15 20-1,-11-7-362,-11-19-1332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8:14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8320,'0'0'633,"1"-2"-430,1-3-75,-1-2 3095,-1 13-2132,26 64-185,21 139-489,3 11 46,-15-92-386,4 13 262,1 5-603,-14-43 683,-4-12 289,-22-91-704,1 3 15,1 1 0,-1-1 0,0 1 0,1-1 0,0 0 0,3 5 0,-2-3 20,3 4 411,-10-14 468,1 3-958,1-1-1,1 0 0,-1 0 1,0 0-1,1 1 0,-1-1 1,1-1-1,0 1 1,0 0-1,0 0 0,1 0 1,-1-6-1,-4-9-327,-13-70-1339,6 24-3987,7 45 1416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8:55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0 3224,'0'0'1947,"-2"0"-1889,-4 0-36,-1 0 39,6 0 251,-2 1-567,-10 4 7656,12-5-7327,1 0-1,-1 0 1,1 0-1,-1 1 1,1-1-1,0 0 1,-1 1-1,1-1 1,0 0-1,-1 1 1,1-1-1,0 0 1,-1 1-1,1-1 1,0 1-1,0-1 1,0 0-1,-1 1 1,1-1-1,0 1 1,0-1-1,0 1 1,0-1-1,0 1 1,0-1-1,0 1 1,0-1 0,0 0-1,0 2 1,0 0 563,17 13 293,-6-9-771,0 0-1,1-1 1,-1 0-1,1-1 0,0 0 1,0-1-1,0-1 1,0 1-1,15-1 0,23 6 5,-32-5-49,0-1 0,20 1-1,84 4 510,-1 1-138,-28 0-265,-47-7-98,-16 0-23,36-4 0,8-7 131,9 4-156,-77 5-69,18-1 62,-5-1-55,2 1 49,-13 2-42,-1-1-1,0 0 1,9-3-1,-12 4 25,6 0-33,-1 0-10,0 0 0,-2 3-10,-5-3-22,-1 1 64,-1 0-32,1 0 1,0 1-1,-1-1 1,1 0-1,-1 0 1,1 0-1,-1 0 1,0 0-1,1 1 1,-1-1 0,0 0-1,0 0 1,0 0-1,0 1 1,0-1-1,0 0 1,0 0-1,-1 3 1,1 1-1,-6 124 0,-2-56 50,4-46 16,-1 37 0,2 60 43,0-50 48,2 32 235,3-65-217,17 229 657,-7-187-541,33 127-1,-14-66 514,2 58-428,-22-126-34,6 99 414,-14-132-491,-2 45 0,-1-51-205,-8 40-40,5-42 259,2-27-291,0 0 0,1 0 0,0 0 0,1 12 0,10 108-211,-10-97 223,-1 20 0,1-43 0,2 3 0,-1-1 0,-1-7 0,-3 23 0,2 43 188,5-50 99,-5-15-42,0 1-27,0-4-156,-3-8-742,0-1 37,1 1 0,0-1-1,0 0 1,-1-11 0,-5-26-4009,3 30 2960,2-1-3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8:56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3680,'0'0'10950,"1"2"-10884,4 10 224,-1 0 1,5 20 0,4 23 764,0 30 1,0 12-288,0-25-254,-3-18 84,0-3-56,2 20-247,-11-61-218,-1-1-1,0 1 1,0-1-1,-1 0 1,-4 18-1,3-21 155,2-6-173,0 1 1,0-1 0,-1 1-1,1-1 1,0 1-1,0-1 1,0 1-1,0-1 1,-1 1-1,1-1 1,0 1-1,0-1 1,0 1-1,0-1 1,0 1-1,0-1 1,1 1-1,-1-1 1,0 1-1,0 0 1,1 0-6,0-1 0,0 1 0,0 0 0,0 0 0,1-1 0,-1 1 0,0-1 0,0 1 1,0-1-1,1 1 0,-1-1 0,0 0 0,1 1 0,1-1 0,5 1-53,0 0 0,0 0 0,0-1 0,0 0 0,15-2 0,39-3 154,78 3 0,-90 2-118,-8 1-17,32-2 45,-52 0-22,20-3 96,4-3 100,23-5-131,31-10 189,-3 4 48,-93 18-346,-2 0 13,-1 0 0,1 0 0,0-1 1,-1 1-1,1 0 0,-1-1 0,1 1 0,-1-1 1,1 0-1,-1 1 0,3-3 0,-2 3 47,12-1-2584,-6 2 761,0-2 472,1-2-33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8:58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208 103 6560,'0'0'4017,"0"-2"-3370,0-45 4105,0 46-4708,0-1 0,0 1 0,0 0 0,-1-1 0,1 1 0,-1 0 0,1-1 0,-1 1 0,1 0 0,-1 0 0,0 0 0,1-1 0,-1 1 0,0 0 0,0 0 0,0 0 0,-2-1 0,-3-5 254,2 1-219,3 3-10,1 3-66,-11-6 49,7 4-45,3 1-7,0 0 0,-1 0 0,1 1 0,0-1 1,-1 1-1,1-1 0,0 1 0,-1-1 0,1 1 0,-1 0 1,1 0-1,-1 0 0,1-1 0,0 1 0,-1 1 1,1-1-1,-1 0 0,1 0 0,-1 1 0,-2 0 0,-12 3-21,0 1 0,-17 7-1,-12 17-42,34-20 64,10-6-3,0 0-7,-7 2-54,6 5 8,0-6 48,2-2 0,-1-1-1,1 0 1,0 0-1,-1 1 1,1-1-1,0 0 1,0 1-1,0-1 1,0 0-1,0 1 1,0-1-1,0 0 1,0 1-1,1-1 1,0 3-1,-1 0-2,0-3 7,1 1 1,-1 0 0,0-1 0,1 1-1,-1-1 1,1 0 0,0 1-1,-1-1 1,1 1 0,0-1 0,0 0-1,0 0 1,0 1 0,0-1-1,2 1 1,1 3 2,1 0 0,0-1 0,0 0 0,1-1-1,-1 1 1,1-1 0,0 0 0,8 3 0,11 7 0,-2-3 1,-17-7 0,1-1 0,-1 1 0,10 6 0,-9-6-1,13 7 66,-11-2-54,-1-1 32,-3-2-33,-4-4 19,0 1 0,0-1 0,0 1 0,0-1-1,0 1 1,-1 0 0,1-1 0,0 1-1,-1 0 1,1 0 0,-1-1 0,0 1-1,1 0 1,-1 0 0,0 0 0,0-1 0,0 1-1,0 0 1,-1 0 0,1 0 0,0-1-1,-1 1 1,1 0 0,-1 0 0,0-1-1,0 1 1,-1 2 0,-1 0-19,-1 1 1,0-1-1,0 0 0,0 0 0,0 0 1,-7 4-1,2-1-104,-3 2 130,-1 1 0,0-2 0,-28 15 0,35-20-25,-1 1 0,1-1-1,0 1 1,0 1 0,-7 6-1,12-10-11,1-1 0,0 1 0,-1-1-1,1 1 1,0-1 0,-1 0-1,1 1 1,-1-1 0,1 0-1,0 1 1,-1-1 0,1 0-1,-1 1 1,0-1 0,1 0-1,-1 0 1,1 1 0,-1-1-1,1 0 1,-1 0 0,1 0-1,-1 0 1,0 0 0,0 0-1,-5 3-150,-5 7-2500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9:04.6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36 1376,'0'0'11968,"-6"-6"-10475,1 1-1450,-1 3-33,3 4 33,-4 4-32,-1 3-11,7-6 0,-5 6 0,7-7 0,-1 2 0,-4 8 0,-4 16 0,7-22 0,0-1 0,0 1 0,1-1 0,0 1 0,1 8 0,0 19 0,-1-31 0,0 0 0,0-1 0,1 1 0,-1 0 0,0 0 0,1 0 0,-1 0 0,2 2 0,8 26 0,-6-21 0,14 13 0,-17-20 17,0-1 0,1 0 0,-1 0 0,0 0 0,0-1 0,0 1 0,1 0 0,-1 0 0,1-1 0,-1 1 0,0 0 0,1-1 1,-1 0-1,1 1 0,-1-1 0,1 0 0,-1 0 0,1 0 0,0 0 0,2 0 0,-2 0 17,1-1 1,-1 1-1,0-1 0,0 1 0,1-1 0,-1 0 1,0 0-1,0 0 0,0 0 0,0 0 0,0-1 0,0 1 1,2-2-1,7-8 308,-6 6-148,1 0 0,-1 0 0,0 0 0,-1-1 0,1 0 0,-1 0 0,0-1 0,-1 1 0,4-7 0,4-12 31,-8 19-154,-1 1 0,1-1 0,-1 0-1,2-8 1,-1 3 120,-1 0-1,0 0 1,-1 0 0,0 0-1,-1-1 1,0 1 0,-3-13-1,3 22-172,1 2-15,-1 0 0,0-1 0,0 1 0,0 0 0,0-1-1,0 1 1,0 0 0,0-1 0,0 1 0,0 0 0,0-1 0,-1 1 0,1 0 0,0 0 0,0-1-1,0 1 1,0 0 0,0-1 0,0 1 0,-1 0 0,1-1 0,0 1 0,0 0 0,-1 0 0,1 0-1,0-1 1,0 1 0,-1 0 0,1 0 0,0 0 0,0-1 0,-1 1 0,0-1-73,1 3-51,-5 56 110,5-26 21,-1-9-274,1-1-1,5 35 0,-4-46-112,0 0 0,-1-1-1,0 14 1,-1-2-4820,1-10-232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9:05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1 222 3224,'0'0'503,"0"-31"11620,5 47-12015,0 0-114,-2 1-95,0 0 0,-1 0 0,-2 1 0,0 19 0,0 12 200,0-40-75,0-7 980,-1-11-869,-1-9-92,2 0 0,0 1 1,0-1-1,2 0 0,0 1 1,1-1-1,10-32 0,-10 41-38,5-15-69,13-30-1,-9 20-27,-10 27 77,0 0 1,1 0-1,0 0 1,0 0-1,7-9 0,-3 7 15,11-15 38,-16 23-105,-1 1 62,0 1 0,0-1 0,0 0-1,0 1 1,0-1 0,0 1 0,0-1 0,0 1-1,0 0 1,0-1 0,0 1 0,-1 0 0,1 0-1,0-1 1,-1 1 0,1 0 0,0 0 0,-1 0-1,1 0 1,-1 0 0,1 0 0,-1 0 0,0 0-1,1 0 1,-1 0 0,0 0 0,0 0 0,0 0-1,0 2 1,1 2-2,5 17 0,-4-19 3,-1 1-1,0-1 1,0 1 0,0 0-1,-1 0 1,1 0 0,-1-1-1,0 1 1,0 0 0,-1 0-1,1 0 1,-2 4-1,-2 12 19,3-15 19,1-4-25,0 1 1,0-1-1,0 0 0,0 0 1,0 0-1,0 1 0,-1-1 1,1 0-1,-1 0 1,1 0-1,-1 0 0,1 0 1,-1 1-1,1-1 0,-1 0 1,0 0-1,0-1 0,-1 3 1,2-3-8,-1 1 3,0-1-1,1 1 1,-1 0 0,1-1-1,-1 1 1,1 0-1,-1 0 1,1-1 0,-1 1-1,1 0 1,0 0-1,-1 0 1,1 0 0,0-1-1,0 1 1,0 2-1,10 4-42,-6-6 25,-1-2 2,1 1 3,22 11 7,-15-6 2,-4-1 0,-6-4 3,0 1-1,-1 0 0,1-1 1,0 1-1,-1 0 0,1 0 0,0 0 1,-1-1-1,1 1 0,-1 0 1,1 0-1,0 2 0,-3 2 16,2-4-12,-2 6 16,1 0 1,-1 0-1,-1 0 1,0-1-1,0 1 1,0-1-1,-5 8 1,-33 40-24,25-36-76,7-7-164,-8 11-3371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19:06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149 145 11600,'0'0'264,"2"-1"34,-1 0-244,1 0 0,-1 0 0,1 0-1,-1 0 1,0 0 0,0-1 0,1 1 0,-1-1-1,0 1 1,0 0 0,0-1 0,1-2 0,8-25-8,1 2 622,-11 25-609,1 1 0,-1 0 1,0 0-1,1 0 0,-1-1 1,0 1-1,0 0 1,0 0-1,0-1 0,0 1 1,0 0-1,0 0 0,0 0 1,-1-1-1,1 1 0,0 0 1,-1 0-1,0-2 1,-2-11 764,3 13-777,0 0 0,0 0 0,0 0 0,-1 0 0,1 0 1,0 0-1,0 0 0,-1 0 0,1 0 0,-1 0 1,1 0-1,-1 1 0,1-1 0,-1 0 0,1 0 0,-1 0 1,-1-1 488,-7-5 416,8 6-944,-1 0 1,1 1-1,0-1 0,0 1 0,-1 0 0,1-1 0,0 1 1,-1 0-1,1 0 0,0 0 0,-1-1 0,1 2 1,0-1-1,-1 0 0,1 0 0,0 0 0,-1 0 1,1 1-1,0-1 0,0 1 0,-1-1 0,1 1 1,0 0-1,0-1 0,0 1 0,0 0 0,-2 1 0,-1 1 16,2-1-51,0 0 0,0 0 1,0-1-1,0 1 0,0 0 0,1 0 1,-3 4-1,3-3 7,-1 1 1,1 0-1,0-1 1,0 1-1,0 0 1,1 0-1,-1 7 1,1-6 25,0-1 0,0 1 0,1 0 0,0 0 0,0 0-1,0 0 1,0-1 0,1 1 0,0-1 0,0 1 0,4 8 0,-1-6-107,10 24 23,11 19 12,-23-45 113,0 0 0,1-1 0,-1 1 0,1-1 0,0 0 0,0 0 0,8 5 0,-10-7 113,4 5-26,8 19-14,-13-25-103,-1 1 0,0-1 1,0 1-1,0-1 0,0 0 1,0 1-1,0-1 1,0 1-1,-1 2 0,0 0 10,0 0-9,0 0 0,-1 0 1,1-1-1,-1 1 0,0-1 1,0 1-1,-1-1 0,1 0 1,-1 1-1,1-1 0,-1-1 1,0 1-1,-4 3 0,-5 3 45,0 0 0,-17 8 0,-77 41-78,85-50-1561,12-4 644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03:15:42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28 352 11520 0 0,'-1'7'1190'0'0,"0"-5"-1022"0"0,0 0 0 0 0,-1 1 0 0 0,1-1 0 0 0,0 0 0 0 0,-1 0 0 0 0,1 0-1 0 0,-1 0 1 0 0,0 0 0 0 0,1 0 0 0 0,-1 0 0 0 0,-4 2 1084 0 0,2 2-1 0 0,4-6-1232 0 0,0 0-1 0 0,0 0 1 0 0,0 1-1 0 0,0-1 1 0 0,0 0-1 0 0,-1 0 1 0 0,1 0-1 0 0,0 1 0 0 0,0-1 1 0 0,0 0-1 0 0,0 0 1 0 0,0 0-1 0 0,0 1 1 0 0,0-1-1 0 0,0 0 1 0 0,0 0-1 0 0,0 0 1 0 0,0 1-1 0 0,0-1 0 0 0,0 0 1 0 0,0 0-1 0 0,0 0 1 0 0,0 1-1 0 0,0-1 1 0 0,1 0-1 0 0,-1 0 1 0 0,0 0-1 0 0,0 1 0 0 0,0-1 1 0 0,0 0-1 0 0,0 0 1 0 0,0 0-1 0 0,1 1 1 0 0,0 3 103 0 0,3 4-101 0 0,-3-4-20 0 0,0-1 0 0 0,1 1-1 0 0,-1-1 1 0 0,1 0 0 0 0,0 1 0 0 0,0-1-1 0 0,0 0 1 0 0,1 0 0 0 0,-1 0 0 0 0,4 2-1 0 0,10 10 0 0 0,-1 1 0 0 0,-1 0 0 0 0,0 0 0 0 0,19 32 0 0 0,34 79 0 0 0,-51-94-21 0 0,1 0 0 0 0,33 45-1 0 0,-43-70 71 0 0,1 0-1 0 0,0 0 0 0 0,0 0 0 0 0,1-1 0 0 0,0-1 0 0 0,1 1 0 0 0,-1-1 0 0 0,1-1 1 0 0,0 0-1 0 0,12 4 0 0 0,-13-6 83 0 0,-1-1 0 0 0,1 1-1 0 0,0-2 1 0 0,-1 1 0 0 0,1-1 0 0 0,0-1 0 0 0,0 0 0 0 0,0 0 0 0 0,0 0 0 0 0,-1-1-1 0 0,1-1 1 0 0,0 0 0 0 0,0 0 0 0 0,8-3 0 0 0,-2-1 16 0 0,-1 0 1 0 0,0 0-1 0 0,0-1 1 0 0,-1-1-1 0 0,0 0 1 0 0,-1-1-1 0 0,15-13 0 0 0,14-18 125 0 0,-1-1-1 0 0,-3-2 1 0 0,46-69-1 0 0,80-153-732 0 0,-155 250 356 0 0,109-202-2948 0 0,-71 114-3893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03:15:43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15264 0 0,'1'2'696'0'0,"3"3"-591"0"0,-1 0 1 0 0,2-1-1 0 0,-1 1 1 0 0,0-1-1 0 0,1 0 1 0 0,0 0-1 0 0,0 0 1 0 0,0-1-1 0 0,0 0 1 0 0,0 0-1 0 0,1 0 1 0 0,9 3-1 0 0,5 1 410 0 0,0-1 0 0 0,30 5-1 0 0,104 28 822 0 0,-98-24-1300 0 0,-13-1-36 0 0,75 36 0 0 0,-62-25-12 0 0,-15-7-380 0 0,10 5 487 0 0,85 26-1 0 0,-116-44-693 0 0,1-1-1 0 0,36 3 1 0 0,-43-6-484 0 0,1-1 1 0 0,0-1-1 0 0,0-1 0 0 0,25-5 1 0 0,0-4-4443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03:15:45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2078 341 1840 0 0,'-41'-20'2284'0'0,"31"16"-464"0"0,0 0 0 0 0,0-1 0 0 0,0-1 0 0 0,-10-7 0 0 0,6 5-1207 0 0,-2-3-164 0 0,9 5-377 0 0,0 1 1 0 0,0 0-1 0 0,-1 0 0 0 0,-13-6 0 0 0,-9-7 25 0 0,0 1-168 0 0,-1 1 1 0 0,-1 1-1 0 0,-47-16 1 0 0,-29-12-78 0 0,-1 2 137 0 0,48 18 12 0 0,-8 3-1 0 0,54 16 0 0 0,0 1 40 0 0,0 0 0 0 0,-1 1 1 0 0,1 1-1 0 0,-1 1 0 0 0,1 0 1 0 0,-1 0-1 0 0,-22 5 0 0 0,13 0 0 0 0,0 1-1 0 0,1 1 0 0 0,-42 18 1 0 0,34-8-130 0 0,1 1 0 0 0,1 1 0 0 0,-49 41 1 0 0,33-24-16 0 0,-9 10-286 0 0,-85 92 0 0 0,117-114 291 0 0,-31 34-224 0 0,-53 76-1 0 0,76-91 245 0 0,3 2 0 0 0,-40 85 0 0 0,-13 65-127 0 0,-100 372 1 0 0,162-490 82 0 0,4 1 1 0 0,3 0 0 0 0,3 0 0 0 0,3 119 0 0 0,9-164 153 0 0,0 1 1 0 0,3-1-1 0 0,13 49 1 0 0,42 96 151 0 0,98 192 57 0 0,-157-367-238 0 0,158 313-880 0 0,-110-233-777 0 0,100 126 0 0 0,-128-182 1683 0 0,2 0 0 0 0,1-2 0 0 0,1-1 0 0 0,0-2 0 0 0,2 0 0 0 0,1-2 0 0 0,1 0 0 0 0,0-3 0 0 0,1 0 0 0 0,1-2 0 0 0,1-1 0 0 0,47 13 0 0 0,-28-14 556 0 0,0-3 1 0 0,1-2 0 0 0,78 3-1 0 0,-92-11-346 0 0,-1-2-1 0 0,1-1 0 0 0,-1-2 0 0 0,0-2 0 0 0,59-18 1 0 0,-31 2 36 0 0,-2-3-1 0 0,68-38 1 0 0,-26 3-7 0 0,-3-4 1 0 0,-3-5-1 0 0,-3-4 0 0 0,92-92 0 0 0,-152 128-259 0 0,42-52-1 0 0,23-49-8 0 0,-99 136 2 0 0,98-161-145 0 0,-71 113 134 0 0,14-31 184 0 0,66-174 0 0 0,-76 157 63 0 0,-4-1 0 0 0,-5-2-1 0 0,-4 0 1 0 0,8-116 0 0 0,-23 133 131 0 0,-5 0 1 0 0,-3 0-1 0 0,-16-106 0 0 0,5 124 105 0 0,-38-112 0 0 0,49 174-451 0 0,-13-38 131 0 0,-2 2 0 0 0,-2 0-1 0 0,-29-47 1 0 0,-85-109 389 0 0,101 155-460 0 0,-3 2-1 0 0,0 1 0 0 0,-3 2 0 0 0,-53-42 0 0 0,39 40-387 0 0,-2 3 0 0 0,-1 2 1 0 0,-67-31-1 0 0,30 28-4144 0 0,-8 6-1487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54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78 11720,'0'0'1170,"0"-2"-1071,0-13-22,0 12 119,1-1 1,-1 1 0,0-1-1,0 0 1,-1 1-1,1-1 1,-1 1-1,1-1 1,-1 1 0,-1-1-1,-1-5 1,2 8 298,-5-8 224,5 9-680,0-1 0,0 1 0,1 0 0,-1 0 0,0-1 0,0 1-1,0 0 1,1 0 0,-1 0 0,0 0 0,0 0 0,0 0-1,0 0 1,1 0 0,-1 0 0,0 1 0,0-1 0,1 0 0,-1 0-1,0 1 1,0-1 0,1 1 0,-1-1 0,0 0 0,1 1 0,-1-1-1,0 1 1,1 0 0,-1-1 0,1 1 0,-1-1 0,1 1-1,-1 0 1,1-1 0,-1 1 0,1 1 0,-2 3-75,0 0 1,0 0 0,0 0-1,0 9 1,0-5 126,-3 17-91,2 1 0,0 36 0,-4 30 0,0 11 0,1-20 0,-7 98 0,4-70-26,-13 107 242,4-90-139,15-118-24,1-7 59,2-4-103,0 0 0,0-1 0,0 1 1,0 0-1,0 0 0,0 0 0,-1 0 1,1 0-1,0 0 0,0 0 0,0 0 1,0 0-1,0 0 0,0-1 0,0 1 1,0 0-1,0 0 0,-1 0 0,1 0 1,0 0-1,0 0 0,0 0 0,0 0 1,0 0-1,0 0 0,0 0 0,-1 0 1,1 0-1,0 0 0,0 0 0,0 0 1,0 0-1,0 0 0,0 0 0,0 0 1,-1 0-1,1 0 0,0 0 0,0 0 1,0 1-1,0-1 0,0 0 0,0 0 1,0 0-1,0 0 0,0 0 0,-1 0 1,1 0-1,0 0 0,0 0 0,0 0 1,0 1-1,-2-4-69,-1-3 68,0 1 1,1-1-1,-1 1 1,1-1-1,0 0 1,0 0-1,-1-10 0,-2-46-141,4 47 83,0-14-7,-8-203-385,9 199 370,5-120-252,1 72-133,-5 45 300,12-65 0,1 22 157,3 16 0,-10 33 0,-7 26 16,0-1 1,1 1-1,0-1 1,0 0-1,1 1 1,-1 0-1,1-1 1,0 1-1,0 0 1,0 0-1,6-7 1,-7 10-17,-1 0 1,1 0-1,0 1 0,0-1 1,-1 1-1,1-1 0,0 1 1,0-1-1,0 1 0,0-1 1,0 1-1,0 0 1,0 0-1,0-1 0,0 1 1,0 0-1,0 0 0,0 0 1,0 0-1,0 0 0,0 0 1,0 0-1,0 1 1,0-1-1,0 0 0,0 1 1,0-1-1,0 0 0,-1 1 1,1-1-1,1 1 0,1 2 0,1-1 0,-1 0 0,0 1 0,0 0 0,3 4-1,17 20 122,-2 2 0,-1 0-1,-1 1 1,-2 1 0,24 57-1,-19-31 176,7 14 319,33 124 0,-56-173-482,12 31 0,2 4 53,-9-23-167,-7-24-19,0 0 0,-1 0 0,-1 1 0,1 0-1,0 17 1,2 6 222,-5-33-241,0 0 0,-1 0 0,1 0 1,-1 0-1,1-1 0,0 1 0,-1 0 0,0 0 1,1 0-1,-1-1 0,1 1 0,-1 0 1,0-1-1,0 1 0,1 0 0,-1-1 0,0 1 1,0-1-1,0 0 0,0 1 0,1-1 1,-1 1-1,-2-1 0,1 1-102,0 0 0,0-1-1,0 1 1,0-1 0,0 1 0,-1-1 0,1 0-1,0 0 1,-2 0 0,-14-5-5500,5 3 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19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6912,'0'0'5477,"8"1"-5066,-5 0-406,0 1 0,0-1 1,0 1-1,0 0 0,0 0 0,-1 0 1,1 0-1,-1 1 0,1-1 1,-1 1-1,0-1 0,0 1 1,0 0-1,2 4 0,4 9 74,9 22-1,-15-35-65,36 109 516,-2-17-20,34 80-76,-17-21-315,-22-60-82,-22-66-8,86 221 152,63 179-46,-35-84-134,-93-234 0,-29-105-4,1 1 1,-1 0-1,-1-1 1,1 1 0,-1 0-1,1 0 1,-2 6-1,1-3-16,0-7-238,-7-3-2906,-7-4 2114,-4-5-6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8:33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475 251 2304,'0'0'7376,"4"-8"-7256,4-11-87,0 13 73,-6 4-73,-1 2 155,7-16 2634,-8 14-2576,0-6 1010,0 0-1,-3-15 1,3 20-1205,-1 0 0,0 0 0,0 0 1,0 0-1,-1 1 0,1-1 1,0 0-1,-1 1 0,0-1 1,0 1-1,-3-4 0,1 2-12,-22-19 759,-4-3-359,27 24-421,1 0 0,0-1 0,-1 0 0,1 1 0,0-1-1,-3-5 1,4 5-7,-1 1 0,1-1 0,-1 0 0,0 1 1,0 0-1,0-1 0,0 1 0,-1 0 0,1 0 0,-5-3 0,1 2-1,1 0-1,0 1 1,-1 0 0,0 0 0,0 0 0,-8-1 0,11 2-6,1 1 1,-1 0-1,0 0 1,0 0-1,0 1 1,0-1-1,0 1 1,0-1-1,0 1 1,1 0 0,-1 0-1,0 0 1,1 1-1,-1-1 1,-3 4-1,-17 8 3,1 0 0,-49 18 0,34-15-175,-64 32 312,92-41-144,7-5 0,-1 3 0,-1 3 0,3-6-7,0 0-1,0 0 1,0 0-1,1 0 1,-1 0-1,0 0 1,1 0-1,-1 5 1,-1 1-11,2-7 9,-1 1-1,1 0 1,0 0-1,-1-1 0,1 1 1,0 0-1,0 0 1,0 0-1,1-1 1,-1 1-1,0 0 1,1 0-1,-1-1 1,1 1-1,0 0 1,-1-1-1,1 1 1,0 0-1,0-1 1,0 1-1,0-1 1,0 0-1,0 1 1,1-1-1,1 2 0,3 3 8,0-1 0,1 0 0,-1-1 0,12 7-1,7 1 42,1-1 0,-1-1 0,2-1 0,-1-1 0,1-2 0,55 7-1,-70-13-8,1-1 0,-1 0 0,0 0 0,0-1 0,14-4-1,17-3 120,-1-1-21,-39 9-123,0 1 0,-1-1 0,1 1 0,-1-1 0,0 0 0,1 0 0,-1 0 0,0 0 0,4-3 0,-2 1 41,-2 2 402,-13-3-384,3 3-89,0 0 0,-1 1 0,1 0 0,0 0 0,-1 1 0,1 0 0,-14 4 0,-10 1 33,17-3-8,0 1 0,0 0 0,1 1 0,0 1 0,-26 14 0,7-4 0,16-8 0,11-6 0,-1 1 0,0 1 0,1-1 0,-12 9 0,-1 0 3,17-10-14,-1-1 1,1 0-1,0 1 0,-1-1 1,1 1-1,0 0 0,0 0 1,0 0-1,0 0 0,-1 3 1,-1 0-36,-1 0 0,0 0 1,1-1-1,-1 1 0,-1-1 1,-6 4-1,-12 11 264,10-8-135,13-10-97,-1 0 1,0 0-1,1 1 0,-1-1 0,1 0 0,-1 1 0,1-1 0,-1 1 0,1-1 0,0 1 0,0-1 0,0 1 0,0 0 0,0 0 0,0 0 0,1-1 0,-2 5 0,2-4 1,-1 0 0,1 0 0,-1-1 0,0 1 0,1 0 0,-1 0 0,0-1 0,-2 3 0,2-3 13,0 1 1,1-1-1,-1 1 0,0-1 1,0 1-1,1-1 1,-1 1-1,1 0 1,-1-1-1,1 1 1,0 0-1,0 3 0,0-1 30,0-1-1,1 1 1,-1 0-1,1 0 1,0 0-1,0 0 1,1-1-1,-1 1 0,1 0 1,-1-1-1,4 5 1,-3-4-92,0 0 0,0 0 0,0 0 0,0 1 0,1 6 0,-2-7 55,0 1-1,0-1 0,1 1 1,3 6-1,-2-7 8,-1 0 0,0 0 0,-1 0 0,1 0 0,-1 0 0,2 7 0,-3-10 0,1 1 0,-1-1 0,1 1 0,0-1 0,0 1 0,-1-1 0,1 1 0,0-1 0,0 0 0,0 1 0,3 1 0,-3-2 0,0-1 1,-1 1 0,1 0-1,0 0 1,0 0-1,-1 0 1,1 0 0,0 0-1,-1 0 1,1 0 0,-1 0-1,1 0 1,-1 0 0,0 1-1,1-1 1,-1 0-1,0 2 1,1-3 3,-1 1-1,1-1 1,-1 1-1,1-1 1,0 1-1,-1-1 1,1 0-1,0 1 1,-1-1-1,1 0 1,0 0-1,-1 1 1,1-1-1,0 0 1,1 0-1,-1 1 6,16 8 91,-13-6-55,0-1 0,0 0 0,0 0 0,8 3-1,4-2 33,0 0-1,0 0 0,0-2 1,0 0-1,0-1 0,1-1 0,-1 0 1,17-4-1,-5 2-4,-19 3-47,-1-1 1,1 0-1,11-3 0,19-6 49,-19 5-49,30-11 0,-9 2 18,-30 10-23,1 0 1,-1 0-1,19-11 0,-21 9-11,-5 3-8,1 1-1,0-1 0,0 1 1,0 0-1,0 0 1,0 1-1,10-2 0,-14 3-176,0 0 0,0 0 0,0 0 0,0 0 0,0 0 0,0 1 0,0-1 0,0 0 0,0 1-1,0-1 1,0 1 0,0-1 0,0 1 0,1 0 0,16 13-2472,-9-7 590,0-2-3130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55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0 203 12032,'0'0'1210,"3"-1"-1111,91-57 1966,-41 20-2007,-13 14 398,-27 14-346,2 1 1,-1 1-1,1 1 0,25-9 1,-23 11-135,62-14-354,-64 16 70,16-2-4397,-17 5-64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55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10592,'0'0'8173,"-2"1"-8077,0 0-88,-1 0-1,1 1 1,-1 0 0,1-1 0,-1 1 0,1 0 0,0 0-1,0 0 1,0 0 0,0 1 0,0-1 0,1 1 0,-1-1-1,1 1 1,-1-1 0,1 1 0,-1 4 0,-3 6-86,2 0 0,-3 23 1,1-9 59,2-9-2,-1 34-1,2-16 61,0 33 162,14 130 0,-4-129-69,-8-65-96,1 1 1,0 0-1,0-1 0,1 1 0,0-1 0,0 1 0,0-1 0,0 0 0,1 0 0,0 0 0,0 0 0,0 0 0,1 0 0,0-1 0,-1 0 0,2 0 0,-1 0 0,7 5 0,-4-4-23,1-1 0,-1 1 0,1-1-1,0-1 1,0 0 0,0 0-1,1 0 1,-1-1 0,1 0-1,14 1 1,-2-2 16,1-2 1,-1 0-1,28-5 0,25-5 50,-70 12-80,-3-1 0,0 1 0,0-1 0,1 0 0,-1 0 0,0 0 0,0 0 0,0 0 0,0 0 0,0 0 0,0-1 0,0 1 0,0 0 0,0 0 0,0-1 0,1 0 0,18-3-427,9-2-812,-12-3-4724,-8 1 481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57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25 10592,'0'0'7119,"0"2"-6985,2 49-32,1-1 0,16 73 0,-5-19 156,-7-40-29,6 91 575,-11-131-313,-3 47-1,1-71-477,0 0 0,-1 1 0,1-1 0,0 0 0,0 1 0,0-1 0,0 0 0,-1 1 0,1-1 0,0 0 0,0 1 0,-1-1 0,1 0 0,0 0 0,-1 1 0,1-1 0,0 0 0,-1 0 0,1 0 0,0 1 0,-1-1 0,1 0 0,0 0 0,-1 0 0,1 0 0,0 0 0,-1 0 0,1 0 0,-1 0 0,1 0 0,0 0 0,-1 0 0,1 0 0,-1 0 0,1 0 0,0 0 0,-1 0 0,1 0 0,0 0 0,-1 0 0,1-1 0,-1 1 0,-13-5 60,13 3-73,-1 1 0,0-1 0,0 1 0,1-1 0,-1 0 0,1 0 0,-1 0 0,1 0 0,0 0 0,-1-2 0,-6-10 0,2 6-27,1-1 0,1 0 0,0 0-1,0 0 1,1 0 0,0 0 0,0-1 0,-1-16-1,-5-12-31,6 21 36,0 0 0,2 0-1,-1 0 1,3-29 0,-1 15-13,0 17 25,0 3-1,0 0 0,0-1 0,1 1 0,1 0 1,4-21-1,5-7-74,-8 27 29,8-22 0,-3 15 42,1 1-1,1 0 1,0 0 0,1 1 0,17-18 0,-26 32 7,1-1 0,0 1 1,0 0-1,0 1 0,0-1 0,0 0 0,1 1 1,-1 0-1,1 0 0,0 0 0,-1 0 0,1 0 1,0 1-1,0 0 0,0 0 0,0 0 0,0 0 1,1 0-1,-1 1 0,0 0 0,0 0 0,0 0 1,0 1-1,0-1 0,1 1 0,4 1 0,-4 0 16,-1 0 0,1 0 0,-1 0 0,0 1 0,0 0 0,0-1 0,0 2 0,-1-1 0,1 0 0,-1 1 0,1-1 0,-1 1 0,0 0 0,-1 0 0,1 0 0,-1 0 0,0 1 0,0-1 0,0 1 0,0-1 0,-1 1 0,0 0 0,0-1 0,0 1 0,-1 0 0,1 6 0,-2 4 8,0 0-1,-1 0 1,0 0-1,-1 0 0,-1 0 1,0 0-1,-1-1 1,-7 14-1,-4 12 57,11-26-30,0 0 0,-9 16-1,-17 19 146,31-48-2,62-8-543,-37 7 350,1 0 5,34 3 0,-52-1 3,1-1 0,0 1 0,-1 0 0,0 1 0,0 0 0,1 0 0,13 9 0,-11-5 16,0 0-1,0 1 1,-1 0-1,17 17 1,-23-19 48,-2-2-35,0 0 0,-1 0 0,1 0 0,-1 0 1,0 0-1,-1 1 0,1-1 0,0 0 0,-1 0 1,0 1-1,0-1 0,-1 0 0,1 1 0,-1-1 1,-2 8-1,-2 1 16,0 0-1,-1-1 1,-11 19 0,13-25-38,-4 7 22,-1 0 0,0-1 0,-1 0 0,-1-1-1,-15 14 1,-67 45 27,76-57-133,-2-1 0,1-2 0,-2 0 0,-37 15 0,48-23-227,2 1-1,-1 1 0,0 0 1,-8 5-1,-2 5-4516,9-7 3167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37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17 3224,'0'27'288,"0"-21"-277,-1-10 119,0-6 1547,1 9-1533,0 0 0,0 1 1,0-1-1,0 0 0,0 1 1,-1-1-1,1 0 0,0 1 0,0-1 1,0 0-1,-1 1 0,1-1 1,0 1-1,-1-1 0,1 0 1,0 1-1,-1-1 0,1 1 0,-1-1 1,0 0 548,-1 0-453,-4-4-140,4 3 276,2 1-216,0 1 1,0-1-1,0 0 0,0 1 1,0-1-1,0 0 0,0 1 1,-1-1-1,1 0 0,0 1 1,0-1-1,-1 1 1,1-1-1,0 0 0,-1 1 1,1-1-1,-1 1 0,0-2 1,1 2-112,0 0 0,0 0 0,0 0 0,0 0 0,0 0 0,0 0 1,0 0-1,-1 0 0,1 0 0,0 0 0,0-1 0,0 1 0,0 0 1,0 0-1,0 0 0,0 0 0,-1 0 0,1 0 0,0 0 1,0 0-1,0 0 0,0 0 0,0 0 0,0 0 0,-1 0 0,1 0 1,0 0-1,0 0 0,0 0 0,0 0 0,0 0 0,0 1 0,-1-1 1,1 0-1,0 0 0,0 0 0,0 0 0,0 0 0,0 0 0,0 0 1,0 0-1,0 0 0,-1 0 0,1 1 0,0-1 0,0 0 0,0 0 1,0 0-1,0 0 0,0 0 0,0 0 0,0 1 0,0-1 0,0 0 1,0 0-1,0 0 0,0 0 0,-1 16 897,6 28-1398,-3-26 794,34 227-6,-6-55-115,-22-128-156,12 135 138,-15-107-31,2 57 440,-7-107-44,-9-60-388,6 10-154,0-1 0,-1-19 0,1 7-28,-10-98-98,6 17 36,1 2 68,1 69-4,2-1 0,2 1 0,1-1 0,9-64 0,-3 48-35,-3 24 23,1-1 0,9-33-1,-6 34 5,-4 14-10,0 0-1,9-19 0,-4 12-3,-5 12-96,0 0-1,0 0 0,9-11 0,-10 14-11,4-5 123,0 1 0,1 1 0,0-1 0,12-10-1,-18 17-2,1 0 0,-1 0 0,0 0 0,0 0-1,1 0 1,-1 0 0,1 1 0,-1-1 0,1 0 0,-1 1-1,1-1 1,0 1 0,-1 0 0,1-1 0,-1 1-1,1 0 1,0 0 0,-1 0 0,1 0 0,0 0-1,-1 1 1,1-1 0,-1 0 0,1 1 0,0-1 0,-1 1-1,1 0 1,-1-1 0,1 1 0,-1 0 0,0 0-1,1 0 1,-1 0 0,0 0 0,0 0 0,2 2-1,3 5 69,-1-1 0,0 1 0,-1 0 0,1 0 0,-2 0 0,1 0 0,-1 1-1,0 0 1,-1-1 0,0 1 0,-1 0 0,0 0 0,1 10 0,-2 6 54,0 0 1,-2-1 0,-7 40 0,-16 44-43,18-82-33,-1-1 0,-1 1 0,-2-2-1,0 1 1,-1-1 0,-18 25 0,24-40-39,-1-1 0,-11 11 804,31-35-990,0 5 249,1 0 0,0 1-1,0 1 1,31-15-1,-30 16-64,14-5-59,0 1 0,1 1 0,1 2 0,51-8 0,-56 12 68,49-1-1,-61 6 8,-1 1 0,1 0 0,-1 1 0,0 0 0,19 6-1,-29-7 4,1 0 0,-1 0 0,0 1-1,1-1 1,-1 1 0,0 0 0,0 0-1,0 0 1,0 0 0,-1 0-1,1 1 1,-1-1 0,1 1 0,-1-1-1,0 1 1,0 0 0,0 0 0,0 0-1,0 0 1,-1 1 0,0-1 0,1 0-1,-1 1 1,0-1 0,-1 1-1,1-1 1,-1 1 0,1-1 0,-1 1-1,0-1 1,0 1 0,-1-1 0,1 1-1,-1-1 1,0 1 0,0-1 0,0 1-1,-2 4 1,-10 24 64,-2-1 0,-1 0 0,-2-1 0,-24 32 0,-94 104 228,128-156-286,-221 239-223,154-180 122,32-30 323,19-22-1432,-1-6-4398,17-10-527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45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1 1840,'-5'5'160,"1"-2"300,0 0-1,0-1 1,0 0 0,-1 1-1,-7 2 1,8-4 390,1 0 0,-1 1 0,1-1 0,0 1 1,0 0-1,-1 0 0,1 0 0,0 0 0,1 1 0,-1-1 0,-2 4 1,3-4-542,-1 5-274,-1 0 47,5-6-25,-1 0 0,0-1 0,0 1 0,0 0-1,1 0 1,-1-1 0,0 1 0,1 0 0,-1 0 0,1-1 0,-1 1-1,1 0 1,-1-1 0,1 1 0,0 0 0,-1-1 1,4 6 59,1-1-1,-1 1 1,1-1-1,0 0 1,0-1-1,1 1 1,0-1 0,-1 0-1,1-1 1,0 1-1,13 4 1,-2 1 493,28 21 1,-10-6-394,60 38-83,-91-60-127,-3-1-3,0 0 0,0 0 0,0 0 0,0 0 0,0 0 0,0 0 0,0 1 0,0-1 0,0 0 0,0 0 0,-1 1 0,1-1 0,0 0 0,-1 1-1,1-1 1,-1 3 0,1-2 5,-1 0 0,1 0 0,-1 0 0,0 0 0,0 0 0,0 0 0,0 0 0,0 0 0,0 0 0,0 0-1,-1 0 1,1 0 0,-1 0 0,0 0 0,1 0 0,-1 0 0,0 0 0,0 0 0,-2 2 0,-3 5 207,0 0 1,-11 11 0,9-11-70,-154 178 509,75-90-670,69-79-1021,0-1 0,-38 26 1,41-33-3477,-2-5-1275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17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2023 3312,'0'0'13322,"0"-8"-12909,-1-22 47,-9-42-1,4 33-354,2 18-67,3 13-9,-1-1-1,0-16 0,1-10 28,-8-44 0,-1-4 27,7 43-19,-5-107 224,9 80-77,-4-133 367,1 35-135,3 85-249,7-21-76,-3 4-108,-5-23-10,3 68 0,2 29 0,-5 10 29,1-2 29,-2 0 1,-3-24-1,3 21 7,1-31-1,0 22-69,0 11 5,-1 9 0,1-1 0,0 1 0,0 0 0,2-9 0,-1 10-153,0 0 0,-1 1 0,0-1 0,0 1-1,-1-9 1,-1-13 1044,2 19-867,0 5 35,-2-3 12,1 5 86,-4-25 304,3 11-525,-1-14-368,3 6 539,0 22 329,0 0-867,0-72 691,0 66-272,-2 0 23,2 3 70,0 1-82,-9-2 305,7 5 981,2-1-1278,0 1 0,0 0 0,0 0 0,0-1 0,-1 1 0,1 0 0,0 0 0,0 0 0,-1 0 0,1-1 0,0 1 0,0 0 0,-1 0 0,1 0 0,0 0 0,-1 0 0,1 0 0,0 0 0,0 0 0,-1 0 0,1 0 0,0 0 0,-1 0 0,1 0 0,0 0 0,0 0 0,-1 0-1,1 0 1,0 0 0,-1 0 0,1 0 0,0 0 0,0 1 0,-1-1 0,-12 6 48,7 0-42,1 0 0,0 1 0,0 0 0,0-1 0,1 1 1,0 1-1,0-1 0,1 1 0,0-1 0,-2 10 0,0-2-18,-1-1-1,-7 14 1,6-13 33,0-1-1,-8 29 1,0 2-219,5-21 188,1 1 0,1 1 0,1-1 0,-5 43 0,9-56 10,2-9-31,0-1 0,0 1 0,1 0 1,-1-1-1,1 1 0,0 0 0,-1-1 0,2 4 0,-1-7 11,1-1-1,-1 1 1,1-1-1,0 1 1,0 0-1,0-1 1,0 1-1,0 0 0,1-2 1,1-1-4,3-7 108,0 0 1,-1-1-1,0 0 0,6-24 0,1-4 73,0 3-294,7-19-120,-12 39 250,-2 3 0,1 0 0,10-16 0,0 0-5,-14 24 31,1 1 0,-1-1 0,1 1-1,1 0 1,-1 0 0,1 0 0,4-5 0,11-16-149,-17 25 230,0 1 11,4 2-153,0 0-1,1 1 0,-2-1 1,1 1-1,0 0 0,0 0 0,8 8 1,-3-3 57,0 2 1,15 17 0,-22-22 31,1 0 1,0-1-1,1 0 1,6 4-1,-6-4-68,0 0-1,-1 1 0,1-1 0,5 7 1,-2-2-36,-1-1 1,13 9 0,16 15-25,-36-31 74,5 6 0,0-1 0,-1 0 0,0 1 0,0 0 0,5 10 0,3 8 0,-7-15 0,1-3-13,-6-6-26,0 0 42,-1 0 1,0-1-1,0 1 0,0-1 0,1 1 0,-1-1 0,0 1 0,1-1 0,-1 1 1,0-1-1,1 1 0,-1-1 0,0 1 0,1-1 0,-1 0 0,1 1 1,-1-1-1,1 0 0,-1 1 0,1-1 0,-1 0 0,1 0 0,-1 1 0,1-1 1,0 0-1,0 0-102,0 1-508,14 14-2865,-7-11-1378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22.1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868 6620 1840,'0'0'14001,"9"1"-13906,0 1-95,2-1 92,0 1 1,1-2-1,-1 1 1,1-2-1,-1 1 1,17-5 0,2 1 154,-5 0-60,13 0-14,-22 2-57,-1 1-1,0-2 0,1 0 0,14-6 0,-4 2 57,47-12-133,-67 17-2,1-1 0,0 1-1,-1-1 1,12-7 0,10-4 128,29-10 114,-19 9-54,47-25-1,213-103 754,-263 127-1022,94-36 330,-91 38-266,83-23-90,-10 4 116,-2-7-31,-52 13 1861,-56 24-1735,-2 0-1,1 0 1,0 0 0,0 0-1,-1 0 1,0 0 0,-1-4-1,-12-27-78,11 29-26,0-1 0,0-1-1,1 1 1,-1 0 0,-1-11-1,-3-19-616,-1-14 218,3-41 351,1 27-5,2 24-6,-9-43-1,-3-44 24,5 41 0,-15-238-45,14 145 26,9 112-6,1 44 6,-4-42-1,1 9 20,2 29 0,1 23-30,0 4 24,0 0 0,0 0 0,-1 0 0,1 0 0,0 0 0,0 0 0,0 0 0,0 0 0,0 0 0,0-1 0,0 1 0,0 0 0,0 0 0,0 0 0,0 0 0,0 0 0,0 0 0,0 0 0,0 0 0,0-1 0,0 1 0,0 0 0,0 0 0,1 0 0,-1 0 0,0 0-1,0 0 1,0 0 0,0 0 0,0 0 0,0 0 0,0-1 0,0 1 0,0 0 0,0 0 0,0 0 0,0 0 0,0 0 0,1 0 0,-1 0 0,0 0 0,0 0 0,0 0 0,0 0 0,0 0 0,0 0 0,15 2 226,83 19-103,-78-18-104,0 0 0,0-1 0,0-1 0,22-2-1,-16-2-12,-11 2 0,1-1 0,19-5 0,-26 5 0,-2 1 15,0-1 0,0-1 0,12-4 0,6-4 38,-18 8-21,1-1 1,-1 1-1,11-7 1,2-4 117,-1-1 0,0-1 0,-1-1-1,30-35 1,-31 32-167,-2-1 1,0-1-1,-2 0 0,0-1 0,15-41 0,-24 52 33,0-1-1,0-1 1,-1 1-1,-1-1 1,1-25-1,-3 7-15,-2 1 0,-9-45 0,2 43 0,-20-52 0,-6-20 0,17 33 142,-35-132 556,42 175-696,-25-51-1,4 14-18,19 40-65,-25-41 1,13 26-318,-18-21 239,37 55 160,1 1 0,-2 0 0,1 0 0,-8-5 0,3 1 0,6 7 0,0-1 0,-1 2 0,1-1 0,-1 0 0,0 1 0,0 0 0,0 1 0,0-1 0,0 1 0,0 0 0,0 1 0,0-1 0,-9 1 0,5 1 0,2 1 0,-1-1 0,1-1 0,2 0 0,-2-1 0,7 1 11,0 0 1,-1-1-1,1 1 0,0-1 0,0 1 0,0-1 0,0 1 1,-1-1-1,1 1 0,0-1 0,0 0 0,0 0 0,0 0 0,1 0 1,-3-1-1,0-6-42,-19-34-141,10 13 502,12 27-429,-1 1-12,-3-6 18,4-1 74,-5-34 210,6 17-110,2 12-51,-1 0-1,0-1 0,0-23 1,-2 28-27,1 0 0,1-1 0,3-12 1,2-13-7,-1-91 67,-2 9 11,1 16 38,-3 25-100,-3-75 50,-3 116-50,-2-53 38,5 74-52,0 1 0,-4-15 1,3 16 4,0-1 0,0-13 1,1 18 5,1 1-1,-1-1 1,-1 1 0,-3-14-1,-5-17 71,10 37-75,-5-11 46,-1 2 37,-8-11 731,9 15-912,0 1 1,0 0 0,-7-6 0,-4-4 249,12 11-106,0 0 0,0 1 0,-1-1 0,1 1 0,-8-4 1,-5-4-49,-6-4-123,0 0 0,-49-21 0,15 12 298,-101-26 0,53 22-166,49 15-12,-77-12-13,-190-14 98,268 32 2,-116-11 112,143 17-322,3-1 39,-27 2 0,-85 1 211,78-1-186,-53-6 45,78 3 73,-39-9-24,15 2-142,39 7 158,-23-6 0,31 7-117,9 1 64,0 1 0,0 0 0,0-1 0,0 1 0,0-1 0,0 1 0,0-1 0,-1-1 0,-42-17-116,28 14 118,14 4 0,1 1 0,-1-1 0,0 0 0,1 1 0,-1-2 0,-4-1 0,4 1 6,-1 0-1,0 0 1,0 0 0,0 1-1,-6-2 1,-31-12 24,11 4-30,28 10 9,-1 0 1,1 0-1,-1 1 0,1-1 0,-1 1 0,1 0 0,-5 0 1,6 0 3,-1 0 68,-16-6-465,18 6 365,-1-2-16,-9 2 7,7-2 81,-8-8 20,10 10-67,1 0-1,0 0 1,-1-1 0,1 1 0,0 0 0,0 0 0,-1-1 0,1 1 0,0 0 0,0 0 0,0-1 0,-1 1 0,1 0-1,0-1 1,0 1 0,0 0 0,0-1 0,0 1 0,0 0 0,0-1 0,0 1 0,0 0 0,0-1 0,0 0-1,-2-7 8,-6-17 1,6 21-4,1 0 0,-1 0 0,1 0 0,0 0 0,0-1 0,0-6 0,-7-53-10,0-153 64,0 109-64,1 1 0,15-65 156,-1 55-40,3 34-29,0 14-46,7-35-226,-2 10 56,-9 55 259,-3 26-71,-2-1-1,1-14 1,-1 22-59,-1 0 0,1 0 0,2-9 0,-1 9 0,-1 0 0,0 0 0,0-9 0,-1 6 0,0 8 0,0 0-1,0 0 0,0 1 0,0-1 1,0 0-1,0 0 0,0 1 1,0-1-1,0 0 0,-1 0 0,1 1 1,0-1-1,0 0 0,-1 0 1,0 0-1,1 1 0,0 0 0,0 0 1,0 0-1,-1 0 0,1 0 0,0 0 0,0-1 1,0 1-1,-1 0 0,1 0 0,0 0 0,0 0 1,0 0-1,-1 0 0,1 0 0,0 0 0,0 1 1,0-1-1,-1 0 0,1 0 0,0 0 0,0 0 1,0 0-1,-1 0 0,1 0 0,0 0 0,0 0 1,0 1-1,0-1 0,-1 0 0,-7 9-35,-10 33 100,16-37-93,0-1 0,1 1 0,0-1-1,0 1 1,0 0 0,-1 7 0,2-6 50,-1-1-1,0 0 1,0 1 0,0-1-1,-4 8 1,-7 17-39,9-21-5,-1 0 1,0 0 0,-1 0 0,1 0-1,-8 8 1,6-10 33,4-5 32,-2 5-33,-1 0-10,2-2 0,-3 3 0,-1-1 5,4-4-13,-7 5 75,7-6-13,-2 0-54,2 0-43,0 3 46,1-2 50,-2 3-40,-2 3-13,10-15 0,0 1 0,1-1 0,-1 0 0,4-7 0,-6 8 0,1 1 0,0-1 0,1 0 0,5-6 0,4-6 0,15-30 132,-19 31-73,21-30 0,-25 40-102,-1-1 0,0 0 1,5-13-1,9-14 51,-5 22 57,-5 5-65,-1 4-16,-4 1-48,-2 2 64,0-1-1,-1 1 1,1-1-1,0 1 0,-1-1 1,1 1-1,0-1 1,-1 1-1,1 0 1,0-1-1,0 1 1,-1 0-1,1 0 1,0-1-1,0 1 0,0 0 1,-1 0-1,1 0 1,0 0-1,0 0 1,1 1-1,17 0-63,-15-2 51,-4 1 13,1 0 0,0 0 0,0 0 0,0-1 0,-1 1 0,1 0 0,0 0 0,0 0 1,-1 0-1,1 1 0,0-1 0,0 0 0,0 0 0,-1 0 0,1 1 0,0-1 0,1 1 0,2 0 0,0 0 0,0 0 0,0 0 0,0-1 0,0 0 0,0 0 0,5 0 0,7 0 0,-11 0 0,16 4 0,-20-4 0,0 0 0,0 0 0,0 1 0,1-1 0,-1 0 0,0 1 0,0-1 0,0 0 0,0 1 0,0-1 0,0 1 0,0 0 0,0-1 0,0 1 0,1 1 0,0 0 0,3 2 5,-1-1 0,1 1 0,-1 0 0,0 1 0,0-1 0,0 1 0,0-1-1,-1 1 1,0 0 0,0 0 0,3 10 0,3 1 0,35 71-5,23 41 0,-24-58 0,-38-59 0,0-3 0,-2-1 36,-3-6 816,13 27-2886,-11-12 258,0 1 0,-1-1 0,-2 29 0,-6-26-293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31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47 2304,'0'0'1552,"-5"-6"-1000,1 2-525,-3-6 125,7 10-122,-1-1-1,1 0 1,-1 0 0,1 0-1,-1 1 1,1-1 0,-1 0-1,0 1 1,1-1 0,-1 0-1,0 1 1,0-1 0,1 1-1,-2-1 1,0 0-88,0 0 1,1 0-1,-1 0 0,1 0 1,-1 1-1,0-1 1,0 1-1,1-1 1,-1 1-1,0 0 0,0 0 1,0-1-1,0 1 1,1 0-1,-1 1 0,0-1 1,0 0-1,0 0 1,1 1-1,-1-1 0,0 1 1,-3 1-1,2 0 23,1-2 379,-15 0 7667,12 0-7788,4 0 367,-8-4-182,8 4-394,1 0 0,0-1 0,-1 1 0,1 0 0,-1-1 1,1 1-1,0 0 0,-1 0 0,1-1 0,-1 1 0,1 0 0,-1 0 1,1 0-1,-1 0 0,1 0 0,-1 0 0,1 0 0,-1 0 1,1 0-1,-1 0 0,1 0 0,-1 0 0,1 0 0,-1 0 0,1 0 1,-1 0-1,1 1 0,-1-1 0,1 0 0,-1 1 0,1-1 3,-1 0-1,1 0 1,0 0-1,0 0 0,0 0 1,0 0-1,0 0 0,0 0 1,-1 0-1,1 0 0,0 0 1,0 0-1,0 0 1,0 0-1,0 0 0,0 0 1,-1 0-1,1 0 0,0 0 1,0 0-1,0 0 0,0 0 1,0 0-1,0 0 1,-1 0-1,1 0 0,0 0 1,0 0-1,0 0 0,0 0 1,0 0-1,0 0 0,-1 0 1,1 0-1,0 0 1,0-1-1,0 1 0,0 0 1,0 0-1,0 0 0,0 0 1,0 0-1,0 0 0,0 0 1,0-1-1,0 1 1,-18 4 2670,17-4-2613,0 0-1,0 0 0,0 0 0,0 0 1,0 0-1,0 0 0,0 0 0,0-1 0,0 1 1,0 0-1,0-1 0,-2 0 0,0 0 46,-7-2 73,0 1 1,-1 1-1,1-1 0,-13 1 0,2 6 483,-21-5 1464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42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232 132 3224,'0'0'6520,"0"-16"-4026,-3 9 413,3 6-2762,0 0-1,-1-1 0,1 1 1,-1 0-1,1-1 0,-1 1 1,1 0-1,-1 0 0,0 0 0,0 0 1,0-1-1,1 1 0,-1 0 1,0 1-1,0-1 0,-1 0 1,1 0-1,0 0 0,-1 0 0,0 0 163,1 2-211,-11-10 77,4 2-158,7 6 602,0 1-517,-3 3-69,2-5 93,0 1 1,0 0-1,0-1 1,0 0-1,0 1 0,0-1 1,0 0-1,-2-3 0,3 5-232,0-2 139,0 1 1,0 0-1,-1 0 1,1 0 0,-1 0-1,1 0 1,-1 0-1,1 0 1,-1 1 0,1-1-1,-1 0 1,-2 0-1,2 1 201,2 0-219,-1 0 0,1 0 0,-1-1-1,1 1 1,0 0 0,-1 0 0,1-1-1,-1 1 1,1 0 0,0 0 0,-1 0-1,1 0 1,-1 0 0,1 0 0,-1 0-1,1 0 1,-1 0 0,1 0 0,0 0-1,-1 0 1,1 0 0,-1 0 0,1 0-1,-1 0 1,1 1 0,-1-1 0,-8 1 80,6-1-86,-11-7 19,12 6 2,1 0 1,0 1-1,0-1 0,-1 0 0,1 1 0,0 0 1,-1-1-1,1 1 0,-1 0 0,1 0 1,0-1-1,-1 1 0,-1 1 0,1-1-22,0 0-1,1 0 1,-1 0-1,0-1 1,1 1 0,-1 0-1,0-1 1,1 1-1,-3-2 1,-10-2-416,12 4 489,0-1 0,-1 1 0,1-1-1,0 1 1,0 0 0,-1 0 0,1 0 0,-4 1-1,-3-2 313,7 1-139,2 0-187,-4-2 27,3 2-69,1-1 1,0 1-1,0-1 1,-1 1 0,1-1-1,0 1 1,0-1-1,0 0 1,0 1-1,0-1 1,0 1-1,0-1 1,0 1 0,0-1-1,0 1 1,0-1-1,0 0 1,0 1-1,0-1 1,0 1-1,1-2 1,0 0 968,-1 0-2008,0 1 623,-9 4-3075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44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19 1840,'0'15'-18,"0"-6"4446,0-8-4088,-1-1-1,0 0 0,1 1 0,-1-1 1,0 0-1,1 0 0,-1 1 0,0-1 0,0 0 1,1 0-1,-1 0 0,0 0 0,0 0 0,1 0 1,-2 0-1,-4 0-60,-15 0 932,20 0-1059,-18 2 2646,19-2-2691,0 0 1,0 0-1,-1 0 1,1 1-1,0-1 0,0 0 1,0 0-1,0 0 1,0 0-1,-1 0 0,1 0 1,-2-2 2148,1 2-2149,8-6 1267,16-8-1167,7-1-79,-20 11-128,10 1-39,-15 1 95,1 1-1,0 0 0,-1 1 0,1-1 1,0 1-1,-1 0 0,1 1 0,0-1 1,0 1-1,-1 0 0,8 3 0,7-3 105,-17-1 1032,-4 1-1132,0 0-59,0 1-1,1-1 1,-1 0-1,0 1 1,0-1-1,0 0 1,0 0-1,0 0 0,0 0 1,0 0-1,-1 0 1,1 0-1,0 0 1,-1 0-1,1 0 1,0-1-1,-1 1 1,1-1-1,-1 1 1,1-1-1,-1 1 1,1-1-1,-1 0 0,1 0 1,-1 0-1,0 0 1,1 0-1,-1 0 1,1 0-1,-3-1 1,2 1-1,1-1-1,-1 1 1,1 0 0,-1 0 0,0 0 0,1 0-1,-1 0 1,1 1 0,-1-1 0,0 0 0,1 1-1,-3 0 1,3 0 0,-1 0 0,1 0 0,-1-1 0,1 1 0,-1 0 0,0-1 0,1 1 0,-1-1 0,1 0 0,-1 1 0,0-1 0,1 0 0,-1 0 0,0 0 0,1 0 0,-1-1 0,0 1 0,1 0 0,-1-1 0,-2 0 0,0 0 0,0 1 0,1-1 0,-1 1 0,0 0 0,1 0 0,-1 0 0,0 1 0,-6 1 0,-15 0 0,0 2 0,18-3 0,0 1 0,1-2 0,-1 1 0,-7-1 0,11 1 0,-12-2 0,7 0 0,2 4 0,0-4 12,4 0 192,15 1-132,-10 1-78,0-1 0,0 0 0,0-1 0,0 1 0,0 0 0,0-1 0,0 0 0,0 0 0,-1 0 0,6-2 0,-4 1-22,0 1 1,1 0 0,0-1 0,6 0 0,11-2 100,-21 3-70,6-1-12,-1 0 0,1 0 0,0 0 1,0 1-1,0 0 0,0 1 0,0-1 0,0 1 1,0 1-1,0-1 0,13 3 0,-18-2-666,1 1 0,-1-1 0,0 0-1,1 0 1,-1 1 0,0-1 0,0 1-1,0 0 1,0 0 0,2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8:36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0 109 2072,'0'0'152,"2"1"-99,-2 0-33,3 1-50,15-1 312,221-1 8882,122 0-4781,-146-8-3809,26 0 83,-55 1-175,-70 2-116,22-3 128,58 0 112,92 5-386,66-5 899,148-4-278,-158-7-729,-170 11-112,222 20 0,-194 0 948,228-16 0,-356 2-861,53-4-30,296-6-154,-407 12 89,119 6-326,-56-1 621,301 0-442,-338-5 440,87 7-244,0 1-253,-28-3 319,-65-6-188,83 4-224,-45 2 305,-61-4 77,1 0-1,-1-1 1,1 0-1,-1-1 1,20-3-1,-30 2-56,23 3-37,-24-1-85,-2-1-469,0 0 511,-1 0-1,1 1 1,0-1-1,-1 0 1,1 0-1,-1 1 1,1-1-1,-1 0 1,0 1-1,1-1 1,-1 0-1,0 1 1,1-1-1,-1 1 1,0-1-1,-1 1 1,-15-10-719,15 9 509,-18-8-3342,-40-12-1,39 15 1775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57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80 266 3224,'-1'-1'240,"-12"-32"-208,5 19 780,7 12-699,0 0 1,0 1 0,0-1 0,0 0 0,0 0 0,0 1 0,0-5 0,-4-9 129,4 13-228,0 0 0,0 0 0,0 0 0,1 0 0,-1-1-1,1 1 1,-1-4 0,-7-60 1165,8 61-834,-1 1-1,0-1 0,0 0 1,0 1-1,-1 0 0,1-1 1,-4-4-1,-5-16 1724,2-7 4057,8 35-5932,8 39-154,-4-8-42,30 185 2,-21-123 0,4 129 301,-10-96-382,-1-85 169,-4-29-40,2 27 0,-3-33-35,0 0-1,0 0 0,4 12 0,-3-13-3,0 0 0,-1 0 0,1 11-1,-3-16-5,1-3 0,0 1 1,0-1-1,0 1 0,0 0 0,0-1 0,0 1 1,0-1-1,0 1 0,0-1 0,1 1 1,-1 0-1,0-1 0,0 1 0,0-1 1,1 1-1,-1-1 0,0 1 0,1 0 0,0 2 51,-1 2-33,0-4 1130,-9-13-1431,6 8 253,-1-1 0,1-1-1,0 1 1,1 0 0,-1-1 0,1 1 0,1-1 0,-3-6 0,-10-74-315,8 63 250,4 16 76,1 1 0,-1-1 1,1 1-1,-1-12 1,-5-71-111,2 51 38,-3-75 8,3 50 80,4 50-35,0-1-1,1 1 0,3-25 1,0-8 33,-2 33-20,1 0-1,0 0 1,1 0 0,0 1-1,1-1 1,7-16-1,-1 13 4,-7 11 54,0 1 0,-1-1 0,1 1 0,2-9 1667,-4 14-1626,2 1-75,0 0 0,-1 1-1,1-1 1,-1 1 0,0-1 0,1 1 0,-1 0 0,0 0 0,-1 0 0,1 0 0,1 6-1,8 11 0,25 38 0,15 19-144,-37-51 286,-12-20-132,-1-3-10,0 0 0,1 0 0,-1-1 0,0 1 0,1 0 0,0-1 0,0 1 0,2 2 0,1 3 0,2 1 0,-1 1 0,0 1-27,-2-10 11,-2-1 6,2 5-1,-4 2 22,0-6 180,2-1-126,6 2-38,3-5 42,2-6-10,-1-1 0,-1 0 1,17-18-1,-28 27-59,9-9 18,-1 0-1,-1-1 0,1 0 0,6-15 0,21-51 22,-29 62-28,21-39 53,-10 16-64,-10 23 0,8-25 0,2-7 11,-15 44 3,-2 3-12,1-1 1,-1 1 0,0-1-1,1 1 1,-1-1 0,0 0-1,0 1 1,1-1 0,-1 0-1,0 1 1,0-1-1,0 0 1,0 1 0,0-1-1,0 1 1,0-1 0,0 0-1,-1 0 1,1-1 826,5 15-749,-1 1-127,0 0-1,2 23 1,2 7 37,45 175 364,30 162-60,-72-318-294,9 34 20,13 42 342,-30-126-325,-3-11-29,0 1 0,0-1 0,1 1 0,-1-1 0,1 1 0,0-1 0,0 1 0,0-1 0,0 1 0,0-1 0,1 0 0,-1 0 0,1 0 0,2 4 0,-3-5 89,4-15-431,-2 3-46,-2 10-7,-1 0 0,1-1 0,0 1 0,-1-1 0,1 1 0,-1 0 0,0-1 0,0 1 0,1-1 0,-1 1 0,0-3 0,0-4-6130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14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1570 4091 2304,'0'0'10896,"-9"5"-10032,4-5-577,1 1 1,-1 0 0,1 0 0,-1 0 0,1 1-1,-7 3 1,3-2-285,7-3 108,-3 1-30,0 0 1,1-1-1,-1 2 1,1-1-1,-1 0 1,1 0 0,0 1-1,-6 3 1,5-2-13,0-1 1,0 0 0,0 0-1,-1 0 1,-4 0-1,-21 9 251,3-1-209,-56 13 242,60-17-237,15-3-28,0-1 0,-14 2-1,-44 0 480,-91-4-1,44-11-85,-15-2-386,-8-2-21,108 13-36,-23-2 22,-65-14 0,-23-20-60,41-1 25,81 32 14,-15-13 241,30 20-136,2 0-148,-1 0 25,1 0 0,-1 0 0,0 0 0,1 0 0,-1 0 0,1 0 0,-1 0 0,0 0 0,1 0 0,-1 0 1,1 0-1,-1 0 0,0 0 0,1 0 0,-1-1 0,1 1 0,-1 0 0,1 0 0,-1-1 0,1 1 0,-1 0 0,1-1 0,-1 1 0,1-1 0,-1 1 0,1 0 0,-1-1 0,1 1 0,0-1 0,-1 0 0,0-1 107,1 2-107,-1 0-1,1 0 1,-1-1-1,0 1 0,1-1 1,-1 1-1,1 0 1,-1-1-1,1 1 0,-1-1 1,1 1-1,0-1 1,-1 1-1,1-1 0,0 1 1,-1-1-1,1 0 1,-5-5 1115,-3-2-926,-1-15-821,8 22 609,0 0-1,0-1 1,0 1 0,0 0-1,1 0 1,-1-1 0,1 1-1,-1 0 1,1-1 0,-1 1-1,1 0 1,0-1 0,-1-1-1,1-2 27,-5-52 622,-3-30-935,5 57 501,4-50 0,0 31-207,-1 33-5,2 1 0,-1-1 0,5-16 0,-3 15-48,-2-1 0,0 1 0,-1-23 0,-1 8-136,-7-97 406,0 1-140,-2-51-82,2 18 0,1 77 0,1 17 0,0-35 0,-1-41 0,2 17 0,-5-54 408,3 79-112,1 24-704,0 24 370,3 36 376,-1-27 0,2-84 564,4-118-714,-2 233-187,-2-25 0,1 24-12,0-22 0,4-137-401,-1-3 554,11 6-36,-10 129 34,3-55-576,-3-118 374,3 101 475,-2 86-621,1-9-117,-4 22 312,0-1 0,5-20 0,-2 10 18,0-41-5,-3 41 1,-2-44 1,-2-16-15,3 84-41,-1 6-3786,1-3 3486,-1 0-1,1 0 1,0 0-1,1 0 0,-1 3 1,1 4-677,-1 12-949,0-1-17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28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38 170 2304,'0'1'167,"0"1"430,0 0 1,0 1-1,0-1 1,-1 0-1,1 1 1,0-1-1,-1 0 1,0 1-1,1-1 1,-1 0 0,0 0-1,0 0 1,-3 4-1,2-2-627,1-2 688,0-2-612,1 0 1,-1 0-1,1 0 0,-1 0 1,0 0-1,1 0 1,-1 1-1,1-1 1,-1 0-1,1 0 0,-1 1 1,1-1-1,-1 0 1,1 1-1,-1-1 1,1 0-1,-1 1 1,1-1-1,0 1 0,-1-1 1,1 1-1,0-1 1,-1 1-1,1-1 1,0 1-1,0-1 0,-1 1 1,1-1-1,0 2 1,-4 5 89,-4-1 6372,11-4-6509,0-1 0,0 1 1,0 0-1,0-1 1,0 0-1,0 0 0,0 0 1,1 0-1,5 1 0,36 2 49,88-3 121,254-9 1231,-147-20-634,115-7 967,-196 24-1727,-58 3-183,217 4-149,258 3 460,-476-3 346,20-5-212,160-32 0,-253 35-99,47-18 0,-14 4-91,5-1 45,-38 11-9,1 1 0,36-5 1,-61 13-102,0 1 1,0-1-1,0 1 1,0 0 0,0 0-1,0 0 1,0 1-1,0-1 1,0 1 0,0 0-1,0-1 1,-1 1-1,1 1 1,3 0 0,-5-1-204,1 0 30,6 2 128,-1 0 43,-6-2 106,0-1-110,-1 0-1,1 0 1,0 1-1,-1-1 1,1 0 0,-1 0-1,1 0 1,0 1-1,-1-1 1,1 0-1,-1 1 1,1-1 0,-1 0-1,1 1 1,-1-1-1,0 1 1,1-1-1,-1 1 1,1-1 0,-1 1-1,0-1 1,1 1-1,-1-1 1,0 1-1,1 0 1,-1 1 322,2-1-575,0 0 112,7 12-114,-8-12 0,-1-1-1,0 0 1,0 1 0,1-1-1,-1 0 1,0 1 0,0-1-1,1 0 1,-1 1 0,0-1-1,0 1 1,0-1-1,0 0 1,0 1 0,0-1-1,0 1 1,0-1 0,0 0-1,0 1 1,0-1 0,0 1-1,0-1 1,0 0-1,0 1 1,0-1 0,0 0-1,0 1 1,0-1 0,-1 1-1,1-1 1,0 0-1,0 1 1,-1-1 0,1 0-1,0 1 1,0-1 0,-1 0-1,1 1 1,-8 4-5521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29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1 9528,'0'0'860,"-1"0"-706,-19 8 4407,19-7-4421,0-1 1,0 0-1,0 0 0,0 1 0,0-1 1,0 0-1,0 1 0,1-1 0,-1 1 1,0-1-1,0 1 0,-1 0 0,2 0-115,0-1-1,0 1 0,0 0 1,-1-1-1,1 1 1,0 0-1,0 0 0,0-1 1,0 1-1,0 0 1,0-1-1,1 1 0,-1 0 1,0-1-1,0 1 1,0 0-1,1-1 0,-1 1 1,0 0-1,0-1 1,1 1-1,0 0 0,3 6 112,0 0 0,1 0-1,0-1 1,0 1-1,0-1 1,1-1-1,0 1 1,0-1-1,10 7 1,8 3 458,34 16 1,-35-20-652,78 36 412,-9-8 185,-48-18-373,56 32 71,-81-41-220,28 18 88,-42-27-92,-1 0 0,0 1 0,1 0 0,-1 0 0,-1 0 0,1 1 0,3 4 0,-1 1-10,-1 0-1,0 0 1,0 0-1,3 13 1,-7-19 31,0 1-1,-1-1 1,1 1 0,-1-1-1,0 1 1,0 0-1,0-1 1,-1 1 0,1-1-1,-1 1 1,0-1 0,-3 7-1,0-2 109,0 0 0,0-1-1,-1 0 1,0 0-1,-1 0 1,0 0 0,0-1-1,0 0 1,-12 10 0,-8 3-424,-39 25 0,48-34 451,-183 110 13,55-29 235,48-29-418,60-43 5,30-18-35,1 1 0,-1 0 0,1 1-1,0 0 1,0 0 0,0 0-1,0 0 1,1 1 0,-1 0 0,-5 7-1,7-6-11,1-1 0,-2 0 0,1-1 0,-1 1-1,1-1 1,-11 7 0,11-9-74,1 1 1,-1-1-1,0 0 0,0 0 1,0-1-1,0 1 0,0-1 0,0 0 1,0 0-1,-9 1 0,12-2-49,0 0-1,0-1 1,0 1-1,0 0 0,0-1 1,1 1-1,-1 0 1,0-1-1,0 1 1,0-1-1,1 1 0,-1-1 1,0 1-1,0-1 1,1 0-1,-1 1 0,1-1 1,-1 0-1,1 0 1,-1 1-1,1-1 1,-1 0-1,1 0 0,-1-2 1,-6-22-1166,5 19 842,-6-28-1495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27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19 298 2304,'0'0'6281,"-6"-6"-5769,-1 4 1457,2-1 2223,19-12-3898,-9 11-222,0 1 0,1 0 0,0 1 1,0-1-1,0 1 0,0 0 1,0 1-1,10-2 0,9-2 184,78-17 484,-17 5-393,483-76 1849,-401 79-1912,-38 3-142,211-12 244,-105 9-68,196-14 262,-225 13-426,98 9 1084,-193 7-730,243 4-692,-215-10 184,-132 5 30,-7 0 612,-20 15-428,5-7-803,1 1 0,-24 18 1,27-18 227,-3 3-800,0 1 0,1 0 0,0 1 0,-16 26 0,11-17-4864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30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12584,'0'0'2682,"6"12"-2546,-4-8-129,-1-1-1,1 1 1,1-1-1,-1 0 1,0 0-1,1 0 1,0 0-1,-1 0 1,1 0-1,4 2 1,36 24 270,-38-26-187,16 9 130,2-1 0,-1-1 0,35 11 0,1-1 360,-31-10-557,39 7-1,-45-12-17,-1 0 0,1 1 0,-1 1 0,29 15 0,-30-11 133,0 0-1,-1 1 0,0 2 0,28 25 0,-42-34-101,1 0-1,-1 0 1,0 0-1,0 0 1,0 1-1,-1 0 1,0 0-1,0 0 0,0 0 1,-1 0-1,0 1 1,0-1-1,-1 0 1,1 1-1,-1 0 1,-1-1-1,1 1 1,-1 0-1,-1-1 1,0 8-1,-2 2 68,0-1 0,-1-1 0,0 1 0,-1 0 0,-1-1-1,0 0 1,-1-1 0,-1 1 0,0-1 0,-1-1 0,-13 16 0,1-6-4,-1-1 0,0 0 1,-39 25-1,-38 24 5,1 0-91,24-15-30,63-47-270,-17 16 0,17-14-1074,-2 1-6265,5-7 2853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21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8 11256,'0'0'1844,"-6"-4"-608,-16 0 1017,19 15-2109,1-4-130,0-1 0,1 1 0,0 0 0,0 0 0,1 0 0,0 0 0,0 0 1,1 0-1,2 11 0,0 20 103,0 85 618,19 128 0,-3-91-261,-3-16-68,-7-62-156,3 149 438,-10-123-409,11 462 1852,-9-391-1821,-6-69-224,0-29-68,2 189 1010,0-268-889,0-4-174,1-12 23,-1 10-32,1 1-1,-1 0 1,0-1-1,0 1 1,0 0-1,0-1 1,-2-2-1,2 4-27,0 0 0,0 0-1,0 1 1,0-1 0,1 0-1,-1 1 1,0-1 0,1-2 0,2-10-424,-3-18-3918,-8-59 1,3 59-969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23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2904,'0'0'15839,"2"2"-15751,32 24 410,-18-16-269,-2 2 0,17 16 1,22 19 32,53 56 421,-63-65-382,-8-9 13,1-2-1,61 35 1,-12-9-3,3 0 240,138 63 0,-58-52-51,-30-13-430,-97-35 28,18 8 8,-54-21-106,-1 0 0,0 0 0,0 0 0,4 5 0,-1-1 0,1-3 11,-7-3 948,-2-1-1236,-3 1 232,-7-6-61,9 4 52,1 1-127,-6 0 186,6 0 182,-7 9-518,6-6 315,0 1 1,1 0-1,-1-1 0,1 1 0,-1 0 0,1 0 0,1 0 1,-2 8-1,1 36-195,2-30 180,3 236-43,-3-109 268,-2 61-107,1-110-78,4 97-9,9 9 0,-4-110 0,23 137 318,-6-69-132,-9-44-172,4 35 43,-4-19 190,-10-96-184,-5-24-84,0-1 1,1 21-1,-1-11 5,1 21 17,-3-41 20,0 0 0,0 0-1,0 0 1,-1 0 0,1 0 0,0-1-1,0 1 1,0 0 0,-1 0 0,1 0-1,-1-1 1,1 1 0,0 0 0,-1 0-1,1-1 1,-1 1 0,0 0 0,1-1-1,-1 1 1,1-1 0,-1 1 0,0 0-1,0-1 1,-1 1 0,0 0-141,0 0 0,-1 0-1,1-1 1,-1 1 0,1 0 0,-1-1 0,1 0 0,-5 0 0,-1 0-1041,0-1 1,0 0 0,0 0 0,-15-5-1,10 2-3653,-4-1-1247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25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0 3224,'0'0'11038,"0"2"-10875,0 2-121,-1 1-1,0-1 1,0 1-1,0-1 1,-3 7 0,1-5-6,1 1-1,0-1 1,-1 11 0,-2 27-81,-8 121 1168,22-48-1119,0-4 602,-8-95-375,5 27-1,0 2 90,-3 3 180,17 79 0,-16-109-319,0 21 0,-2-24 28,5 29 0,1-8 13,-7-28-121,1 0 0,5 14-1,-7-23-76,1 1 0,-1 0 0,0-1 0,0 1 0,1 0 0,-1-1 0,0 1 0,0 0 0,-1 2 0,1 0 34,0-2 52,0-2-87,0 1-1,1-1 1,-1 1-1,0 0 1,1-1-1,-1 1 1,0-1-1,0 1 0,0 0 1,1-1-1,-1 1 1,0 0-1,0 0 1,0-1-1,0 2 1,1 5 1061,16-13-992,5-6-92,-15 8 81,0 1-1,-1-1 1,0 0-1,0-1 1,0 1-1,6-7 0,-4 4-3,0 1-1,14-9 0,20-12 554,7-4-178,-39 26-599,134-62-212,83-38 1624,-200 91-1346,66-42 269,-41 22-108,14-12-493,-22 13 169,42-32 899,20-14-281,-5 12-310,-88 59-55,21-21 0,-32 28 72,-1 1-5,6-3-8,-6 3-20,-1 9-3779,0-7 2793,3 7-1325,-2 0 927,-9 9-8110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25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8840,'0'0'960,"0"11"3776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8:38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0 168 13904,'0'0'4069,"1"2"-4005,5 13-54,-2-8 36,-1 1 0,0-1-1,1 10 1,-2-8-11,2 7 28,-1-1 1,-1 1 0,0 18-1,3 145 881,-5-35-2146,4-135 2114,-5-14-935,-1 0 1,1-1 0,0 1-1,0 0 1,1-9-1,-2-11-128,-1-17-177,1-1 1,3 0-1,7-53 0,-7 85 267,1-5 177,7-26-1,1-4-172,-7 29-75,1-1-1,1 0 1,0 1 0,1 0 0,10-20-1,-7 10 53,-4 17 80,-5 9 0,0 1-1,0 0 1,0 0-1,0-1 0,1 1 1,-1 0-1,0 0 0,0 0 1,0-1-1,1 1 0,-1 0 1,0 0-1,0 0 1,1 0-1,-1 0 0,0-1 1,1 1-1,-1 0 0,0 0 1,0 0-1,1 0 0,-1 0 1,0 0-1,1 0 0,1 0-3,1 1 0,-1-1 0,0 1-1,1 0 1,-1 0 0,0 0-1,1 0 1,-1 0 0,0 0 0,0 0-1,0 1 1,0-1 0,0 1-1,-1 0 1,1-1 0,0 1 0,-1 0-1,1 0 1,1 2 0,2 4 45,-1-1-1,1 1 1,-1 0 0,4 11 0,7 25 125,2-2 1,27 46-1,-40-81-159,1 0-1,0 0 1,0-1 0,0 0 0,1 0 0,0-1 0,0 1-1,1-1 1,-1-1 0,1 1 0,0-1 0,1 0 0,-1-1-1,1 0 1,14 4 0,-18-5 13,1-2 0,0 1-1,0 0 1,0-1 0,0 0-1,0 0 1,-1-1 0,1 1 0,0-1-1,0 0 1,0 0 0,-1-1-1,1 0 1,0 1 0,-1-1 0,0-1-1,6-2 1,3-4 36,-1 0-1,0 0 1,-1-1 0,13-15-1,10-18-55,-25 32 0,-1-1 0,0 0 0,0 0 0,-1-1 0,6-16 0,0 1 0,1-7 42,-11 25-35,1 0 1,6-11-1,24-38 57,-16 31-64,-8 19 0,-5 9 0,-3 0 0,2-1 0,-4 0 0,1 1-1,0 0 0,-1-1 1,1 1-1,0 0 0,-1 0 1,1 0-1,0-1 1,0 1-1,-1 0 0,1 0 1,0 0-1,0 0 0,-1 0 1,1 1-1,0-1 1,0 0-1,-1 0 0,1 0 1,1 1-1,0 0-4,1 0 0,-1 0 0,0 0 0,1 0 0,-1 0-1,0 0 1,0 1 0,0-1 0,0 1 0,0 0 0,0-1 0,0 1 0,-1 0-1,1 0 1,0 0 0,1 4 0,1 1-4,0 0 1,-1 0-1,0 0 0,3 11 0,3 14 123,-2 1 0,-1 1-1,-2-1 1,0 41-1,0 21 68,-2-42-219,-4 58-1,2-103 48,0-1-84,-1 0 1,0-1-1,0 1 0,0 0 0,-1-1 1,0 1-1,0-1 0,-4 8 0,0-1-217,5-11 138,-1 0 1,1 1-1,0-1 0,0 0 1,-1 0-1,1 0 1,-1 0-1,0 0 0,1 0 1,-1-1-1,-3 3 1,-4 2-3814,1 0-1218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41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18 386 2304,'0'0'10700,"-5"-4"-9312,-7-8 2689,22 9-3851,54 8 148,-37-1-166,7-3 198,-1-1 1,51-5-1,-20-1 33,85-5 596,170-28-502,-155 0-461,-143 35-72,39-9 76,67-5 0,-95 16-26,73-7 164,153 8 0,-41 14 59,-14 0 221,-5-1-688,-142-11 153,86-9-1,197-27 1042,182-11-62,-372 29-428,-26-2-510,-12 0 0,-39 7-47,89-11-114,-108 19 225,-1 2 0,87 8 0,176 3-3,-211-10 110,97-7-171,-43 4-144,-142 4 144,-1 0 0,0-2 0,0 0 0,1-1 0,-1 0 0,15-6 0,-5 0 236,0 1 0,1 1 0,43-5 0,-64 11-261,1 0-1,-1-1 1,0 0 0,5-2-1,15-4-199,-2 3 202,0 1-1,0 2 1,0 0-1,34 3 1,-56-1 279,3 0 1068,-2 0-1018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42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0 8288,'-7'4'756,"-10"7"-642,15-10 91,1 0 1,-1 1-1,0-1 0,0 0 1,0 0-1,0 0 1,0 0-1,0 0 0,0-1 1,0 1-1,0 0 0,0-1 1,-4 1-1,-10 2 2731,21 2 1588,1 0-4514,1 0-1,-1-1 1,1 0-1,8 3 1,243 80 1456,-255-86-1441,4 2 47,0 0 0,0 0-1,0 0 1,10 7 0,-16-9 15,2 18 221,-4-14-331,0 0 1,-1 0-1,1-1 0,-1 1 1,0 0-1,0-1 0,-5 8 1,-24 29 420,18-25 2,-123 139-63,133-152-359,-69 63-17,32-31 39,27-25-60,-1 0 0,1-1 0,-1-1-1,-1 0 1,-16 6 0,-3 2-528,9-8-1540,16-7 885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02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96 3224,'0'0'143,"-1"-2"-3,-15-18 35,4 7 3809,-20-19 0,10 10-965,16 18-2675,2 3-88,-3-1-221,-2 5-35,6 0-12,0 1 0,1-1-1,-1 1 1,1 0 0,0-1 0,0 1 0,0 0 0,0 0 0,0 0 0,1 1 0,0-1 0,0 0 0,0 6 0,-2 7-28,1 34 1,3-31 51,0 1 1,1-1 0,1 0 0,1 0 0,9 28 0,-8-35 8,0 1 1,1-1-1,1 0 0,0-1 1,0 1-1,1-2 0,1 1 1,14 15-1,-17-22-3,-1 0 0,1 0 1,0 0-1,0 0 0,1-1 0,-1 0 1,1-1-1,0 1 0,13 3 1,-17-5 19,0-1 1,0 0 0,0-1 0,0 1 0,1 0 0,-1-1 0,0 0 0,0 0 0,1 0 0,-1 0 0,0 0 0,0-1 0,0 1-1,1-1 1,-1 0 0,0 0 0,0 0 0,0 0 0,0-1 0,0 1 0,0-1 0,-1 0 0,1 0 0,-1 0 0,5-3-1,-1-1 20,0 0-1,0 0 0,-1-1 1,0 1-1,0-1 0,0 0 1,-1 0-1,0-1 0,-1 0 1,1 1-1,-1-1 0,-1 0 1,0 0-1,0-1 0,0 1 1,0-17-1,-2 8 170,-1 0 0,-5-31 0,5 43-177,-1-1 0,1 0 0,-1 1 0,0 0 0,0-1-1,-1 1 1,1 0 0,-1 0 0,-1 0 0,1 0 0,0 1 0,-7-7-1,1 4-50,0 0 0,0 0 0,-1 1 0,0 0 0,0 1 0,-1 0 0,1 0 0,-1 1 0,-14-3 0,19 6-218,1 0-1,0 0 1,0 1-1,0-1 1,0 1-1,-1 0 1,1 1-1,0-1 1,0 1-1,0 0 1,0 1-1,0-1 1,0 1-1,0 0 1,0 0-1,0 0 1,1 1-1,-1 0 1,1 0-1,0 0 1,0 0-1,-7 8 1,-6 8-4898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03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0 11600,'0'0'3120,"-9"1"-2968,7 1-152,1-1 0,-1 1 0,0-1 0,0 1 0,1 0 0,-1 0 0,1 0 0,0 0 0,0 0 0,-1 0 0,1 0 0,0 0 0,1 0 0,-1 0 0,0 0 0,0 4 0,-7 38 0,6-4 83,6 75 1,-1-65-33,11 68 427,-7-62-185,-1-20-1047,10 34 0,-12-56-4399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17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7 3600,'0'0'9088,"0"-5"-8947,0 4 866,1 17-597,5 27 0,0-2 259,0 183 12,-4-46 150,0 30-600,-2-31 4,7 381 1187,-2 127 396,-5-663-1764,-13 475 1370,7-154-1896,7-215 821,7 48 240,-3-109-487,-5-56-82,9 88 102,-8-69-60,-2-26-61,1 0 0,0 0 0,0 0 0,0 0 0,1 0 1,-1 0-1,3 7 0,-3-8 42,2 27 154,-2-24-127,0 0 0,0-1-1,0 1 1,0 0-1,-1-1 1,0 1 0,-3 7-1,2-10-162,1-1-64,0 15 85,1-17 74,0 1 0,0-1 0,0 1 0,0 0-1,0-1 1,0 1 0,0-1 0,0 1 0,0-1 0,0 1 0,0 0 0,-1-1 0,1 1 0,0-1 0,0 1 0,-1-1 0,1 1 0,0-1 0,-1 1 0,1-1 0,0 0 0,-1 1 0,1-1 0,-1 1 0,1-1 0,-1 1 0,0-1-45,0 0 0,0 0 0,0 0 0,0 0-1,1 0 1,-1 0 0,0 0 0,0 0 0,0 0 0,0 0 0,0 0 0,1-1 0,-1 1 0,0 0 0,0-1 0,0 0 0,-2 0-254,1 0 0,0-1 0,-1 1 0,1-1 0,0 1 0,0-1 0,0 0 0,0 0 0,1 0 0,-1 0 0,-2-5 0,-9-17-4525,8 8-678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19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28 4176,'0'0'3424,"-10"-20"-1120,9 13 1729,7 6-3093,2 2-790,0-1 0,0 1 1,0 1-1,-1 0 0,14 4 0,38 20 454,-50-22-507,16 9 157,-1 0-1,0 2 1,-1 1-1,-1 0 1,20 21-1,1 6 222,47 58 0,-59-65-144,58 51-1,43 21 318,-38-31-273,55 71 488,-27-7-761,-76-91 539,32 36 622,-51-62-1257,2-1-1,56 35 0,-76-54-5,0 0 0,7 8 2038,-19-4-4012,0-2 1974,1-1 0,1 1 0,-1 0 0,1 0 0,0-1 0,0 1 0,0 0 0,1 0 0,1 6 0,-2 15 0,1 114 0,2-58 0,3 50 0,3 89 0,-8 426 1395,5-423-836,4-37 263,-7-140-690,-1-30-426,4 33 0,-4-25 46,-1-24 248,-1-1 0,1 1 0,0 0 0,0-1 0,0 1 0,1-1 0,-1 1 0,0 0 0,0-1 0,1 1 0,-1-1 0,1 1 0,0-1 0,-1 1 0,2 1 0,-2-3 0,1 1 0,-1-1 0,0 1 0,1-1 0,-1 1 0,0-1 0,0 1 0,0-1 0,1 1 0,-1-1 0,0 1 0,0-1 0,0 1 0,0-1 0,0 1 0,0 1 0,1 13 0,4-3 0,-1-1 1780,-11-6-2080,4-4 286,0 0 1,0-1-1,-1 1 0,1-1 0,-1 0 0,1 0 0,-7-1 1,-16 1-949,24 1 884,1-1-1,-1 0 1,1 0-1,-1 0 1,1 0 0,-1 0-1,1-1 1,-1 1-1,1 0 1,-3-2-1,3 2 19,0-1 1,-1 1-1,1 0 0,0-1 0,0 1 0,0 0 1,0 0-1,-1 0 0,1 0 0,0 0 0,0 0 0,0 0 1,-1 0-1,1 0 0,0 1 0,-1-1 0,-24 6-1530,21-6 1143,0 1 0,1 0 0,-1 0 0,-6 3 0,-73 27-9082,53-16 6596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19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0 991 3744,'0'0'3889,"0"2"-2794,0 9 2585,1-11-3570,-1 1 1,0-1 0,0 0-1,0 0 1,0 1 0,0-1 0,0 0-1,0 0 1,0 1 0,1-1-1,-1 0 1,0 0 0,0 0-1,0 1 1,1-1 0,-1 0-1,0 0 1,0 0 0,0 0 0,1 0-1,-1 0 1,0 1 0,0-1-1,1 0 1,-1 0 0,0 0-1,0 0 1,1 0 0,-1 0 0,0 0-1,0 0 1,1 0 0,-1 0-1,17-1 1017,22-9-1460,-31 8 779,17-9 210,-5 2 4,-10 5-488,-1-1 0,-1 0 0,1-1 0,-1 1 0,13-12-1,-9 7-28,19-12-1,-14 10-71,-1 0-1,29-27 0,-3 1 19,303-219 909,-274 213-695,78-37 0,-120 66-395,0 0-1,27-21 1,-38 24 109,31-14 1,7-5 414,-15 5-83,93-54 364,-88 54-554,59-45 0,-76 50-165,-8 7 5,-7 3-3,1 1-1,26-13 1,-39 22-43,-11 9 92,-43 37-269,-6 7-4445,55-50 3880,0 0-1,0 0 1,0 0 0,0 0 0,0-1-1,-1 1 1,-4 1 0,-10 1-4539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01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13 3800,'0'0'4686,"-2"-1"-4435,-4-4 4,4 3 257,-4-3 710,-2 5-1704,1 2 454,-2 4 44,6-2 16,1 0 0,0-1 1,0 1-1,0 0 0,0 0 1,0 0-1,1 0 0,0 0 1,0 1-1,0-1 0,0 0 0,0 6 1,-5 22 115,1-11-177,1 0 0,0 0 0,2 0 0,-1 39 1,5-45 234,0 0 0,0-1 0,2 1 0,-1-1 0,10 23 0,-12-37-213,-1 2 29,1 0 0,0 0 1,0 0-1,0 0 0,0 0 0,0 0 0,0 0 1,0-1-1,1 1 0,-1 0 0,0-1 0,1 1 1,0-1-1,-1 1 0,1-1 0,0 0 0,0 0 0,0 0 1,0 0-1,0 0 0,0 0 0,0 0 0,0-1 1,0 1-1,0-1 0,0 0 0,0 1 0,0-1 1,1 0-1,-1 0 0,0 0 0,0-1 0,0 1 1,4-1-1,0-1 46,1 0 0,-1 0 1,0-1-1,0 0 0,0 0 1,-1 0-1,1-1 0,-1 0 0,1 0 1,5-6-1,0-2 258,0 0 0,0-1 0,-2 0 0,1-1 0,9-18 0,3-3-17,-17 28-242,-1 0 0,1 0 0,-1 0 0,0-1 0,2-8 0,-3 8 13,0 0 1,-1 0 0,-1-1-1,1 1 1,-1-1 0,0-9-1,-1 16-42,-1-1-1,1 0 1,0 1-1,-1-1 1,1 0-1,-1 0 1,0 1-1,0-1 1,0 1-1,0-1 1,0 1 0,-1 0-1,1-1 1,-1 1-1,0 0 1,1 0-1,-1 0 1,0 0-1,0 0 1,0 0-1,-1 1 1,1-1-1,-3-1 1,0 0 3,0 0 1,1 1-1,-2 0 1,1 0-1,0 0 1,0 0 0,-1 1-1,1 0 1,0 0-1,-1 0 1,1 1-1,-1-1 1,1 1-1,-1 1 1,1-1-1,-1 1 1,1 0-1,-1 0 1,-7 3-1,0 2-186,0 0 0,0 1 0,0 0 0,1 1 0,0 1 0,0 0 0,1 0 0,-12 14 0,9-9-312,9-10 81,1 0-1,-1 0 1,1 1 0,0 0 0,-3 5 0,1 1-3223,-3-2-1038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01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2304,'0'0'101,"0"-1"315,2-2 264,-1 1-1,0 0 1,1 0-1,-1 0 0,1 0 1,-1 0-1,1 0 1,0 0-1,0 1 0,0-1 1,4-2-1,-4 3 163,5-11 1514,-5 20-1664,0 11-691,0 1 1,-2-1 0,0 0 0,-4 32 0,0 19 219,7 40 373,-3-90-502,4 89-52,-2-85-257,-2 36 0,-1-24-235,1-34 220,0 0-1,0-1 1,0 1-1,1 0 1,-1 0-1,1 0 1,1 3-1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07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45 124 3104,'0'0'1069,"0"-12"-538,0-28 586,-1 33-1106,-2 2-1,1 2 33,-1-2-7,2 4 948,-2-14 6537,2 43-7508,1-11-13,0 0 0,0 0 0,4 19 1,-1-16 71,1 40 1,-2-18 36,2 4-13,8 141 963,-8-107-1026,3 115 205,-2-31-90,-5-162 1119,-2-1-1083,1-1-177,0 0 0,0 1-1,1-1 1,-1 0 0,0 0-1,0 1 1,0-1 0,0 0-1,0 0 1,0 0 0,0 0-1,0 0 1,0 0 0,0-1 0,0 1-1,1 0 1,-1 0 0,0-1-1,0 1 1,0 0 0,0-1-1,0 1 1,1-1 0,-1 1-1,-1-2 1,1 2 14,-2-3-16,0 0 1,0 0-1,1 0 0,-1 0 1,1 0-1,0-1 0,0 1 1,0-1-1,-3-6 0,0-6-2,1 1-1,0-1 0,1 1 0,0-1 0,2 0 1,0 0-1,0 0 0,2 0 0,0 0 0,6-30 0,6-58-2,14-107-584,-25 181 566,2 1 0,1-1 0,1 1 0,20-55 0,-12 61-46,-12 20 21,3-3 22,-3 7 17,-1-1 0,0 0 0,1 1-1,-1-1 1,0 0 0,1 1 0,-1 0 0,0-1 0,0 1 0,1 0 0,-1-1 0,1 3-1,0-1 5,-1 0 0,0 0 0,0 1 0,0-1 0,0 0 0,0 1 0,0-1 0,-1 1 0,1 4 0,4 12 0,8 12 20,-1 1-1,-1 1 0,9 52 1,7 29 228,-24-98-185,1 1 0,1-1 1,0 0-1,1 0 0,0 0 1,2-1-1,11 19 0,13 14-63,-24-40 0,-8-8 0,1 1 0,-1-1 0,1 1 0,-1-1 0,1 0 0,-1 1 0,1-1 0,-1 0 0,1 1 0,0-1 0,-1 0 0,1 0 0,-1 1 0,1-1 0,0 0 0,-1 0 0,1 0 0,0 0 0,-1 0 0,1 0 0,0 0 0,-1 0 0,1 0 0,0 0 0,0-1 0,2 1 0,1 0 0,-3 0 0,0 0 0,1 0 0,-1 0 0,0 0 0,1 0 0,-1 0 0,1 0 0,-1 0 0,0-1 0,1 1 0,-1 0 0,0-1 0,0 0 0,1 1 0,-1-1 0,0 1 0,0-1 0,0 0 0,1 0 0,-1 0 0,0 0 0,1-2 0,0 1 4,5-7 3,0 1 0,0-2-1,-1 1 1,0-1 0,7-17-1,-9 16 32,14-31 17,-3-1-1,-1 0 1,9-54-1,-13 28 8,3-102 0,-10 76 2,2 44-144,-3 55 37,-1-1-1,1 0 0,0 0 0,-1 0 1,5 5-1,-2-2 25,0 2 1,-1-1 0,0 0 0,0 1-1,-1-1 1,0 1 0,1 10-1,7 20 20,3 7-1,13 86 0,-12-53 15,6 49 206,-13-76-177,9 91-140,-16-139 95,1 12-336,7 25 1,-7-32-714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9:16.9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51 6016,'0'0'672,"5"-10"776,-4 10-1409,4-7 376,5-8-357,1-4 4507,-10 19-4405,-1 1 1,0-1-1,1 0 0,-1 0 1,1 0-1,-1 1 1,0-1-1,1 0 0,-1 0 1,0 1-1,0-1 0,1 0 1,-1 1-1,0-1 1,0 0-1,1 1 0,-1-1 1,0 1-1,0-1 0,1 1 1,3 9-115,0-1 1,-1 1 0,0 0-1,0 0 1,-1 0-1,-1 0 1,2 18 0,-1-3 30,0-3 33,-2-15-18,0-1 1,1 1 0,2 8-1,-1-5 0,0-1-1,-1 1 0,0 0 0,-1 14 0,0-11-88,0 0 1,3 13-1,0-8 127,0-1-47,0 0 0,-1 0 0,-1 18 0,-2-32-3,-1 6 2224,2-18-2170,0 5-141,0 0 0,0 0 0,0 1 0,0-1 0,1 0 0,0 0 0,1-3 0,-1 3-6,1 1 1,0-1 0,0 1-1,0 0 1,0 0 0,0 0-1,1 0 1,5-5 0,26-20-85,-27 23 91,11-7-27,-1 1 0,1 1 0,36-14 0,-47 22 29,0 0 0,15-2 0,10-3 4,-21 3-147,1 0 1,0 1-1,0 1 0,0 0 0,15 0 0,-20 3 201,-1-1-1,1 2 1,-1-1 0,1 1 0,-1 0-1,0 0 1,0 1 0,0 0-1,0 0 1,7 5 0,18 9-202,-27-15 143,0 0 1,0 0 0,-1 1 0,1 0-1,-1-1 1,0 1 0,0 0 0,0 1-1,0-1 1,-1 0 0,1 1 0,-1 0-1,0-1 1,0 1 0,0 0-1,0 0 1,-1 0 0,0 0 0,2 8-1,-1 10-139,-2-20 134,1 1 0,-1 0 0,0 0 0,0 0-1,0-1 1,0 1 0,0 0 0,-1 0-1,1-1 1,-1 1 0,0 0 0,0-1 0,0 1-1,-1 3 1,1-5 37,0 1 1,1-1-1,-1 1 0,0 0 1,1 0-1,0-1 0,-1 1 1,1 0-1,0 2 0,0-2 4,0 0 0,-1 0 0,1 0 0,-1 0-1,1 0 1,-1 0 0,1 0 0,-3 3 0,-39 68 133,34-61-133,0 0 1,0 0 0,-1-1-1,-1-1 1,0 1 0,0-2-1,-15 12 1,3-5 42,0-2 0,-48 24-1,41-25-6,-1-2 0,-51 12 0,32-10 44,14-5-50,25-7-44,1 1-1,-1 0 1,1 1-1,0 0 1,-18 9-1,18-6 7,-1-1 1,-13 4-1,3 0-159,17-8 127,0 0 0,0 0 0,0 0 0,-1 0-1,1-1 1,0 1 0,0-1 0,-5 0 0,7 0 184,-1-2-1750,1 0 1490,-1 0 1,1 0-1,1 0 1,-1 1-1,0-1 1,0 0-1,1 0 1,-1 0-1,1 0 0,0 0 1,-1 0-1,1 0 1,0-3-1,1-1-503,0-1-1,0 1 0,3-8 0,2-13-3643,-5 14-400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09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124 285 4000,'0'0'183,"0"-2"-10,-1-18 438,-5-29 1,6 46-585,-5-59 279,0 0-306,2 45 71,-2-8 391,2 16 701,-4-2 93,2 3 248,4 7-1389,1 0 1,-1 0 0,1 0 0,-1 0-1,1 0 1,-1 0 0,0 1 0,1-1-1,-1 0 1,0 1 0,0-1 0,0 0 0,1 1-1,-1-1 1,0 1 0,-1-1 0,-2 0 89,4 0-103,-1 1-1,1 0 1,-1 0-1,1-1 1,-1 1 0,0 0-1,1 0 1,-1 0-1,1 0 1,-1 0 0,0 0-1,1 0 1,-1 0-1,1 0 1,-1 0-1,-1 0 1,2 1-87,-1 0 0,1-1 1,-1 1-1,0 0 0,1 0 0,0 0 1,-1 0-1,1 0 0,-1-1 0,1 1 0,0 0 1,0 0-1,0 0 0,-1 0 0,1 1 1,-1 13-16,0 0 0,2 25 0,-1-7 0,6 94 12,0-61 44,0 12 29,-27 204 245,1-68-15,19-197-304,-7 27-1,1-5-13,2-11 3,3-25 0,1-9 0,0-12 0,12-121 184,1-4 80,-12-333-112,0 458-152,0 0 0,2 1 0,5-25 0,-5 32 0,1 1 0,0-1 0,1 1 0,0 0 0,1 0 0,0 0 0,8-11 0,8-10 0,-12 26 0,-7 4 0,0 0 0,0 0 0,0 0 0,0 1 0,0-1 0,0 0 0,0 1 0,0 0 0,0-1 0,0 1 0,0 0 1,0 0-1,0 0 0,0 0 0,-1 0 0,1 1 0,0-1 0,-1 0 0,1 1 0,-1 0 0,2 1 0,3 5-17,0 0 0,0 0 0,5 10 0,7 22 155,-1-1 1,-2 2-1,13 58 1,2 2 173,-16-60-205,30 107 112,-31-100-198,-12-40 22,-1 1-54,0-4-108,0-1-477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09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78 3680,'0'0'167,"8"-3"361,53-25 7302,4 4-5076,-46 18-3635,0 2 0,0-1 0,0 2 0,37-1 0,-38 4-3657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11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0 313 6912,'0'0'2820,"11"17"-1567,-7-13-1099,-1-2 0,1 1 0,0 0 0,0-1 0,0 0 0,0 0 0,0 0 0,0 0 1,1-1-1,6 2 0,-1-2 278,0 0 1,0 0-1,0-1 1,0-1 0,18-2-1,-1 0 173,27-5 269,17-1-315,70 9-98,-69 1-226,32 7-1,41-15 933,-143 7-1170,90-8-52,167-5 905,-76 13-661,104-6 144,-157 1-236,149-17 209,-148 10 144,33-4-36,221-38-217,-170 18 44,-175 31-219,264-41 233,-233 33-189,112-17 124,62 13-141,3 17 131,-100 1 231,-105 1-342,-23-1 19,0-1 0,-1 0 0,37-6 0,-41 3-70,23 0-1,9-2 12,-26 0-37,46-10-109,-65 15 107,-1 0 0,1-1 0,-1 1 0,1 0 0,0 0 0,-1 0 0,1 0 0,-1 1 0,1-1 0,-1 0 0,1 1 0,-1-1 0,1 1-1,-1-1 1,1 1 0,-1 0 0,0-1 0,1 1 0,-1 0 0,0 0 0,0 0 0,2 2 0,15 8 14,-17-11-4,1 0 0,0 0 0,0 0 0,0-1 0,0 1 0,0 0 0,0-1 0,-1 0 0,1 1 0,0-1 0,0 0 0,-1 0 0,1 0 0,0 0 0,-1 0 0,1 0 0,0-1 0,15-8 0,-5 6-9,2 1-1,-1 0 1,0 1-1,0 1 1,1 0-1,-1 1 1,17 1-1,9-1 14,97 0 230,-115 0-213,-13-1 31,1 1 0,-1 0 1,16 2-1,-22-1-52,0-1 0,-1 1 0,1 0 0,-1 0 0,1-1 0,-1 1 0,0 0 0,1 0 0,-1 0 0,0 1 0,2 1 0,10 7 0,-8-8 0,0-1 0,0 1 0,0-1 0,0 0 0,0-1 0,0 1 0,0-1 0,0 0 0,0 0 0,0 0 0,5-2 0,22 0 0,-23 1 0,0 0 0,0-1 0,0 0 0,0 0 0,12-5 0,-10 3 0,0 1 0,14-3 0,-8 0 0,-10 5-7,-1 1-103,10 1-29,-14-1 65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11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9 14280,'-2'0'254,"1"0"1,0-1 0,-1 1 0,1 0 0,0 0 0,-1-1-1,1 1 1,0-1 0,0 1 0,0-1 0,-1 1 0,1-1-1,0 0 1,-1-1 0,1 2-184,0 0 283,24 1-326,-1 1-1,40 10 0,-24-4 147,11 3 263,76 28 0,-121-38-390,0 1 1,0 0 0,0 0 0,7 5-1,-10-5 321,0-1-216,0 2-102,0-1-1,0 1 1,0 0-1,-1-1 1,1 1-1,-1 0 1,1 0-1,-1-1 1,0 1-1,0 0 0,-1 0 1,1 0-1,0-1 1,-1 1-1,0 0 1,1 0-1,-1-1 1,0 1-1,-2 3 1,-37 60 384,20-34-258,-29 36 0,39-54-136,-5 3-19,0 0 0,-2-1-1,-20 16 1,-22 20-24,-19 19-72,38-36-4,-32 27-591,65-55 436,5-6-29,2 1-1032,0 9-1450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18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7516 3680,'0'0'284,"0"-1"-85,0 1 0,0 0 0,0-1 0,0 1 0,-1-1 0,1 1-1,0-1 1,0 1 0,0-1 0,0 1 0,0-1 0,0 1 0,0 0 0,0-1 0,0 1 0,1-1 0,-1 1 0,0-1 0,0 1 0,0-1 0,0 1 0,1 0-1,-1-1 1,17-14 2867,-14 12-2860,-1 1 0,1 0 1,0 0-1,-1-1 0,0 0 1,1 1-1,1-5 0,-4 6-164,0 0-1,0 0 0,0 0 0,0 0 1,0 0-1,-1 0 0,1 0 0,0-1 1,-1 1-1,1 0 0,-1 0 1,1 0-1,-1 0 0,0-1 0,-2-4 40,1-8 73,2 12-139,0 0 0,0 0 0,0 1-1,0-1 1,-1 0 0,1 0-1,0 1 1,-2-4 0,-1-3 61,0 0 0,1-1-1,-3-11 1,-3-16 92,7 33-148,0-1 1,0 0 0,1 0 0,0 0 0,0 0 0,0 0 0,1-6 0,-1-15 74,0 14-53,0 0 0,1 0 0,0 0 0,0 1 0,1-1-1,1 0 1,-1 1 0,2 0 0,8-19 0,-11 26-27,0 1 1,-1-1-1,1 0 0,-1 0 1,1 0-1,-1 0 0,0 1 1,0-1-1,-1-3 1,1 3-3,0 1 1,0-1 0,0 0-1,0 1 1,0-1 0,1 1-1,-1-1 1,1 0 0,0 1-1,0-3 1,1 2-2,0-2 3,0 0-1,0 1 1,0-1 0,0 0-1,-1-1 1,0 1 0,0 0-1,1-11 1,-2-11 107,1 10 91,-1 0 0,-1-1-1,-5-25 1,3 24-63,1-1 0,1 0 0,1-25 0,-1-9 73,1 32-136,2 1-1,2-22 1,-1 23 3,-1 1 0,-1-36 0,-3 40-41,1 7-19,1 0 0,-1 0 1,2 1-1,0-9 0,0 9-4,1-11 77,1 0 1,-2 0 0,-1-23-1,0-48 183,1 58-191,-3-44-1,-3 43-76,3 17 13,-2-28 0,4 17 6,-1 0-1,-8-47 0,-10-76 163,12 76-110,6 60-32,1-25-1,1 25-19,-1 0 0,-2-15 0,1 18-16,-2-12 49,0 1 1,2-35-1,1 27 17,-2 0-1,-6-37 0,-2-22 79,8 54-77,-10-56 0,0 3 27,2 11-54,7 52-35,1-1 0,1-30 0,-3-33 56,1 70-50,1 9-22,1 0 0,0 0-1,1 1 1,0-16-1,4 4-9,-3 13 0,0 0 0,0 0 0,-1-1 0,1 1 0,-2-10 0,-5-34 0,1-55 0,-5 27 0,10 72 0,-4-79 0,3 65 29,0 0-1,2 0 1,4-29-1,-1 7 193,-2 16-74,5-110-235,-5 86-9,-1 31 191,0-1-1,-5-38 1,2 43-121,1 1 1,1-21 0,0-10-143,0 40 146,0 0-1,1 0 1,0 0 0,0 0 0,0 0 0,1 1 0,2-7 0,-2 4 34,1 0 0,-1 0 0,1-10 1,15-86 374,-16 93-387,0 0-1,-1-14 0,4-18-53,-1 22 53,0 0 0,-2 0-1,0 0 1,-2-24-1,-1 23 9,2-43-1,0 55 12,-2-1 0,-1-16 0,0 19-16,1 0-1,1 0 0,0 0 1,0-1-1,1-8 0,0 10 16,0 1-1,-1 0 1,0-1-1,0 1 1,-1 0-1,-1-10 1,1 9 11,0-1 0,0 1-1,1-13 1,5-13 30,-2 22-82,-2-1-1,1-13 0,-1-2-40,4-36 0,-3 48 66,-2 0 0,0 1 0,-3-27 0,1 24 0,1 0 0,1-19 0,1 28-12,-1 0 0,0-1 0,0 1 0,-1 0 0,0 0-1,0 0 1,-1 0 0,-3-9 0,3 12-27,0-1 0,1 1-1,-1-1 1,1 0 0,0 0 0,1-7-1,-1 6 11,0 1 0,1 0 0,-2 0 0,-2-11 0,2 11 29,0-1 0,0 1 1,1 0-1,-1-13 0,2 12 0,0-1 0,-1 0 0,0 0 0,0 0 0,-1 0 0,-2-7 0,3 11 0,0 1 0,0-1 0,1 1 0,0-1 0,-1 1 0,2-8 0,-1 7 0,0 0 0,0 0 0,0 0 0,-2-7 0,1 7 14,1 1-1,-1-1 1,1 0-1,0 1 1,0-1-1,1-4 0,-1 5 18,1 1-1,-1-1 0,0 0 0,0 0 0,0 0 0,0 1 0,-1-1 0,1 0 0,-1 0 1,-2-4-1,1 2-44,1-1 0,-1 1 0,1 0 0,0-1 0,-1-9 0,2 9-53,-1 0 0,0 0 1,0 0-1,-3-8 0,2 9 67,1 0 0,0 0 0,0-1 0,0 1 0,1 0 0,0-1 0,1-6 0,-1 0 0,1 3 0,5 1 0,-7 0 16,3-2 60,-2 9-56,0 1-1,1-1 1,-1 0-1,0 0 1,0 0-1,0 0 1,0 0-1,0 1 0,0-1 1,0 0-1,0 0 1,0 0-1,0 0 1,0 0-1,0 0 1,-1 1-1,1-1 1,0 0-1,-1 0 1,1 0-1,0 1 1,-2-2-1,2 1-41,0 0 0,-1 0-1,1 0 1,0 0 0,0 0 0,-1 0-1,1 0 1,0 0 0,0 0-1,0 0 1,0 0 0,1-2 0,-1-1-62,-6-7-90,5 10 174,0 0 1,1 0-1,-1 0 1,1-1-1,-1 1 1,1 0-1,-1 0 1,1 0 0,-1-1-1,1 1 1,0 0-1,0 0 1,0-2-1,0 0 0,-4-11 0,4 12 0,0 2 0,-1-1 0,1 0 0,0 1 0,0-1 0,0 0 0,0 1 0,0-1 0,0 0 0,1 1 0,-1-1 0,0 0 0,0 1 0,0-1 0,1 0 0,-1 1 0,0-1 0,0 1 0,1-1 0,0 0 0,0-1 0,-1 2 0,1 0 0,-1-1 0,0 1 0,1-1 0,-1 1 0,0-1 0,1 1 0,-1-1 0,0 1 0,0-1 0,0 1 0,1-1 0,-1 1 0,0-1 0,0 1 0,0-1 0,0 1 0,0-1 0,0 1 0,0-1 0,0 1 0,0-1 0,0 0 0,0 1 0,0-1 0,0 1 0,0-1 0,-1 1 0,1-1 0,0 1 0,0-1 0,-1 1 0,0-1 0,1-1 0,-1 1 7,1 0-1,0 0 0,0 0 1,0 0-1,0 0 0,0 0 1,0 0-1,1 0 1,-1-1-1,0 1 0,0 0 1,1 0-1,-1 0 0,1 0 1,0-1-1,3-11 350,-2 9-455,0 2 72,-6-8-313,4 10 340,0 0 0,0 0 0,0 0 0,0 0 0,-1 0 0,1 0 0,0-1 0,0 1 0,0 0 0,0 0 0,0 0 0,0 0 0,0 0 0,0 0 0,0-1 0,0 1 0,0 0 0,0 0 0,0 0 0,0 0 0,0-1 0,0 1 0,0 0 0,0 0 0,0 0 0,0 0 0,0 0 0,0-1 0,0 1 0,0 0 0,0 0 0,0 0 0,0 0 0,0 0 0,0-1 0,8-2 11,-6 3-7,-1 0 1,1-1-1,0 1 0,-1 0 1,1 0-1,-1 0 0,1 0 0,0 0 1,-1 1-1,1-1 0,1 1 1,4 0-4,-3 0-11,1 0 0,-1 1-1,1-1 1,-1 1-1,8 4 1,7 2-8,8 5 18,29 6 0,-50-18 6,0 0-1,0 0 0,1 0 1,-1 0-1,0-1 0,0 0 1,0 0-1,0-1 0,1 0 1,-1 0-1,0 0 0,0-1 1,6-3-1,2 0 39,-7 2-55,1 0 0,-1 0-1,0-1 1,0 0 0,-1 0 0,9-7-1,-8 5 35,0 1 1,-1-1-1,0-1 0,0 1 0,-1-1 0,1 0 0,-2 0 0,5-9 0,-6 12-15,-1 0-1,1 0 1,-1 0 0,1 1-1,5-5 1,-5 5-3,0-1 0,-1 1 1,1 0-1,3-7 0,17-36 48,-1 0 0,18-62 0,-38 95-121,0 1 0,0 0 1,-1-1-1,-1 1 0,-1-15 0,1-1 182,-2 4 68,0-1 1,-2 1-1,-6-25 1,1 8-147,5 26-6,-1-1 0,0 1-1,-1-1 1,-11-19-1,-9-21 58,16 34-68,-1 0 0,-26-36 0,-4-10 1,17 29-20,16 26 0,0 0 0,-7-16 0,13 25 3,0 1-1,0-1 0,-1 1 1,1-1-1,-1 1 0,0 0 1,0 0-1,0 0 0,-6-4 1,4 4 3,0-1 0,0-1 0,1 1 0,-5-6 0,5 5 2,0 1 0,0 0 0,-1 0 0,1 0 0,-1 1-1,0-1 1,0 1 0,0 0 0,0 1 0,-10-4 0,8 3-3,0 1 0,1 0 1,-1 1-1,0-1 0,0 1 0,0 1 0,0-1 0,-11 2 0,-4 3-71,16-2 65,-2 2-11,1 0-159,-3 2 138,8-7 118,3-5 62,2 2-132,-1-1-1,-1 1 1,1-1-1,-1 0 1,1 1 0,-1-1-1,-1 0 1,1 0-1,-1 0 1,0-6-1,1 5-14,0 0 0,0 0 0,0 0 0,1 0 0,-1 1 0,4-7 0,4-18 0,-2-2 0,-1 6 0,5-44 0,-4 18-9,-4 39 21,-1 0 1,-1 0 0,1-22 0,-7-62 705,5 81-650,-2 0-1,-3-16 1,-3-22-15,6-13-53,-5-52 0,5 78 0,2 30 0,0 1 0,-2-13 0,2 21 0,0 0 0,0 1 0,0-1 0,0 1 0,0-1 0,0 1 0,0-1 0,1 0 0,0-2 0,0 0 0,-1 3-10,1 1 0,-1 0 1,0 0-1,0 0 0,0 0 0,0-1 0,0 1 0,0 0 0,0 0 0,0 0 0,1-1 0,-1 1 1,0 0-1,0 0 0,0 0 0,0-1 0,0 1 0,0 0 0,0 0 0,0 0 0,0-1 0,0 1 1,-1 0-1,1 0 0,0 0 0,0-1 0,0 1 0,0 0 0,0 0 0,0 0 0,0-1 0,0 1 1,0 0-1,-1 0 0,1 0 0,0 0 0,0 0 0,0-1 0,0 1 0,-1 0 0,-1 4-440,4-2 442,0 1-1,0 0 0,0 0 0,0-1 0,1 0 1,-1 1-1,1-1 0,-1 0 0,1 0 1,5 3-1,1-1 14,0-1-1,13 5 1,-16-6-11,35 14 6,-10-2 0,-4-5 27,28 6 0,-34-9-16,-15-4-11,-1 0 0,1 0 0,9 0-1,42 5 0,25 0 62,12-1 53,-62-3-111,65-2-1,-95-1-6,222-23 669,-172 17-669,1 2 0,0 3 0,96 9 0,49 11 420,-161-15-402,-16-3 3,0 2-1,23 5 1,4 3-61,75 5 0,19-11 156,-55-3-18,101 4 92,-36 4-78,169-12 346,-254-1 21,81-7-192,6 8-283,-80 3 0,-20-3 155,27-2 50,-68 4-40,-16 0 198,-6 0 165,-12-1-592,3 2-156,-9 10 88,21-8-34,1 1 1,-1 0-1,0 0 0,1 1 1,0-1-1,-5 7 0,4-4-642,0 1-1,1 0 1,-7 13-1,-3 12-5662,10-25 4169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18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0 4144,'-40'0'14583,"42"0"-14529,1 1-52,0-1 1,0 1-1,0 0 0,1 0 1,-1 0-1,0 0 1,5 3-1,-4-2 23,0 0 0,0-1 1,0 1-1,0-1 0,6 1 0,-2 0 29,0 0 0,0 1 0,0 0 0,0 0 0,0 1 0,-1 0 0,8 5 0,15 6 121,-15-7-98,1 1 0,-1 0 0,-1 1 0,24 20 0,-21-17 78,-13-10-26,1 0 1,-1 1-1,0-1 0,6 7 1,10 12 547,-18-20-556,1 5-21,-1-3-10,0 0-1,0 1 1,-1-1 0,1 0-1,-1 1 1,-1-1-1,1 0 1,0 1-1,-1-1 1,0 1 0,0-1-1,0 1 1,-1-1-1,-1 9 1,2-13-84,-4 15 74,-1 1 0,-1-1 0,0 0-1,-1-1 1,-15 24 0,15-25-138,1-2 132,-1 1 1,-1-1 0,1 0-1,-2 0 1,0-1-1,0 0 1,0-1-1,-15 11 1,9-8-69,-21 21 1,28-25-8,-1 1 1,0-1 0,0-1-1,-1 0 1,0 0 0,-15 7-1,3-3 1,1 0 0,0 2 0,1 0 0,1 1 0,-30 29 0,25-20 0,18-19-37,4-3-154,19-1-3274,-8 0 1244,-1 0-4496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49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2760,'0'0'11741,"0"2"-11678,4 11 2,-1-1 0,-1 1 0,0-1 0,-1 1 0,0 13 0,-2 6-14,6 213 240,-4-56 284,-2-103-510,0-35-63,-1-28-53,2 0 0,3 25 0,-4-25 58,1-16 10,-1-1 1,1 0-1,0 1 0,1-1 0,1 9 1,-1-12-21,1 15 294,7-5-4841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50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87 10680,'0'0'489,"0"-2"-8,0-3-441,1 0 0,0 0-1,0 0 1,0 0 0,1 0 0,0 0-1,0 0 1,4-7 0,-4 9 38,-1 0 0,0 0 0,1 0 0,-1 0 0,0 0 0,-1 0 0,2-7 0,-2 9 332,-1 15 124,-3 5-439,-1 0 0,-12 30 0,-4 14-108,-6 35 13,-8 29 0,32-112 0,1 0 0,1-1 0,0 1 0,0 0 0,4 29 0,-2-42-75,-1 1 0,1 0 1,0 0-1,0 0 1,0-1-1,0 1 0,0-1 1,1 1-1,-1-1 1,1 1-1,0-1 1,0 0-1,0 0 0,0 0 1,0 0-1,3 3 1,3 1-4450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50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0 3224,'0'2'3672,"-1"18"-2357,0 0 1,-2 0 0,-5 20-1,-19 61-1874,13-54 808,-1-2-158,-2-1 1,-26 47 0,5-11-855,25-52-3277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57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0 4664,'0'0'10600,"0"2"-10540,-5 36 409,-3 153 387,-4-21-172,0-30-674,1 30-77,1-12 58,-6 267 717,10-22-236,6-318-362,5 144 124,-5-208-207,1-10-5,-1 0 0,-1 0 0,0 0-1,-2 11 1,1-9-18,4-11-11,-2 0 18,-4 11 45,0-6-45,3-5 20,3-6-3057,-1 1 2672,-1 1-1,1-1 0,0 1 0,-1-1 1,0 1-1,0-1 0,1 0 0,-2 1 1,1-3-1,0-3-219,0-16-1080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9:17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0 184 4144,'0'0'12983,"2"-1"-12591,6-3-273,0 0 0,1 0-1,-1 1 1,1 0-1,11-1 1,49-8 291,-61 11-348,293-38 1538,-230 27-1329,21-3-88,88-10-66,-31 3-181,46-6 181,-176 25-106,-17 3 58,-12-1-4838,2-1 3395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04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2648,'0'0'688,"-21"0"1812,18 0-3883,-3 0-526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04.7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 3800,'0'0'12328,"2"8"-12264,1 16 66,-2-1 0,0 1 0,-5 35 1,1 13 59,-2 42 60,-5 93 592,7 46-1314,-2-86 1915,4-142-1405,-1 0 1,-7 35-1,8-50-40,1-9 16,0 1-1,0-1 0,0 1 0,0-1 0,0 0 0,0 1 0,-1-1 0,1 1 1,0-1-1,-1 0 0,1 1 0,-2 1 0,1-2 56,1 1-15,0 3-33,2-26-1282,-1 15 500,0 0 1,0 0-1,-1 0 1,-1-8-1,-3-11-964,-1 0-16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05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1 242 3224,'0'0'10720,"0"1"-10367,10 18-85,-2 0 1,0 0-1,-1 0 0,-1 1 1,-1 0-1,4 27 1,12 34 370,-17-69-530,1 0 0,0 0 0,1-1 0,10 17-1,-8-18-108,-7-9 0,0 0-1,0-1 0,0 1 0,0 0 0,0 0 0,0 0 1,0 0-1,0-1 0,0 1 0,0-1 0,0 1 0,2 0 0,0 3 239,14-5 602,-15 0-814,1 0-1,0 0 1,-1-1-1,1 1 1,-1 0-1,0-1 1,1 0-1,-1 0 1,0 1-1,0-1 1,0 0-1,0-1 1,2-3-1,21-34 348,-21 33-298,19-43-16,-2-1-1,20-70 0,-3 8-57,-22 63-30,-9 28 274,0 0 0,2 1 0,20-38 0,-28 57-384,-10 13-901,-4 9-1017,9-12 839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06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446 561 2304,'0'0'11233,"-14"-9"-9658,-5-4-1471,-35-16 0,49 26 39,0 0 1,0 0 0,1 0 0,-6-5-1,-10-8 227,11 9-370,1-1 0,0 0 0,0 0 0,1-1 0,0 0 0,1 0 0,-9-15 0,8 12 0,-5-7 0,-16-36 0,23 45 0,1-1 0,1 0 0,0 0 0,0 0 0,-1-17 0,3 17 0,1-1 0,0 0 0,1 1 0,1-1 0,-1 1 0,2-1 0,-1 1 0,2 0 0,-1 0 0,2 0 0,-1 0 0,13-19 0,-15 28-2,0-2 7,0 0-1,1 0 1,-1 0 0,1 0-1,0 1 1,0-1 0,0 1-1,1 0 1,-1 0 0,1 0-1,0 0 1,0 1 0,6-4 0,-8 5 1,1 0 1,0 0 0,0 0 0,1 1-1,-1-1 1,0 1 0,4-1 0,-5 1-3,-1 1 0,1-1 1,-1 1-1,1-1 0,0 1 1,-1-1-1,1 1 0,-1 0 1,0 0-1,1 0 1,-1 0-1,0 0 0,1 0 1,-1 0-1,0 0 0,1 2 1,2 2 15,0 1 1,0-1 0,-1 1-1,0 0 1,0 0 0,-1 0-1,1 0 1,-1 0 0,-1 1-1,1-1 1,0 14 0,0-4 59,-2 0 0,0 1 0,-4 28-1,1-22-34,-1 1 0,-1-1-1,-1-1 1,-1 1-1,-1-1 1,-12 24-1,5-18-44,-18 31 0,10-23 0,-19 28 0,23-40-48,-125 170 287,127-171-458,13-15 199,7 1 20,-2-8 7,1 0 0,-1 0 0,0 0 0,0 0 0,0 0 0,1 0 0,-1 0 0,0 0 0,1 0 0,-1-1-1,1 1 1,-1-1 0,1 1 0,-1-1 0,1 1 0,0-1 0,-1 0 0,1 0 0,-1 0 0,1 0 0,0 0-1,-1 0 1,1 0 0,1-1 0,8 0 156,-1-1-1,16-6 1,-18 6-73,2-2 16,-1 1 0,1-1 0,-1-1 0,0 0 0,13-10-1,41-36 301,-38 29-310,75-68 8,-46 38-104,-2-2 0,63-85 0,-98 120 0,-9 12-398,-4 8 78,-4 0 166,2-1-852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08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272 299 3280,'0'0'2425,"4"-16"1571,-8-49 4514,-2 60-7667,4 5-804,0 1 0,0 0 0,0-1 0,0 1 0,0 0 0,0 0 0,1 0 0,-1 0 0,0 0 0,1 1 0,-1-1 0,0 0 0,1 1 0,0-1 0,-1 1 0,1 0 0,0-1 0,0 1 0,0 0 0,-1 2 0,-5 7-233,-8 23-1,15-32 190,-34 67-45,-3 8-220,7-8 213,-18 52 325,-9 60-271,54-173-9,2-7-53,9-21-90,5-36 230,-3 7-67,25-100 45,-15 80-53,2 0 0,4 2 0,3 1 0,44-75 0,-62 123 0,-5 6 0,1 1 0,1 0 0,17-19 0,-20 24 0,0 1 0,1 1 0,0-1 0,-1 1 0,2 0 0,-1 0 0,13-6 0,-17 10 0,1-1 0,-1 0 0,0 1 0,1-1 0,-1 1 0,0 0 0,1 0 0,-1 0 0,1 0 0,-1 0 0,0 0 0,1 1 0,-1-1 0,0 1 0,1-1 0,-1 1 0,0 0 0,0 0 0,1 0 0,-1 0 0,0 1 0,0-1 0,0 0 0,-1 1 0,1 0 0,0-1 0,0 1 0,1 2 0,6 9 82,0-1-1,-1 2 1,0-1-1,-1 1 1,-1 1-1,9 26 1,18 95 131,-29-118-242,10 63 254,5 102 1,-12 83 72,-8-262-299,1-3 0,0 0 0,0-1-1,0 1 1,0 0 0,0 0 0,0 0 0,0 0 0,0 0 0,0 0-1,0-1 1,0 1 0,1 0 0,-1 0 0,0 0 0,1 0 0,-1-1-1,0 1 1,1 0 0,-1 0 0,1-1 0,0 2 0,0-1-129,-1-3-8,-1-17-1447,-6-33 0,3 24 866,-2-20-625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08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515 677 10136,'0'0'2265,"0"-2"-1986,1 1-228,-1 0 1,1 0-1,-1 0 1,1 0-1,-1-1 1,0 1-1,0 0 1,0 0-1,0 0 1,0-1-1,0 1 1,0 0 0,0 0-1,0 0 1,0 0-1,-1-1 1,1 1-1,-1 0 1,0-1-1,-4-13 1384,4 14-1389,1 0 1,0 0-1,0 0 1,-1 0 0,1 0-1,-1 0 1,1 0-1,-1 0 1,1 0-1,-1 0 1,0 0-1,1 0 1,-1 0 0,0 0-1,0 0 1,0 1-1,1-1 1,-1 0-1,0 1 1,0-1-1,0 1 1,-2-2 0,-26-7 265,0 2 1,0 0-1,-30-2 1,7 1-316,26 4 3,-39-13 0,54 13 0,0 0 0,1-1 0,-1 0 0,1-1 0,0 0 0,-10-8 0,7 3 12,1-1 0,0 0 0,0-1 0,1 0 0,1-1 0,0 0 0,1-1 0,-12-25 0,19 33 1,0-1-1,0 1 1,0 0-1,1 0 0,0-1 1,1 1-1,0-1 1,0 1-1,0-1 1,1 1-1,3-14 0,1 3-80,0 0 0,2 1 0,12-27-1,-10 29 69,20-29 0,-23 37 0,2-4 0,0 1 0,0 1 0,1 0 0,1 0 0,17-12 0,-21 17 0,0 0 0,0 0 0,0 1 0,1 0 0,-1 0 0,1 1 0,0 0 0,0 0 0,0 0 0,0 1 0,12 0 0,-16 1 0,0 0 0,1 1 0,-1 0 0,0-1 0,1 1 0,-1 1 0,0-1 0,0 0 0,0 1 0,0 0 0,0-1 0,0 1 0,0 0 0,-1 1 0,1-1 0,-1 0 0,1 1 0,-1-1 0,0 1 0,0 0 0,2 4 0,1 2 0,0-1 0,-1 1 0,0 0 0,-1 1 0,0-1 0,2 11 0,-1 1 2,-2 1 0,0-1 0,-2 1 0,0-1 0,-6 38 0,-1-17 345,-24 78 0,-48 107 631,8-22-2512,48-137 1377,-28 94 980,49-147-563,2-6-211,3-8-41,2-3-13,1-2 61,0-1 0,0 1 0,0-1 0,0 0-1,-1 0 1,8-9 0,27-41 398,-15 20-168,107-128 841,-39 50-842,11-11-156,-3 5-65,-79 84-88,-18 27-281,1-1-1,11-13 0,-10 15-2494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09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40 2304,'0'-1'9203,"-1"-5"-7542,0 0-1323,-5-16 3395,6 22-3652,0 0 0,-1-1 0,1 1 0,0 0 0,0 0 0,0-1 0,0 1 0,-1 0 0,1 0 0,0-1 0,0 1 0,-1 0 0,1 0-1,0 0 1,0 0 0,-1-1 0,1 1 0,0 0 0,-1 0 0,1 0 0,0 0 0,-1 0 0,0 0-37,1 0 1,-1 0-1,1 0 0,-1 1 0,1-1 1,-1 0-1,1 0 0,-1 1 1,1-1-1,-1 0 0,1 1 0,-1-1 1,1 1-1,-1-1 0,1 0 1,0 1-1,-1 0 0,-3 4-29,1 0 0,0 1-1,0-1 1,0 1 0,0-1 0,1 1 0,-2 9 0,-7 46-55,3-13 6,-6 57 69,3-11-6,2-18-29,6-31 0,1 3 11,3-12-186,-1-34-683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10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13360,'0'0'2684,"1"1"-2480,3 4-136,0 1 1,0-1 0,-1 1 0,1 0 0,-2 0 0,1 0 0,-1 0 0,1 0 0,-2 1 0,1-1 0,1 12 0,-1 0 132,-1-1-1,0 0 1,-3 26 0,-9 159-964,10-134-1851,1-46-2687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10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12 3680,'2'-1'167,"22"-10"-106,-10 11 7813,-10 7-7031,-2-5-693,-1 0 0,1 1 0,-1-1 0,0 1 1,0-1-1,0 1 0,0 0 0,0 0 1,0-1-1,-1 1 0,1 0 0,-1 0 0,0 3 1,-2 35 599,-3 0 1,-18 78 0,22-113-721,-22 142 70,16-99-131,6-30-835,2-13-3447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12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36 274 3224,'0'0'7646,"-11"-3"-6660,-14 6 2548,28-4-3152,20-6 723,-15 4-1022,0 1 0,-1 0 0,1 0 0,0 1 0,12-1 0,10 1-83,23 2 0,-1 2 22,50 6 868,55 3-58,-86-3-348,124 0-1,16-18 21,217-4-143,-249 5 71,-82 2-328,-1 0-112,-60 5 7,28 2 149,-59-1-6,3 1 232,-1-1 0,0 0 1,9 0-1,-63 10-222,2-1-50,1 3-102,-7-5 0,2-7-240,40-1 240,-36-16 48,39 15-35,1 1 0,-1-1 0,1-1 0,-1 1 0,1-1 0,-7-5 0,-59-33 40,29 15-61,-57-39 80,77 48-72,-1 1 0,0 2 0,-1 0 0,-36-15 0,35 18 0,17 7 0,0 1 0,-1 0 0,1 0 0,-19-3 0,27 6 0,0 0 0,0-1 0,-1 1 0,1 0 0,0 0 0,0 0 0,-1 0 0,1 0 0,0 0 0,-1 0 0,1 0 0,0 0 0,0 0 0,-1 0 0,1 0 0,0 0 0,-1 0 0,1 0 0,0 0 0,0 0 0,-1 0 0,1 0 0,0 0 0,-1 0 0,1 1 0,0-1 0,0 0 0,-1 0 0,1 0 0,0 0 0,0 1 0,0-1 0,-1 0 0,1 0 0,0 1 0,0-1 0,-1 0 0,3 5 0,-1-2 0,0 0 0,1 1 0,0-1 0,0 0 0,-1 0 0,2 0 0,-1-1 0,0 1 0,1 0 0,-1-1 0,4 3 0,33 24 0,58 23-24,-23-14-296,15 8 256,102 36 0,-110-52 76,60 27 36,-135-54-39,0 1 1,0 1-1,-1-1 0,1 1 0,-1 0 0,0 0 0,-1 1 0,6 7 0,-4-6-7,-4-4 7,-1 0 1,1-1-1,-1 1 0,0 0 0,0 0 0,0 0 1,0 0-1,-1 0 0,1 0 0,-1 0 0,1 0 1,-1 0-1,0 0 0,-1 6 0,-1 4 51,0-1 0,-4 14-1,6-24-56,-4 9 32,0 0 0,-1 0 0,0 0-1,0 0 1,-1-1 0,-1 0 0,-14 18 0,-63 58 207,75-77-211,-127 114-257,99-93 91,-75 46 0,83-61 135,0-2 0,-42 14 0,6-3 0,49-18-156,1-1-1,-1-1 1,0 0 0,0-1-1,-31 2 1,46-5-354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9:31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 3280,'0'0'8256,"2"0"-8036,0-1-193,2 0-16,10 6 36,-6-2 267,-1-1-1,1 0 1,0 0 0,15 1-1,0 0 327,-17-2-471,1-1 0,0 0-1,-1 0 1,10-2 0,15-1 287,109 3 69,-135 1-420,1-1 1,-1 1-1,1 0 0,-1 0 1,8 3-1,-8-2-75,0 0-1,1-1 1,-1 0 0,1 0 0,6 0 0,80 3 476,-61 0-174,35 0 0,-29-5-271,-9 1 28,-1 0-1,35 5 1,-24-1 36,59-1 0,-93-3-118,24 0 68,98-3 128,-106 3-133,20 1 1,1 1 38,29 2-295,-42-2 316,49-3 0,6-3 668,103-7-926,-95 9 227,-3 0 122,-73 1-190,25 3-1,-3 0-13,-1-3 72,-1 1-60,52 5-1,-82-5-28,0 0 0,1 0 0,-1 0 0,9-2 0,12 0 0,29 2 90,92-3-194,31-3 529,-136 7-326,-31-2-82,0 0 1,13-3-1,-13 2 13,0 0 0,13 0 0,85-6 114,142-5-21,-112 4-79,76-7 303,-126 9-389,116-7 544,-123 10-681,60-3-44,-69 7 177,145 3 703,-62 3-1068,-99-3 420,225 21-226,-178-16 155,-45-5 60,85-4 402,-51-2-520,124-8-144,-134 9 264,2-1 0,222-31-32,-279 33 32,14-2 0,-30 1 39,0 1-1,-1 1 0,17 1 1,-16 0 80,0-1 0,0 0 1,16-3-1,1 2-658,-27 1 229,-1 0-1064,7 0-442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13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83 442 5184,'0'0'233,"-2"0"47,-35-8 2599,35 7-2593,0 1 0,-1-1 0,1 1 0,0-1 0,0 0 0,0 0 0,-2-1 0,-8-3 778,11 5-929,1 0 1,-1 0 0,0 0 0,1 0 0,-1 0 0,0 0 0,1-1-1,-1 1 1,0 0 0,1 0 0,-1-1 0,0 1 0,1 0-1,-1-1 1,0 0 0,1 1-64,0 0 0,-1 0 0,1 0 0,0-1 0,0 1 0,0 0 0,0 0 0,0 0 0,0-1 0,0 1 0,0 0 0,0 0 0,0 0 0,0 0 0,0-1 0,0 1 0,0 0 0,0 0 0,0 0 1,0-1-1,0 1 0,0 0 0,0 0 0,0 0 0,0-1 0,0 1 0,0 0 0,0 0 0,0 0 0,0 0 0,0-1 0,1 1 0,-1 0 0,0 0 0,0 0 0,0 0 0,0 0 0,0-1 0,1 1 0,-1 0 0,0 0 0,0 0 0,0 0 0,0 0 0,1 0 0,-1 0 0,0 0 0,0 0 0,0 0 0,1 0 0,9-3-11,0 0-1,0 1 0,0 0 1,1 1-1,10-1 1,-7 1 33,293-36 1492,-61 6-1044,-40 3 49,-149 17-433,-32 6-89,34-3-1,4 4-2,48-2 102,-24 9 24,-84-2-138,2 5-33,-4-6 1,1 1 0,-1 0-1,1-1 1,-1 1 0,1-1 0,-1 1 0,1-1-1,-1 0 1,1 1 0,-1-1 0,1 0 0,-1 0 0,1 0-1,2-1 1,-2 1 19,0 0 436,-1 1-406,6 3 2410,-8-7-2445,0 1 0,0-1-1,0 1 1,0-1 0,0 1-1,-1 0 1,1-1 0,-1 1-1,0 0 1,-3-4 0,-2-2 3,3 3-39,0-1 0,0 2 0,0-1 0,0 0 0,-1 1 0,1 0 0,-1 0 0,0 0 0,-1 1 0,1 0 0,0 0 0,-1 0 0,-8-3 0,-1 1-3,-22-12-1,1 0 125,11 5 2,1-1 1,-38-27-1,-16-9-135,9 15-162,68 33 302,1 3-404,1-1 266,0 1-1,0 0 1,0-1 0,0 1-1,0-1 1,0 1 0,1-1-1,1 3 1,-2-3 1,2 1 2,0 1 0,0-1 0,1 1-1,-1-1 1,0 0 0,7 2 0,10 6-44,-11-4 14,1-1-1,0 0 1,0-1 0,0 0-1,15 3 1,80 28 26,88 12 22,-135-29 85,103 45 0,-154-60-72,10 5 8,1 1 0,24 16 0,-39-24-1,6 11 267,-9-12-295,0 1 0,0 0 0,0-1 0,0 1 0,0 0 0,0-1 0,0 1 0,0 0 0,0-1 0,-1 1 0,1 0 0,0-1 0,0 1 0,-1-1 0,1 1 0,0-1 0,-1 1 0,0 0 0,1 0 0,-19 24-128,0-1 0,-38 36-1,-129 139 1510,161-177-1614,0-1-1,-2-2 0,0-1 1,-1-1-1,-31 14 0,58-31 189,-8 5-368,0-1-1,-13 5 1,4-7-7562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25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27 1840,'0'0'1883,"-1"-8"-1814,1-10 11380,-1 22-11413,-1 1 1,1 0 0,0-1-1,0 1 1,1 0 0,-1 0-1,1 5 1,-1 12 157,-5 81 245,4-30 115,-1 106 66,1-4-592,-1-118-12,-3 41-18,-5 30-1,5-40 632,5-62-284,1-17-197,-1 1 1,-2 14-1,1-18-119,0 18 138,1-21 243,-2-12-346,-2-15-102,0-58 38,3 54 1,1-33 0,1 0-16,-6-77-748,-6 6-505,10 23 1152,3 69 104,-5-40 0,2 45 12,1 21 0,-4-24 0,6 32 1,-1 5 2,0 0 0,0 0 0,0 0 0,0 0 0,0 0 0,0 0 0,0 0 0,0 0 0,-1-1 0,1 1 0,0 0 0,0 0 0,-1 0 0,1 0 0,-1 0 0,1 1 0,-1-1 0,0 0 0,0-1-1,-5-8 35,7 7-31,-4-6 97,3 8-18,3-14-105,3 8 62,0 0-1,0 0 0,0 1 1,1 0-1,0 0 0,9-5 1,49-26-135,-54 33 131,0-1-1,0 2 0,0-1 0,0 1 0,0 1 0,13-1 1,67-1-21,-86 4-19,6 1 32,-1-1 0,0 2 0,0-1-1,0 2 1,0-1 0,0 1 0,0 1-1,-1 0 1,16 8 0,-21-9-2,0 1 0,0-1 0,0 1 0,0 0-1,-1 0 1,0 0 0,0 1 0,0-1 0,0 1 0,-1 0 0,1 0 0,-1-1 0,-1 2 0,1-1 0,-1 0 0,1 0 0,-1 0 0,-1 1-1,1 6 1,-2 1 27,0 1 0,0-1-1,-2 1 1,1-1 0,-2 0 0,0 0-1,0 0 1,-13 23 0,6-16-13,-1 0 1,-1-1-1,-1-1 1,-22 24 0,-17 18 259,-16 16-535,49-52 111,14-16 119,0 0 0,0-1 0,-14 13-1,14-14 4,13-5 0,12-4 0,31-2 0,-9 2 0,-30 2 6,-1 1-1,0 1 1,16 2-1,1 0 83,-16-2-95,-1 0 0,0 1 0,1 0 0,-1 1 0,0 0 0,-1 0 0,1 1 0,-1 0 0,1 1 0,-1 0 0,0 0 0,-1 1 0,0 1 0,1-1 0,-2 1 0,1 0 0,12 17 0,-17-20 7,0 0 0,0 1 0,-1-1 0,0 1 0,0 0 0,0 0 0,0 0 0,-1-1 0,1 2 0,-1-1 0,0 10 0,1-1 0,2-2 19,-3-10 11,0-1 1,-1 1-1,1 0 0,-1-1 1,1 1-1,-1 0 1,0-1-1,1 1 1,-1 0-1,0 0 0,0-1 1,0 1-1,-1 0 1,1 2-1,-31 61 815,26-57-792,0 0-1,-1 0 0,1-1 0,-2 0 0,1 0 0,-15 12 0,-4 3 47,11-10-60,0-1 0,-1 0 1,-30 15-1,21-12 15,-62 28-41,77-38-13,0-1 0,1 1 0,-12 1 0,-19 8 0,10-1-158,27-12-30,-3 2-283,3-1 34,45-13-8158,-21 5 3573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32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25 3224,'-14'3'288,"-77"-3"1982,53 0-3663,37 0 1293,-8-1 2640,13-21 2207,-4 22-4695,0 0 0,0 0 1,0 0-1,0 0 0,0 0 0,0 0 1,0-1-1,0 1 0,0 0 1,0 0-1,0 0 0,0 0 1,0 0-1,0-1 0,0 1 0,0 0 1,0 0-1,0 0 0,0 0 1,0 0-1,0-1 0,0 1 1,0 0-1,0 0 0,0 0 0,0 0 1,0 0-1,0 0 0,0-1 1,-1 1-1,1 0 0,0 0 1,0 0-1,0 0 0,0 0 0,0 0 1,0 0-1,0 0 0,-1 0 1,1-1-1,0 1 0,0 0 1,0 0-1,0 10 639,4 3-571,-2-8-89,0 1-1,0-1 1,-1 0-1,0 1 1,1 8 0,-3 10 42,1-10-31,2 28 0,0-30-20,-1 0 0,-1 0 1,0-1-1,0 1 0,-3 16 0,2-15 5,0 0-1,2 19 1,0-20-4,-1-1 1,0 1-1,-4 20 1,3-28-24,1 1 0,0 0 0,0 0 0,0 5 0,0-6 0,1 0 0,-1 0 0,0 0 0,-1 0 0,1 0 0,-1 0 0,-1 6 0,-1-5 0,3-4 0,-1 1 0,0-1 0,1 1 0,-1-1 0,1 1 0,-1 0 0,1 0 0,0-1 0,0 1 0,0 0 0,0-1 0,0 1 0,0 0 0,0 0 0,0-1 0,1 1 0,-1 0 0,2 1 0,-2 16 0,3-12-152,-3-7 96,0 0 1,0 0 0,1 0 0,-1 0 0,0 0-1,0 1 1,0-1 0,1 0 0,-1-1 0,0 1-1,0 0 1,1 0 0,-1 0 0,0 0 0,0 0-1,0 0 1,1 0 0,-1 0 0,0 0 0,0 0-1,0 0 1,1-1 0,-1 1 0,0 0 0,0 0-1,0 0 1,0 0 0,1-1 0,0 0-223,10-6-867,2-4-7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32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623 6 7856,'0'0'713,"8"-1"5060,-13 0-5641,0 0 0,0 0 0,-1 0 0,1 1 0,0 0 0,-1 0 0,1 0 0,-1 1 0,1-1 0,-7 3 0,4-1-186,1 0 0,0 1 1,-1 0-1,1 0 1,1 0-1,-1 1 0,-6 5 1,11-8 48,1 1 0,-1-1 0,1 1 0,0-1 0,-1 1 0,1 0 0,0 0 0,0-1 0,-1 3 0,-8 13-10,6-13 10,1 0 0,0 0 0,1 0 1,-1 0-1,1 1 0,0-1 0,0 1 1,0 0-1,-2 8 0,-9 21-7,5-14 12,0 1 0,-8 38 0,1-4 0,11-40 32,0 1 0,2 0 0,0 0 0,1 29 0,0-43-27,1 0 1,0 0-1,1 0 1,-1 0 0,0 0-1,0 0 1,1 0 0,-1 0-1,1 0 1,0 0 0,0 0-1,-1 0 1,1-1 0,0 1-1,0 0 1,3 2 0,-2-2 124,-1-2 20,1 1-132,-1-1 0,1 1 0,0-1 0,0 0 0,0 1-1,-1-1 1,1 0 0,0 0 0,0 0 0,0-1 0,0 1 0,-1 0 0,1-1 0,0 1 0,0-1 0,-1 0 0,1 1 0,0-1 0,-1 0 0,1 0 0,-1 0 0,1 0 0,-1 0 0,1 0 0,-1-1 0,2-1 0,4-5 42,-1 0 0,0-1 0,9-15 0,-10 15-26,46-92 136,-49 97-166,4-12 18,0 0 0,3-19 0,-4 16-17,9-23 1,-7 25 41,4-22-1,-4 13 8,-6 22-37,1 0 1,-1 1-1,1-1 1,-1 1-1,1 0 0,3-5 1,3-6 290,-7 13 342,0 3-594,0 6-34,0 0-1,-1 0 1,0 0 0,-1 14 0,-1 9-41,3 87-190,-3 138-302,-3-131 511,2-66 117,-13 70 0,11-91 124,-1-2-1,0-1 0,-3 0 0,-1-1 0,-1 0 0,-28 56 0,21-58-419,-43 57 1,49-75 191,-1 0-1,-1-1 1,0-1 0,0 0 0,-1-1 0,0-1 0,-24 12-1,27-16 3,0-2-1,0 1 1,-16 3-1,13-5 29,-24 11-1,30-10-19,0-1-1,0 0 1,-1 0-1,-14 1 1,20-3-18,-1-1-1,1 1 1,0-1 0,-1 0-1,1-1 1,0 1-1,0-1 1,-1 0 0,1 0-1,0 0 1,0 0 0,-6-3-1,-3-3-121,9 5-220,0-1-1,0 1 1,0 0-1,0-1 0,-6-6 1,0-2-872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33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73 2304,'-23'0'9269,"22"21"-7989,-27 166 97,10-5-579,8-33 12,3-16-608,0 4 67,4-46-7,3-83-238,-2 11 66,1-1-1,1 1 0,1-1 0,6 37 0,-6-50-45,0-4-28,-1 0 0,1 1 0,-1-1 0,1 0 0,-1 1 0,0-1 0,1 0 0,-1 1 0,0-1 0,0 1 0,0-1 0,0 0 0,0 1 0,0-1 0,-1 0 0,1 2 0,2-6-1,1-1-14,0 1-1,-1-1 1,0 0-1,0 0 1,0 0-1,2-7 0,0-10 108,0 0-1,-2 0 0,0 0 0,-2-23 0,-1-42-70,1 49-155,-1 0 0,-7-44 0,5 55 365,0-50 0,0 10-324,-3-4-481,3-117 0,5 176 533,0-1 0,6-20 0,3-15-39,-9 40 58,-1 0-1,2-1 1,3-7 0,-6 13-52,2 2 55,0 0 0,-1 1 0,1-1 0,0 1 0,-1-1 0,1 1 0,0-1 0,-1 1 0,1 0 0,-1 0 0,1 0 0,-1 0 0,0 0 0,1 0 0,-1 0 0,0 0 0,0 0 0,0 1 0,0-1 0,0 0 0,0 1 0,0-1 0,1 3 0,2 3 6,-1 1 0,0 0 0,3 12 0,-4-12-8,30 127 228,-29-121-175,8 21 0,-7-24-13,-1 1 0,4 19-1,-4-8 13,-2-10 38,1 1-1,7 25 0,5 21 357,-11-43-380,1-1 1,9 27 0,-13-41-66,0-1-5,0-1 1,0 0-1,0 1 0,0-1 0,0 0 0,0 1 0,0-1 0,0 0 0,0 1 0,1-1 0,-1 0 0,0 1 0,0-1 0,0 0 0,0 1 0,1-1 0,-1 0 0,0 1 0,0-1 0,0 0 0,1 0 0,-1 1 0,0-1 1,1 0-1,-1 0 0,0 0 0,0 1 0,1-1 0,-1 0 0,1 1 94,12-6 103,-10 3-166,0 0-1,0-1 0,0 1 1,0-1-1,0 1 0,-1-1 1,1 0-1,2-5 1,16-29 132,-13 21-108,4-5 8,-1 0 0,-1 0 0,11-37 0,-1-10-51,15-66 58,40-134 57,-72 258-108,7-18-22,-9 26-52,3 14-28,0 24 78,-2-1-1,-1 1 0,-4 35 0,0-16 21,-1 124 107,-1-34-38,-4 76 17,3-120 204,3-36-1657,-15 85 0,14-118-4639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35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429 222 10136,'0'0'230,"0"-3"30,1-1-193,-1-1 0,1 0-1,0 1 1,3-7-1,-3 6-19,1 0-1,-1-1 1,0 1-1,0-9 1,3-12 724,-3 22-607,0 1-1,0 0 0,-1 0 1,1-1-1,-1 1 1,0 0-1,0-1 0,0 1 1,-1 0-1,1-1 0,-2-3 1,-1-16 435,3 21-557,0 0 1,0 1-1,0-1 0,0 0 1,-1 0-1,1 0 0,0 0 0,-1 0 1,0 0-1,1 1 0,-1-1 0,0 0 1,0 0-1,0 1 0,-2-4 1,-1 2 69,1-1 0,-1 1 0,0 0 0,0 0 1,-1 1-1,1-1 0,-10-3 0,11 5-58,0 1 1,0-1-1,-1 1 0,1 0 0,0-1 0,-1 1 0,1 1 1,-1-1-1,1 0 0,0 1 0,0 0 0,-1 0 0,-4 2 0,-5 2 23,1 1 0,-1 1-1,1 0 1,-19 16 0,-40 38-13,49-38-53,1 0 0,0 2-1,2 0 1,-24 43 0,33-48-10,0 0 0,2 0 1,0 1-1,1 0 0,1 0 1,2 1-1,-5 43 0,8-53 1,1-1 0,1 0-1,0 0 1,1 0-1,0 1 1,0-2-1,1 1 1,1 0-1,0 0 1,5 9-1,4 5 44,2 0 0,30 39 0,-25-41-8,1-1-1,39 32 1,-14-12 15,20 11 191,-7-6-17,-24-17-113,-25-24-87,-1 2 0,0-1 0,-1 1-1,0 1 1,14 17 0,-22-24-22,4 3 34,0 0 1,-1 1 0,4 9-1,-7-13-25,1 0-1,-1 0 1,1 0 0,-1 0-1,0 1 1,0-1-1,0 0 1,0 0-1,0 0 1,0 0 0,-1 0-1,1 0 1,-1 0-1,0 3 1,-1-1 21,0 1 0,0-1 0,0 1 1,-1-1-1,1 0 0,-1 0 0,0 0 0,-1 0 0,1 0 1,-1-1-1,1 1 0,-1-1 0,0 0 0,-8 4 1,12-7-35,-18 16 87,14-12-68,0-1 1,0 1 0,0-1 0,-1 0 0,-4 2-1,1-1-3,-11 6 33,0-1 1,-1-1 0,0-1 0,-33 8-1,27-11-36,15-1-17,0-1 0,-15 0 1,24-2-56,1 0 31,1 0 0,-1-1-1,1 1 1,-1 0 0,1-1 0,-1 1 0,1 0-1,-1-1 1,1 1 0,0-1 0,-1 1 0,1-1-1,0 1 1,-1-1 0,1 1 0,0-1-1,-1 1 1,1-2 0,0-1-32,1 1 0,0-1 0,0 1 0,0-1-1,0 1 1,0-1 0,1 1 0,-1 0 0,1-1 0,-1 1 0,1 0 0,0 0-1,0 0 1,4-3 0,5-7-110,18-19-162,-17 19 234,0-1 0,13-20-1,25-42 67,79-92 0,-122 160 32,-4 3 0,0 1 0,0-1 0,0 0 0,1 1 0,-1 0 0,1 0 0,0 0 0,0 0 0,0 1 0,1-1 0,-1 1 0,1 0 0,6-2 0,-2 5 0,-7 0 0,0 0 0,0 0 0,0 1 0,0-1 0,0 1 0,0 0 0,0-1 0,-1 1 0,1 0 0,-1 0 0,1 0 0,-1 0 0,0 0 0,1 3 0,1 2 0,0 0 0,-1 1 0,2 8 0,1 7 0,-1-7 224,-1 0-1,1 18 0,3 16 605,-6-45-797,0 1 1,-1-1 0,0 0-1,0 1 1,0-1 0,-1 1 0,0-1-1,0 0 1,-2 6 0,-3 21 47,6-32-77,0 4 11,-1 0 0,0 0 0,0 0 0,0 0 0,0 0 0,-1 0 1,-2 5-1,-1 3 26,5-10-37,0-2-2,-1 1 1,1-1 0,0 1 0,0-1-1,-1 1 1,1-1 0,0 1 0,0-1-1,-1 1 1,1-1 0,-1 1 0,1-1 0,0 1-1,-1-1 1,1 0 0,-1 1 0,1-1-1,-1 0 1,1 0 0,-1 1 0,0-1 309,6-6-268,-3 1-88,0 1 1,0 0-1,0-1 1,-1 1-1,2-10 1,6-13-4,-5 17 49,-1-1-1,1 1 1,2-20-1,4-15 23,0 14 89,19-54-60,-27 81-67,-1 1 1,1 0-1,-1-1 0,1 1 1,0 0-1,1 0 1,-1 0-1,0 1 0,1-1 1,0 0-1,5-3 1,-6 5 15,0 0-1,0 0 1,0 0 0,0 0 0,0 0 0,0 1 0,0-1 0,0 1 0,0 0 0,1-1 0,-1 1-1,0 0 1,0 0 0,0 1 0,0-1 0,1 0 0,-1 1 0,0-1 0,0 1 0,0 0 0,3 1-1,-1-1 1,0 1 0,-1 0 0,1 0 0,0 0 0,0 0 0,-1 1 0,0-1 0,1 1 0,-1 0 0,0 0 0,0 0 0,0 0 0,-1 0 0,1 1 0,-1 0 0,2 4 0,4 7 0,-7-13 0,0-1 0,0 1 0,0 0 0,0 0 0,0 0 0,0 0 0,0 0 0,-1 0 0,1 0 0,-1 0 0,0 0 0,1 1 0,-1-1 0,0 0 0,0 0 0,0 0 0,0 0 0,-1 0 0,1 1 0,-1-1 0,1 0 0,-3 4 0,3-5 0,-1 0 0,1 0 0,0 0 0,-1 0 0,1 0 0,0 1 0,0-1 0,0 0-1,0 0 1,0 0 0,0 2 0,0-2 1,0 0 1,0 0-1,0 0 0,0 0 0,0 0 1,0 0-1,0 0 0,0 0 0,0 0 1,-1-1-1,1 1 0,0 0 0,-1 0 0,0 2 1,-9 9 267,6-5-327,11-15-85,-3 3 189,0 0-1,0-1 1,0 0 0,3-9 0,5-6 10,-1 2-78,3-1-63,-2-1 0,0-1 0,15-40-1,-24 53 86,0 0-1,1 1 0,0-1 0,1 1 0,10-15 0,-12 20 7,-1-1-1,1 1 0,0 0 0,0 0 0,1 0 0,-1 1 0,1-1 0,-1 1 1,1-1-1,0 1 0,0 1 0,0-1 0,0 0 0,7-1 0,-10 3-5,0 0 0,0 0 1,1 0-1,-1 0 0,0 0 0,0 0 0,0 0 0,1 1 0,-1-1 0,0 0 0,0 1 0,0-1 0,0 1 0,0-1 0,0 1 0,0-1 0,0 1 0,1 1 0,1 0 0,-1 0 0,0 0-1,0 1 1,0-1 0,0 1 0,2 4-1,0 2 4,0 0 0,0 1 0,2 12 0,-1-1 45,-1 0-1,0 0 1,-2 0 0,-1 1-1,-1-1 1,0 1 0,-6 28-1,4-17-20,1-24-18,1 0 0,-1 0 0,-1 0 0,-4 15 0,4-16-35,1-1 0,-1 1 0,1 0 0,1 0 0,-1 0 0,1 0 0,1 0 0,0 0 0,0 0 0,0 0 0,4 12 0,-4-14-248,-2-3-1107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36.8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48 10136,'0'0'769,"-2"-4"-482,-20-16 1193,-15-3 1750,36 23-2627,0 0-566,0 1 0,0 0 0,0 0-1,0-1 1,0 1 0,0-1 0,0 1 0,0-1 0,0 1 0,0-1 0,-2 1 0,2-1-28,0 0 1,0 0-1,0 1 1,0-1-1,0 0 1,0 1 0,0-1-1,0 1 1,0-1-1,1 1 1,-1-1-1,0 1 1,0 0-1,1-1 1,-1 1-1,0 0 1,0 0-1,-16 25-3,2 0 0,1 1 0,-15 39 0,25-53-6,1-1 0,-3 22 0,1 0 0,3-23 0,1 0 0,0 1 0,0-1 0,1 0 0,0 0 0,1 1 0,4 15 0,-5-25 4,0-1-1,0 0 0,0 0 0,1 0 1,-1 0-1,0-1 0,1 1 0,-1 0 0,0 0 0,1 0 0,-1-1 0,1 1 0,-1 0 0,1-1 0,0 1 0,-1 0 0,1-1 1,0 1-1,-1-1 0,3 2 0,-2-1 6,0 0 0,0 0 0,0 0 0,1 0 0,-1 0 0,0 0 0,1 0 0,-1-1 0,0 1 0,1 0 0,-1-1 0,1 1 0,0-1 0,2 1-1,5-2 30,-5-1 33,-1 0 0,1 0 0,-1 0 1,0-1-1,0 1 0,0-1 0,0 0 0,0 0 1,-1 0-1,1 0 0,3-6 0,1-4 182,10-25 0,-2 3-33,-8 21-193,7-10 13,-2-2 0,0 0 0,13-48-1,-17 56 12,-7 17-46,-1 0 0,1 0 0,0 0 1,-1-1-1,1 1 0,0 0 0,-1 0 0,0-1 0,1 1 0,-1 0 1,0-1-1,1 1 0,-1-1 0,0 1 0,0 0 0,0-1 0,0 1 0,-1 0 1,1-3-1,-1 3 59,0 0-8,1 1-56,0 0 0,0 0 1,0 0-1,0 0 0,0 0 0,-1 0 1,1 0-1,0 0 0,0 0 0,0 0 1,0 0-1,0 0 0,-1 0 0,1 0 1,0 0-1,0 0 0,0 0 0,0 0 1,0 0-1,0 0 0,-1 0 0,1 0 1,0 0-1,0 0 0,0 0 0,0 0 1,0 1-1,0-1 0,0 0 1,-1 0-1,1 0 0,0 0 0,0 0 1,0 0-1,0 0 0,0 0 0,0 1 1,0-1-1,0 0 0,0 0 0,0 0 1,0 0-1,0 0 0,0 1 0,-3 5-1,3-5 1,-1 4-8,0 1 0,0-1 0,0 1-1,1-1 1,0 1 0,0-1 0,1 1 0,-1-1-1,3 9 1,2 24-50,-5-30 56,1 1 0,0-1 0,1 0 0,0 1 0,5 12 0,-3-11 2,-1 0 0,3 19 0,12 33-10,-18-60-114,1 0 1,0 0-1,0 0 1,-1 0-1,1 0 0,0-1 1,1 1-1,0 2 1,1-1-75,-3-1-420,5-1-2378,15 0 1275,-1-6-7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37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59 10136,'0'0'769,"1"-1"-530,3-6 2855,-3 16-2396,4 25 22,-2 0 1,-2 50 0,-1-62-630,1 102 211,-6 242 1677,-6-108-1962,7-225-17,0 12 0,3-42 0,-1-8 0,-2-7 0,-4-89-992,5 0 0,5-1 0,14-101 1,7 57-88,-6 45 638,-13 75 584,-1 8 254,2-35 3766,-5 55-3753,0 59-296,10 212 90,-4-205-86,-4-38 32,2 1-1,9 43 1,-6-52-401,9 22-1,-16-43 252,0-1 0,1 1 0,-1-1 0,0 1 0,0-1 0,0 1 0,1-1 0,-1 1 0,0-1-1,0 1 1,1-1 0,-1 1 0,0-1 0,1 1 0,-1-1 0,0 0 0,1 1 0,-1-1 0,1 0-1,-1 1 1,1-1 0,-1 0 0,1 0 0,-1 1 0,1-1 0,-1 0 0,1 0 0,-1 0 0,1 0 0,-1 0-1,1 0 1,-1 0 0,1 0 0,-1 0 0,1 0 0,0 0 0,-1 0 0,1 0 0,-1 0 0,1 0-1,-1 0 1,1-1 0,0 1 0,11-12 67,3-12 421,-1-1 1,-1-1-1,18-50 0,-4 10-548,-23 57 39,22-50-274,19-65-1,-14 37 298,3-10-84,11-75-102,-41 163 185,-3 7-9,0 1 0,-1-1 1,1 1-1,-1-1 0,1 0 0,-1 1 1,0-1-1,1 0 0,-1 1 1,0-1-1,0-2 0,0 3-200,1 1-472,0 1 703,0 0-1,0 0 1,0 0 0,0 0-1,0 0 1,-1 1-1,1-1 1,0 0-1,-1 0 1,1 0 0,0 1-1,-1-1 1,0 0-1,1 1 1,-1 1-1,1 0 23,7 27 138,8 60 1,-10-51-93,6 70 351,-6-47-180,7 122 346,-1 16-380,-7-71-548,-3-38 176,-3-57 144,-4 73 0,3-92 0,0 13 0,1-27-25,1-1 0,0 1 0,0-1-1,0 1 1,0-1 0,0 1-1,0-1 1,0 1 0,0-1 0,0 1-1,0-1 1,0 1 0,0-1-1,0 1 1,0-1 0,1 1 0,-1-1-1,0 1 1,0-1 0,0 0 0,1 1-1,-1-1 1,0 1 0,1-1-1,0 1 1,0 0-190,-1 0-757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2:52:59.23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23439 4125 385 0,'0'0'16'0,"0"0"5"0,0 0-21 0,0 0 0 16,0 0 0-16,0 0 0 0,0 0 12 0,0 0-1 15,0 0-1-15,0 0 0 0,0 0 86 0,0 0 16 16,0 0 4-16,0 0 1 0,0 0-46 0,0 0-10 16,0 0-1-16,0 0-1 0,0 0-10 0,0 0-1 15,0 0-1-15,0 0 0 0,0 0-23 0,0 0-4 16,0 0 0-16,0 0-1 0,0 0-6 0,0 0-1 16,0 0 0-16,0 0 0 0,0 0-12 0,0 0 0 15,0 0 0-15,0 0 0 16,0 0-23-16,0 0-7 0,0 0-2 0,0 0 0 0,0 0 10 0,0 0 2 15,0 0 0-15,0 0-503 0</inkml:trace>
  <inkml:trace contextRef="#ctx0" brushRef="#br0" timeOffset="1934.31">23202 3610 518 0,'0'0'23'0,"0"0"5"0,0 0-28 0,0 0 0 0,0 0 0 0,0 0 0 16,0 0 176-16,0-9 29 0,0 0 7 0,0 9 0 15,0 0-126-15,0-4-26 0,4-2-4 0,-4 6-2 16,0 0 6-16,0 0 2 0,0 0 0 0,3-6 0 16,-3 6-2-16,0 0-1 0,0-10 0 0,0 10 0 15,0 0-17-15,0 0-3 0,0 0-1 0,0 0 0 16,0 0-19-16,0 0-4 0,0 0-1 0,0 0 0 16,0 0-14-16,0 0 11 0,7 7-11 0,0-4 10 15,-7-3 4-15,4 16 1 0,3-7 0 0,-4 7 0 16,5-4 6-16,-1 10 2 0,-4-3 0 0,4 3 0 15,0-6-15-15,-3 2-8 0,3 7 10 0,0-6-10 0,-4 6 12 0,4-6-4 16,-3 9-8-16,3-9 12 0,-3 6-3 16,3-6-1-16,-4 6 0 0,4 3 0 0,-3-12-8 0,3 3 0 15,-7 0 9-15,3 0-9 0,1-4 8 0,-1 4-8 16,1 0 10-16,-1-3-10 0,-3-1 0 0,0-2 0 16,0-4 0-16,4 1 0 0,-4 5 0 0,-4-5 0 15,4-4 0-15,4-3 0 0,-4 6 0 0,0-9 0 16,0 0 0-16,0 7-10 0,0-7 10 0,0 0 0 15,0 0 0-15,0 0 0 0,0 0 0 0,0 0-15 16,0 0 4-16,0 0 1 0,0 0-5 0,0 0-1 16,0 0 0-16,0 0 0 15,0 0-30-15,0 0-6 0,0 0-2 0,0 0 0 16,0 0-101-16,0 0-20 0,0 0-4 0,0 0-1 0</inkml:trace>
  <inkml:trace contextRef="#ctx0" brushRef="#br0" timeOffset="2486.96">23678 3548 1407 0,'0'0'31'0,"0"0"6"0,0 0 2 0,0 0 1 0,0 0-32 0,0 0-8 16,0 0 0-16,0 0 0 0,0 0 84 0,0 0 16 15,0 0 4-15,0 0 0 0,0 0-29 0,0 0-6 16,0 0-1-16,0 0 0 0,0 9-58 0,0 7-10 15,0-1 0-15,0 7-10 0,0-3 19 0,-3 6 4 16,3 3 1-16,0 7 0 0,0-10-6 0,0 3-8 16,0 1 11-16,0 5-11 0,0-9 9 0,0 3-9 0,3-3 0 0,1-6 9 15,7 0-9-15,-4 6 0 16,0-9 0-16,3-4 0 0,4 4 0 0,4-7 0 16,-4 1 0-16,4-1 8 0,-1-2 8 0,5-4 2 15,-5 3 0-15,4-6 0 0,1-6 7 0,-1-4 2 0,3 4 0 16,-2-3 0-16,2-4-15 0,1-3-2 0,-4 4-1 15,0-10 0-15,0 3-1 0,-6-6-8 0,-1 3 12 16,0-3-4-16,-4-3 0 0,1 3-8 0,-4-10 12 0,0 7-4 16,-7 3 0-16,0-7 0 0,-3 1 0 0,-5 3 0 15,-2 3-8-15,-1-3 0 0,1 2 0 0,-4 8 0 16,-1-4 0-16,-2-3 0 0,-1 9 0 0,1-3 0 16,-1 13 0-16,0-4-16 0,1 1 3 0,-1 6 0 15,-3-3-17-15,7 12-3 0,-4-3-1 0,0-3 0 16,4 9-64-16,0 7-13 0,-3-6-2 0</inkml:trace>
  <inkml:trace contextRef="#ctx0" brushRef="#br0" timeOffset="2855.76">24518 3422 345 0,'0'0'31'0,"0"0"-31"0,0 0 0 0,0 0 0 16,0 0 287-16,0 0 51 0,0 0 10 0,0 0 3 15,0 0-183-15,0 0-37 0,0 0-7 0,0 0-2 16,0 0-60-16,0 0-12 0,0 0-2 0,0 0-1 15,-3 16-39-15,-1-4-8 0,0 4 0 0,4 12 0 16,-3-3 9-16,-1 4 3 0,1-1 0 0,3 6 0 16,0 1-12-16,3-7 0 0,1 7 0 0,-1-1-11 15,1-6 11-15,3 1 0 0,-3 2 0 0,3-3-8 16,-4-9 8-16,4 0 0 0,0 0 0 0,0-4-8 16,-3 4 8-16,3-10 0 0,0 7 8 0,0-13-8 15,-3 10-9-15,-1-10-7 0,1 6 0 0,-1-2-639 16,-3-7-127-16</inkml:trace>
  <inkml:trace contextRef="#ctx0" brushRef="#br0" timeOffset="3151.77">24899 3294 403 0,'0'0'36'0,"0"0"-36"16,0 0 0-16,0 0 0 0,0 0 291 0,0 3 51 16,4 16 10-16,-4-10 3 0,0 10-249 0,-4-3-50 15,4 9-9-15,-3 0-3 0,3-3-13 0,-4 6-3 16,-3 6-1-16,3 1 0 0,1-7-27 0,-1 7 0 0,1-1-12 0,-1 1 12 16,1-4 0-16,-1 3 21 0,4-2-2 0,0-4-1 15,0-6-3-15,0 3-1 0,7-9 0 0,-7 3 0 16,4-10-23-16,-1 7-5 0,1-4-1 0,-1-2 0 15,1-4 15-15,-4-6-11 0,3 3 11 0,-3-3-10 32,0 0-108-32,0 0-22 0,0 0-4 0,0 0 0 0</inkml:trace>
  <inkml:trace contextRef="#ctx0" brushRef="#br0" timeOffset="3489.05">25238 3334 748 0,'0'0'67'0,"0"0"-54"0,0 0-13 0,0 0 0 0,0 0 277 0,0 0 53 16,0 0 10-16,0 0 3 0,0 0-251 0,0 0-49 15,0 0-11-15,3 10-1 0,4-4-5 16,-3 10-1-16,-1 3 0 0,1-7 0 0,-1 13 5 0,1-6 1 15,3 6 0-15,-3 3 0 0,-1-3-17 0,1 4-3 16,-1-1-1-16,1-3 0 0,-1 0-10 0,1 3 0 16,-1-3 0-16,1 0 0 0,-1-3 0 0,1-3 0 15,-1 6 0-15,4-9 0 0,-3 3 0 0,-1-4 0 16,1-2 0-16,-1 3 0 0,5-7 0 0,-5 7 0 16,4-4 0-16,0-2 0 0,-3-1-8 0,-1-3-1 0,1-2 0 0,-4-4 0 31,0 0-43-31,7 9-9 0,0-3-2 0,-7-6-578 0,0 0-116 0</inkml:trace>
  <inkml:trace contextRef="#ctx0" brushRef="#br0" timeOffset="4056.42">25696 3460 403 0,'0'0'17'0,"0"0"5"0,0 0-22 0,0 0 0 16,0 0 0-16,0 0 0 0,0 0 320 0,0 0 59 15,0 0 12-15,0 0 2 0,0 0-241 0,0 0-48 16,0 0-9-16,0 0-3 0,0 0-40 0,0 0-9 16,0 0-2-16,0 0 0 0,0 0-31 0,0 0-10 15,-3 6 0-15,-4 4 0 0,3 8 9 0,-3-2-9 0,4 9 0 16,-4-3 9-16,3 9-9 0,1-2 0 0,3-1 9 0,0 0-9 15,0-3 0-15,3 3 0 0,1-3 0 0,3 1 0 16,3-8 0-16,1 1 0 16,-4 0 0-16,7-3 0 0,-3-4 0 0,6 1 0 15,-3-10 9-15,0 6-9 0,4 1 21 0,3-10-2 0,0 0-1 0,4 0 0 16,7-3-2-16,-7-4 0 0,6-2 0 0,-2-7 0 16,-5 4-8-16,4-7-8 0,-3-3 9 0,-4 0-9 15,0-3 17-15,-3 6-2 0,0-9-1 0,-8 3 0 16,-3 0-5-16,-3-4-1 0,-4 4 0 0,0-9 0 15,-7 6 4-15,0-7 0 0,-7 7 0 0,-4-7 0 16,4 7-12-16,-7 0 0 0,0 0 0 0,-4 6 0 16,4 3-10-16,-4 0-4 0,0 10-1 0,-3 6 0 15,3-4-31-15,-3 7-6 0,3 7-2 0,1-4-1025 16</inkml:trace>
  <inkml:trace contextRef="#ctx0" brushRef="#br0" timeOffset="4355.32">26465 3287 1879 0,'0'0'41'0,"0"0"9"0,11-6 2 0,-4 6 0 0,0 0-41 0,-7 0-11 15,0 0 0-15,0 0 0 0,0 0 84 0,0 0 14 0,0 0 3 0,0 0 1 16,0 0-32-16,0 0-6 0,0 13-2 0,-3-4 0 15,-4 4-38-15,-4 12-8 0,4 0-2 0,0 3 0 16,-4 0-14-16,8 0 8 0,-4 7-8 0,0 6 0 16,7-4 0-16,-4 1 0 0,4-4 0 0,4 1 0 15,-1-1 0-15,1-2 0 0,3-7 0 0,3 0 0 16,-3-3-20-16,0 0 2 0,4-10 1 0,0 4 0 16,-1 0-7-16,-3-4 0 0,0-2-1 0,-3-4 0 15,3-3-59-15,-7-3-11 16,0 0-2-16,0 0-856 0</inkml:trace>
  <inkml:trace contextRef="#ctx0" brushRef="#br0" timeOffset="4638">27076 3146 1782 0,'0'0'79'0,"0"0"16"0,0 0-76 0,0 0-19 15,0 0 0-15,7 10 0 0,0-4 77 0,3-3 12 16,1 6 3-16,-4 7 0 0,-3 3-26 0,-1 0-5 16,1 15-1-16,3-2 0 0,0-1-12 0,0 13-4 0,-4-3 0 0,4-1 0 15,-3 11-28-15,-1-7-7 0,1-1-1 0,-1-2 0 16,5 3-8-16,-5 0 0 0,1 0 0 0,3-6 0 31,0-4-20-31,0 7-7 0,-4-13-1 0,1 0-1062 0</inkml:trace>
  <inkml:trace contextRef="#ctx0" brushRef="#br0" timeOffset="6907.9">27809 3243 403 0,'0'0'36'0,"0"0"-36"0,0 0 0 16,0 0 0-16,0 0 316 0,0 0 57 0,0 0 11 0,0 0 3 16,0 0-279-16,0 0-55 0,0 0-11 0,-3-3-2 15,3 3-3-15,0 0 0 0,0-6 0 0,0 6 0 16,0 0-18-16,0 0-4 0,0 0-1 0,0 0 0 15,-4-6-14-15,4 6 11 0,0 0-11 0,0 0 10 16,0 0-2-16,0 0-8 0,0 0 12 0,-3 6-4 16,-4 3-8-16,0 1 8 0,-4 6-8 0,4-4 8 15,0 10 10-15,-3 0 2 0,-1 3 0 0,0 3 0 16,4-9-20-16,-3 6 0 0,3 3 0 0,0-2 0 16,3 2 0-16,1-3 0 0,-1 3 8 0,0-3-8 15,4 3 0-15,0 7 0 0,4-16 0 16,0-1 0-16,-1 4 0 0,4-9 0 0,0 6 0 0,4-10 0 0,-4 4 0 15,3-10 0-15,5 6 0 0,-5 1 13 0,1-4-1 16,6-12 0-16,-3 6 0 0,8-3 7 0,-5-4 1 16,4-2 0-16,-3-7 0 0,3 4 9 0,0-7 3 15,1-3 0-15,-1 3 0 0,-4-3-20 0,5-3-3 16,-1 0-1-16,-4-10 0 0,1 7-8 0,-4 0 10 16,0 3-10-16,-3-10 10 0,-4 7 2 0,0 0 1 15,-4-10 0-15,-3 7 0 0,-3 3-13 0,-4 0 9 16,0 2-9-16,-7 1 8 0,3 16-8 0,-7-10 0 15,-3 10 0-15,0-1 0 16,0 4-24-16,-7 3-3 0,-1 6-1 0,-6 6 0 16,-4-2-103-16,-3 12-21 0,3-4-4 0,-7 4 0 0</inkml:trace>
  <inkml:trace contextRef="#ctx0" brushRef="#br0" timeOffset="8708.12">23523 4852 864 0,'0'0'76'0,"0"0"-60"0,0 0-16 0,0 0 0 16,0 0 158-16,0 0 29 0,0 0 5 0,0 0 2 15,0 0-94-15,0 0-18 0,0 0-4 0,0 0-1 16,0 0-13-16,0 0-4 0,-3-3 0 0,3 3 0 16,0 0-19-16,0 0-4 0,0 0-1 0,0 0 0 15,0 0-7-15,0 0-1 0,0 0-1 0,0 0 0 16,0 0-27-16,0 0 0 0,0 16 8 0,-4-4-8 15,4 7 0-15,0 3 0 0,0 0 0 0,0 3 0 16,0 3 0-16,0-3 8 0,0 4-8 0,4-1 8 0,-4-3-8 16,3 0 0-16,-3-6 0 0,4 6 0 0,-1-6 0 0,1-1 0 15,-1 1 0-15,1-3 0 0,-1-7 0 0,1 10 0 16,-4-9 0-16,3-1 0 16,1 0-24-16,-4-2-8 0,0-7 0 0,3 3-630 15,-3 3-126-15</inkml:trace>
  <inkml:trace contextRef="#ctx0" brushRef="#br0" timeOffset="9030.07">24091 4717 1868 0,'0'0'83'0,"0"0"17"0,0 0-80 0,0 0-20 0,0 0 0 0,0 0 0 16,0 0 46-16,0 10 6 0,0 5 0 0,0 1 1 15,0-3-1-15,0 5 0 0,-3 8 0 0,-1 2 0 16,-3 6-28-16,4-6-5 0,-1 4-2 0,-3-4 0 16,3 10-9-16,-3-13-8 0,7 3 9 0,-3-3-9 15,3 3 0-15,0-3 0 0,0 0 0 0,3-6 0 16,-3 0 0-16,4-3 0 0,-1-4 0 0,-3-2 0 15,4-1 0-15,-4-3 0 0,3 4-10 0,-3-10 10 16,0 0-35-16,0 9-1 0,0-9-1 0,0 0 0 16,0 0-233-16,0 0-46 0</inkml:trace>
  <inkml:trace contextRef="#ctx0" brushRef="#br0" timeOffset="9787.31">24507 4655 288 0,'0'0'25'0,"0"0"-25"0,0 0 0 0,0 0 0 0,0 0 161 0,0 0 27 16,0 0 6-16,0 0 1 0,0 0-30 0,0 0-5 15,0 0-2-15,0 0 0 0,0 0-67 0,0 0-14 16,0 0-2-16,0 0-1 0,0 0-27 0,0 0-6 15,0 0-1-15,0 0 0 0,0 0-12 0,0 0-4 16,0 0 0-16,0 0 0 0,0 0-24 0,4 6 0 16,-4 3 0-16,0 7 0 0,0 3 13 0,-4 0-2 15,1-1-1-15,-4 11 0 0,3-4 5 0,-3 3 1 16,0 0 0-16,0 7 0 0,4-4-8 0,-4 0-8 16,3-6 11-16,1 4-11 0,3-4 8 0,0 3-8 0,3-9 0 15,1 3 0-15,6 0 0 0,-3-13 0 0,4 13 0 0,-1-9 0 16,1-4 21-16,7 0 1 15,-4-2 0-15,3-4 0 0,1-6-22 16,0 3 0-16,3-7 0 0,0 4 0 0,0-12 10 16,0 5 4-16,1-9 1 0,-1 4 0 0,0-4-3 0,-4 0-1 0,5 3 0 0,-5-2 0 15,4-11-3-15,-6 14-8 0,2-14 12 0,-6 4-4 16,3 7 5-16,-7-8 1 0,-4 8 0 0,1-1 0 16,-4-6 4-16,-4-3 1 0,-3 9 0 0,0-6 0 15,-3 3-4-15,-1 0-1 0,-3 3 0 0,3 0 0 16,-6 3-14-16,3 13 0 0,0-12 0 0,0 15 0 15,-1-10-16-15,1 20-2 0,-3-10-1 0,3 6 0 16,-1 3-101-16,5-6-21 16,-4 13-4-16,3-7-497 0,1 7-99 0</inkml:trace>
  <inkml:trace contextRef="#ctx0" brushRef="#br0" timeOffset="10446.96">25188 4645 1054 0,'0'0'23'0,"0"0"5"0,0 0 0 0,0 0 3 0,0 0-31 0,0 0 0 0,0 0 0 0,0 0 0 16,0 0 68-16,0 0 8 0,0 0 2 0,0 0 0 15,0 0-45-15,0 0-9 0,0 0-1 0,7-9-1 16,0 6-14-16,-7 3-8 0,0 0 10 0,0 0-10 15,0 0 13-15,0 0-3 0,0 0-1 0,0 0 0 16,4-7 22-16,-4 7 4 0,0 0 1 0,0 0 0 16,0 0 15-16,0 0 3 0,0 0 1 0,0 0 0 15,0 0-23-15,0 0-5 0,0 0-1 0,0 0 0 16,0 0 0-16,0 0 0 0,0 0 0 0,0 0 0 0,0 0-8 0,0 0-2 16,0 0 0-16,0 0 0 0,0 0-5 0,0 0-2 15,0-6 0-15,0 6 0 0,0 0-1 0,0 0 0 16,0 0 0-16,0 0 0 0,0 0-8 0,0 0 10 15,0 0-10-15,0 0 10 0,0 0-10 0,0 0 8 16,0 0-8-16,0 0 8 0,0 0-8 0,0 0 10 16,0 0-10-16,0 0 10 0,0 0-10 0,0 0 0 15,0 0 0-15,0 0 8 0,0 0-8 0,0 0 0 16,0 0 0-16,0 0 0 0,0 0 0 0,0 0 0 16,0 0 0-16,0 0-11 0,0 0 11 0,0 0 0 15,0 0-9-15,0 0 9 0,0 0 0 0,0 0 0 0,0 0 0 16,0 0 0-16,0 0-9 0,0 0 9 15,0 0 0-15,0 0 0 0,0 0 0 0,0 0 0 0,0 0 0 0,0 0 0 16,0 0-13-16,0 0 4 0,0 0 1 0,0 0 0 16,0 0-1-16,0 0 0 0,0 0 0 0,0 0 0 31,0 0-17-31,0 0-3 0,4-3-1 0,-4 3 0 16,0 0-38-16,0 0-8 0,0 0-2 0,0 0-454 0,0 0-90 0</inkml:trace>
  <inkml:trace contextRef="#ctx0" brushRef="#br0" timeOffset="11307.77">25213 4573 288 0,'0'0'12'0,"0"0"4"0,0 0-16 0,0 0 0 15,0 0 0-15,0 0 0 0,0 0 46 0,0 0 6 16,0 0 2-16,0 0 0 0,0 0 104 0,0 0 21 16,0 0 4-16,0 0 1 0,0 0-70 0,0 0-14 15,0 0-2-15,0 0-1 0,0 0-23 0,0 0-5 16,0 0-1-16,0 0 0 0,0 0-21 0,0 0-5 16,0 0-1-16,0 0 0 0,0 0-11 0,0 0-2 15,0 0-1-15,0 0 0 0,0 0-7 0,0 0 0 16,0 0-1-16,0 0 0 0,0 0-19 0,0 0 10 15,0 0-10-15,0 0 8 0,0 0-8 0,0 0 0 16,0 0 0-16,0 0 0 0,0 0 9 0,0 0-9 0,0 0 10 0,0 0-10 16,0 0 0-16,0 0 8 0,0 0-8 0,0 0 0 15,0 0 0-15,0 0 0 0,0 0 8 0,0 0-8 16,0 0 0-16,0 0 0 0,0 0 0 0,0 0 0 16,0 0 0-16,0 0 0 0,0 0 0 0,0 0 0 15,0 0 10-15,0 0-10 0,0 0 10 0,0 0-10 16,0 0 8-16,0 0-8 0,0 0 0 0,0 0 0 15,0 0 0-15,0 0 0 0,0 0 0 0,0 0 0 16,0 0 0-16,0 0 0 0,0 0 0 0,0 0-10 31,0 0-18-31,0 0-4 0,0 0-1 0,0 0 0 0,0 0-177 16,0 0-35-16,0 0-7 0,-14 6-2 0</inkml:trace>
  <inkml:trace contextRef="#ctx0" brushRef="#br0" timeOffset="13044.26">25174 4689 633 0,'0'0'56'0,"0"0"-44"0,0 0-12 0,0 0 0 16,0 0 152-16,0 0 28 0,0 0 5 0,4-3 2 15,-1-3-52-15,-3 6-11 0,4-10-1 0,-1 10-1 16,1-9-66-16,-1 3-14 0,-3-4-2 0,0 10-1 0,0 0-19 0,0 0-4 15,0 0-1-15,4-9 0 0,-1 9 1 0,-3 0 0 16,0 0 0-16,0 0 0 0,0 0 9 0,0 0 3 16,0 0 0-16,0 0 0 0,0 0-18 0,0 0-10 15,0 0 12-15,0 0-12 0,0 0 0 0,4 9 0 16,0 1 0-16,-1 8 0 0,1 4 0 0,-1 0 8 16,1 3-8-16,-1 4 0 0,1-4 15 0,3 3-4 15,-4-3-1-15,1 3 0 0,-1-3-10 16,1 4 10-16,-1-11-10 0,1 7 10 0,-1 4-10 15,1-14 0-15,-1 1 9 0,1 3-9 0,0-7 0 0,-4 4 9 16,3-7-9-16,1 1 0 0,-1-1 0 0,-3-9 0 16,0 0 0-16,0 10 0 0,4-4-16 0,-4-6-4 15,0 0-1-15,0 0-617 0,0 0-123 0</inkml:trace>
  <inkml:trace contextRef="#ctx0" brushRef="#br0" timeOffset="13494.93">25749 4611 403 0,'0'0'17'0,"0"0"5"15,0 0-22-15,0 0 0 0,0 0 0 0,0 0 0 16,0 0 310-16,0 0 58 0,0 0 11 0,0 0 2 0,0 0-233 0,0 0-48 15,0 0-8-15,-3 9-3 16,-1-3-52-16,-3 10-10 0,4-3-3 0,-4 5 0 0,0-2-24 0,-1 9 0 16,-2-3 0-16,3 0 0 0,0 6 0 0,-4-9 0 15,4 9 0-15,0-3 0 0,4 4 0 0,-1-14 0 16,-3 14 0-16,7-11 0 0,0 7 0 0,3 4 0 16,1-14 0-16,3 4 0 0,-3 0 0 15,6-3 0-15,-3-4 0 0,4 4 0 0,3-7 16 16,-3 1-1-16,3-1-1 0,3-9 0 0,1 0 10 0,0 0 1 15,3-3 1-15,3-13 0 0,1 7-5 0,0-10-1 16,3 0 0-16,0-6 0 0,4 6 3 0,-7-9 0 16,-1-3 0-16,-6 3 0 0,0-1-23 0,-4 1-8 15,0-3 0-15,-4 9 0 0,-6-3 20 0,0 0 4 16,-4 6 0-16,-4-6 1 0,-3-4-17 0,0 4 0 0,0 7 0 0,-4-1 0 16,-3 3 0-16,-4 4 0 0,4-4 0 0,-3 6 0 31,-1 7-42-31,-3 3-2 0,0 3-1 0,-4-3 0 15,7 10-131-15,-3-1-27 0</inkml:trace>
  <inkml:trace contextRef="#ctx0" brushRef="#br0" timeOffset="14502.93">26441 4517 460 0,'0'0'41'0,"0"0"-33"0,0 0-8 0,0 0 0 16,0 0 162-16,0 0 30 0,0 0 7 0,0 0 1 15,0 0-28-15,0 0-6 0,0 0-1 0,0 0 0 16,0 0-92-16,0 0-18 0,0 0-4 0,0 0-1 16,0 0-18-16,0 0-4 0,0 0-1 0,0 0 0 15,0 0-18-15,0 0-9 0,3 9 10 0,1 4-10 16,-1-4 24-16,4 7-2 0,-3 2 0 0,-1 1 0 15,1 6 10-15,-4 4 3 0,3-4 0 0,1 3 0 16,0 0-11-16,-1 7-1 0,-3-1-1 0,4 1 0 0,-4-7-14 16,0 6-8-16,3-5 10 0,1-1-10 0,-4 3 16 0,3-3-4 15,-3-9 0-15,4 6 0 0,-4-6 5 0,3 0 1 16,-3 0 0-16,0-10 0 0,0 1-18 0,0 2 0 16,0-3 0-16,4-5 0 15,-4-4-33-15,0 0-11 0,0 0-1 16,0 0-1-16,0 0-182 0,0 0-36 15,0 0-7-15,-4-10-1 0</inkml:trace>
  <inkml:trace contextRef="#ctx0" brushRef="#br0" timeOffset="14931.23">26815 4655 288 0,'0'0'25'0,"0"0"-25"0,0 0 0 0,0 0 0 16,0 0 364-16,0 0 68 0,0 0 14 0,0 0 2 16,0 0-316-16,0 0-64 0,0 0-13 0,0 0-3 15,0 0-30-15,0 6-6 0,-4 3-2 0,4 7 0 16,-7 3-14-16,4 0 0 0,3-1 0 0,-4 11 0 15,0-4 0-15,4 3 0 0,-3-3 0 0,3 13 0 16,0-13 0-16,0 0 0 0,0 3 0 0,0-9 0 16,7 0 0-16,-3-1 0 0,3-2 0 0,-4 3 0 0,4-10 8 0,0-2-8 15,0 2 11-15,4 0-11 0,-4-9 18 0,7 0-3 16,-3 0-1-16,3-6 0 0,0-3 6 0,3-1 2 16,-2-2 0-16,2-4 0 0,1-3-5 0,0-6-1 15,-4-3 0-15,0 0 0 0,3-7-16 0,-6 10 10 16,0-9-10-16,-4 6 8 0,-4-1-8 0,1-5 0 15,-8-1 0-15,1 7 0 0,-4-6 0 0,-1 5 0 16,1 4 0-16,-3 6 0 0,-1 1-20 0,1 8 3 16,-1-5 1-16,-3 5 0 15,3 1-20-15,1 9-3 0,-4-3-1 0,3 6 0 16,-3 3-92-16,3 7-18 0</inkml:trace>
  <inkml:trace contextRef="#ctx0" brushRef="#br0" timeOffset="15230.16">27273 4485 345 0,'0'0'15'0,"0"0"4"0,0 0-19 0,0 0 0 0,0 0 0 0,0 0 0 15,0 0 372-15,0 0 70 0,0 0 14 0,0 0 4 16,0 0-320-16,0 0-64 0,11 7-13 0,-11-7-3 15,7 3-32-15,0 12-8 0,-4-5 0 0,1 9-1 16,0 6-19-16,-1 0 0 0,1 3 0 0,-4 0 0 16,0 0 0-16,0 4 10 0,3-1-10 0,-3 4 8 15,0-10-8-15,0 3 0 0,4-3 0 0,-1 0 0 0,-3 3 0 0,4-9 0 16,-1-3 0-16,-3-4 0 0,7 4 0 0,-7 0 0 16,4-4 8-16,-1-2-8 0,-3-10 0 15,0 0-14-15,4 9 3 0,-4-3 1 16,0-6-144-16,0 0-29 0,0 0-5 0</inkml:trace>
  <inkml:trace contextRef="#ctx0" brushRef="#br0" timeOffset="15887.58">27838 4394 403 0,'0'0'17'0,"0"0"5"0,0 0-22 0,0 0 0 0,0 0 0 0,0 0 0 15,0 0 176-15,0 0 32 0,0 0 5 0,0 0 2 16,0 0-113-16,0 0-22 0,0 0-5 0,0 0-1 16,0 0 28-16,0 0 6 0,0 0 0 0,0 0 1 15,0 0-39-15,0 0-8 0,0 0-2 0,0 0 0 0,0 0-28 0,0 0-5 16,0 0-2-16,0 0 0 0,0 0-13 0,0 0-4 16,0 0 0-16,0 0 0 0,0 0-8 0,0 10 0 15,0-10 0-15,3 9 0 0,-3 1 16 0,0-4-1 16,-3 3-1-16,3 1 0 15,-4-1 7-15,4 7 2 0,-3-4 0 0,3-2 0 0,-4 5 1 0,1 4 1 16,3 6 0-16,0-9 0 0,-4 3-10 0,4 3-3 16,-3 0 0-16,-1 0 0 0,0-4 1 0,4 7 0 15,0 1 0-15,0-8 0 0,0 1-4 0,0 6-1 16,4-6 0-16,-4-3 0 0,4 3-8 0,-1-7 0 16,1 4 0-16,-1-7 0 0,1 1 0 0,-1 5 8 15,1-15-8-15,3 10 8 0,-4-4-8 0,-3-6 10 0,7 3-10 0,-7-3 10 16,7 0 4-16,4 0 1 0,3 0 0 0,-3-9 0 15,3 2 0-15,0 4 0 0,4-12 0 0,-4 2 0 16,3-9 1-16,1 3 1 0,0 1 0 0,-1-8 0 16,1 8-4-16,-1-11-1 0,-2 4 0 0,-1-3 0 15,-4 3-4-15,1-3-8 0,-4 0 11 0,-4 2-11 16,-6-2 12-16,-1-6-12 0,-3 9 12 0,-3-4-12 16,-4 11 8-16,0-1-8 0,-4 3 0 0,-3 4 0 15,0-1 0-15,-1 4-16 0,1 9 2 0,-3-3 0 31,-1 3-70-31,-3 3-13 0,-4 6-3 0,4 4-658 0,-8-1-131 0</inkml:trace>
  <inkml:trace contextRef="#ctx0" brushRef="#br0" timeOffset="18001.03">28480 4404 403 0,'0'0'36'0,"0"0"-36"0,0 0 0 0,0 0 0 15,-4 0 363-15,4 0 65 0,0 0 14 0,0 0 2 16,-3-10-280-16,3 10-57 0,0 0-11 0,0 0-3 0,0 0-18 0,0 0-4 15,0 0-1-15,0 0 0 0,0-6-24 0,0 6-5 16,0 0-1-16,0 0 0 0,0 0-27 0,0 0-5 16,0 0-8-16,0 0 11 0,0 0-11 0,0 6-16 15,3 10 4-15,-3 3 1 0,4 6 11 0,-4 6-8 16,0 4 8-16,3 9-8 0,-3 0 8 0,0 3 0 16,0-4 8-16,0 1-8 0,0 0 0 0,0-6 0 15,0 3 0-15,4-4 0 16,-4-8-21-16,3-4-9 0,-3 0-2 0,4-3 0 15,-4-7-52-15,0 4-12 0,0-9-1 0,0-1-615 16,0-3-124-16</inkml:trace>
  <inkml:trace contextRef="#ctx0" brushRef="#br0" timeOffset="19319.59">25746 4143 460 0,'0'0'20'0,"0"0"5"0,0 0-25 0,0 0 0 15,0 0 0-15,0 0 0 0,0 0 164 0,0 0 28 16,0 0 6-16,0 0 1 0,0 0-54 0,0 0-10 15,0 0-3-15,0 0 0 0,0 0-69 0,0 0-15 16,0 0-2-16,0 0-1 0,0 0-9 0,0 0-3 16,0 0 0-16,0 0 0 0,0 0 2 0,0 0 0 15,0 0 0-15,0 0 0 0,0 0 16 0,0 0 3 16,0 0 1-16,0 0 0 0,0 0-28 0,0 0-6 16,0 0-1-16,0 0 0 0,0 0 20 0,0 0 3 0,0 0 1 15,0 0 0-15,0 0-26 0,0 0-5 16,0 0-1-16,0 0 0 0,0 0-12 0,0 0 11 0,0 0-11 0,0 0 10 15,0 0-10-15,0 0 0 0,0 0 9 0,0 0-9 16,0 0 0-16,0 0-8 0,0 0 0 0,0 0 0 16,0 0-4-16,0 0 0 0,0 0 0 0,0 0 0 31,0 0-17-31,0 0-4 0,0 0-1 0,0 0 0 0,0 0-105 16,0 0-21-16,0 0-4 0,0 0-722 0</inkml:trace>
  <inkml:trace contextRef="#ctx0" brushRef="#br0" timeOffset="20305.77">28413 3049 460 0,'0'0'20'0,"0"0"5"15,0 0-25-15,0 0 0 0,0-3 0 0,0 3 0 0,0-6 337 16,3-4 63-16,-3 10 12 0,0-9 2 0,0 9-261 0,0-10-52 16,0 7-10-16,0 3-3 0,0 0-30 0,0-6-6 15,0 6-2-15,0 0 0 0,0 0-15 0,0 0-3 16,0 0-1-16,0 0 0 0,0 0-20 0,-3 9-11 15,-1 10 12-15,-3 9-12 0,4-2 8 0,-4 8-8 16,0 10 0-16,-1 3 0 0,-2 6 0 0,6-9 0 16,1 6 0-16,3-3 0 0,0-3-11 0,3 3 11 15,1-6-12-15,3 0 12 16,0 0-217-16,0-7-37 0</inkml:trace>
  <inkml:trace contextRef="#ctx0" brushRef="#br0" timeOffset="29140.01">23368 7875 288 0,'0'0'12'0,"0"0"4"0,0 0-16 0,0 0 0 16,0 0 0-16,0 0 0 0,0 0 159 0,0 0 29 16,0 0 5-16,0 0 2 0,0 0-121 0,0 0-24 15,0 0-5-15,0 0-1 0,0 0-25 0,4-3-6 16,3-3-1-16,-4 6 0 0,4-7 7 0,0 4 1 15,0-3 0-15,4 6 0 0,-1 0-10 0,1 0-2 16,0-3 0-16,3-3 0 0,0 6 0 0,3 0 0 0,1 0 0 0,0-4 0 16,6 4 3-16,1 0 0 15,3-6 0-15,4 6 0 0,0 0 4 0,7-3 1 0,-4-3 0 0,11 6 0 16,0 0 20-16,7 0 4 0,0-10 0 0,3 10 1 16,4-3-19-16,0-3-4 0,7 0-1 0,3 3 0 15,8-4 8-15,0 4 2 0,-4-3 0 0,3-4 0 16,5 1-10-16,2 0-1 0,1-1-1 0,3 4 0 15,4-7 2-15,-4 7 1 0,4-6 0 0,10-1 0 16,0 4 10-16,4-1 1 0,0 1 1 0,7-1 0 16,0 1-2-16,3 0 0 0,1-1 0 0,3 10 0 15,-1-9-12-15,5 3-2 0,-1 2-1 0,4-2 0 16,0 3-1-16,7-3 0 0,1 6 0 0,6-10 0 16,-4 4 8-16,1 3 0 0,-8-3 1 0,4 2 0 15,0-5-1-15,-3 3 0 0,0-4 0 0,-1 1 0 16,-3 0 3-16,0-1 0 0,-3 4 0 0,-5-4 0 0,1 1 1 15,-7 0 1-15,4-7 0 0,-8 7 0 0,-3 5-13 0,3-5-2 16,-3-7-1-16,0 7 0 0,0 0-9 0,-7 2 0 16,-1 4 0-16,-9-3 8 0,-5 3-8 0,-3-7 0 15,0 4 0-15,-10 3 0 0,-7-3 0 0,-5 3 0 16,-6-4-14-16,-7 1 5 0,0 3 9 0,-4 3 0 16,-3-10 0-16,-3 10-8 0,-1 0 8 0,-3 0-10 15,-11 0 10-15,0 0-10 16,-7 0-20-16,-3-6-4 0,-1 6-1 0,-6 0 0 15,-4 0-16-15,0 0-3 0,0 0-1 0,-11 6 0 16,-7-6-165-16,-3 0-32 0,-21-6-8 0,3 6 0 0</inkml:trace>
  <inkml:trace contextRef="#ctx0" brushRef="#br0" timeOffset="30206.1">24673 6658 1659 0,'0'0'36'0,"-3"-6"8"0,-4 6 2 0,3-9 1 16,4 9-38-16,-3 0-9 0,3 0 0 0,0 0 0 0,0 0 45 0,0 0 7 15,-4-7 2-15,4 7 0 0,0 0-11 0,0 0-3 16,0 0 0-16,0 0 0 0,0 0-24 0,0 0-6 16,0 0-1-16,0 0 0 0,0 0-9 0,0 0 0 15,0 0 0-15,0 0 0 0,7 7 0 0,-3 8-12 0,3 4 4 0,0 3 8 16,0 3 0-16,0 10 13 16,-4 2 0-16,5 7 0 15,-1 6-13-15,0-3 0 0,0 7 0 0,3 8 0 0,-3 1 0 0,4 9 0 0,-1 0 12 0,1 7-3 16,3-1 0-16,4 4 0 0,-4-1 0 0,0 1 0 15,4-1 27-15,-1 7 4 0,1 0 2 0,0-7 0 16,-1 1 24-16,1 3 5 0,-4-4 1 0,4 1 0 16,-1-1-20-16,-3-2-3 0,0 2-1 0,1 7 0 15,-5 3-16-15,1-3-3 0,-1 3-1 0,1-10 0 16,-4 7-17-16,0-6-11 0,0 2 12 0,-3-2-12 16,-4-1 0-16,3 1 0 0,-3-10 0 0,0 6 0 15,-3-9 10-15,-1-6-10 0,4-7 8 0,-7-2-8 16,7-7 8-16,-4-3-8 0,-3-4 8 0,4-2-8 15,-1-10 0-15,-3 7 0 0,4-10 0 0,-4-6 0 16,0 6 0-16,3-13 0 0,-3-2 0 0,4 5 0 0,-1-5 0 0,1-10 0 16,3 0 0-16,0 9 0 0,0-9 0 0,0 0 0 15,0 0-14-15,0 0 5 16,-8 0-48-16,1 0-10 0,0 0-1 0,4-3-1 16,-4-3-143-16,0-4-28 0</inkml:trace>
  <inkml:trace contextRef="#ctx0" brushRef="#br0" timeOffset="34828.47">23075 8179 691 0,'0'0'61'0,"0"0"-49"0,0 0-12 0,0 0 0 16,0 0 229-16,0 0 43 15,-7 0 9-15,7 0 2 0,-7 0-185 0,7 0-37 0,-7 0-7 0,7 0-2 16,0 0-20-16,0 0-5 0,0 0-1 0,0 0 0 15,0 0-7-15,0 0-2 0,0 0 0 0,-7 7 0 16,0-7-7-16,7 0-2 0,-4 3 0 0,1 6 0 16,-1-3-8-16,1 10 0 0,-1-3 0 0,1 12 0 15,3 3 0-15,-4 0 0 0,4 13 0 0,0 3 0 16,0 3 0-16,0-3 0 0,-3 3 0 0,3 3 8 16,0-6-8-16,0-7 8 0,-4 7-8 0,4-6 8 15,0-4 0-15,0-5 0 0,-3-4 0 0,3-6 0 0,0-4 5 16,-4-2 1-16,4-4 0 0,0-3 0 0,0-6-1 15,0 0 0-15,0 0 0 0,0 0 0 0,4-15-1 0,-4-4-1 16,-4-6 0-16,4 3 0 0,0-13-20 0,0 10-4 16,-3-9-1-16,3 3 0 0,0-1 2 0,-4-5 0 15,1 2 0-15,-5-3 0 0,5 4 12 0,-4-1-12 16,7 7 12-16,-4-6-12 0,1 2 12 0,3 1 0 16,3 9 0-16,1 0 0 0,-1 3-10 0,4 7 10 15,1-4-10-15,-1 7 10 0,3-7 0 0,1 7 0 16,-1-1-8-16,4 1 8 0,1-7 0 0,-1 7 0 15,3 6 0-15,-3-4 0 0,8 4 8 0,-8 3-8 16,3 0 0-16,1 3 0 0,0 4 0 0,-4-4 0 16,3 6 8-16,-3-3-8 0,1 4 0 0,-5-1 0 0,1 1 0 15,-4-1 0-15,-4 0 0 0,-3 1 0 0,-3 5 8 0,-4 1-8 16,0-3 9-16,-4 2-1 0,1 4-8 0,-8 0 12 16,4-3-4-16,-4 2-8 0,1-2 11 0,2-3-11 15,1 2 9-15,4-5-9 0,-4-1 0 0,7 1 9 16,-1-4-9-16,1-3 0 0,7-3 9 0,0 0-9 15,0 0 0-15,0 0 0 0,0 0 0 0,7-3 0 16,1-3-10-16,2 6 0 0,4-4 0 16,4-2 0-16,3 3 10 15,0-3 0-15,7 6 0 0,1 0-8 0,-1-6 8 16,4 6 0-16,3 0 0 0,-3 0 0 0,-1 6 0 0,1 0 0 0,-7-3 0 0,0 7 0 16,-11-1 0-16,3 0 0 0,-6 1 0 0,-4 5 0 15,0-5 0-15,-4 9 0 0,-6-4 9 0,-1 4-9 16,-3-3 15-16,-3 3-4 0,-4 0-1 0,-4-4 0 0,-3 4-10 0,0 0 10 15,0 0-10-15,-4-4 10 16,0-2-10-16,4 3 0 0,-4-7 9 0,4 7-9 0,-4-13 0 0,8 6 0 16,-1-9 0-16,1 0 0 0,-1 6-12 0,4-6-6 15,0 0-2-15,3-6 0 16,-3 6-28-16,3 0-7 0,8 0-1 0,3 0 0 16,0 0-135-16,0 0-27 0</inkml:trace>
  <inkml:trace contextRef="#ctx0" brushRef="#br0" timeOffset="35013.35">23530 8383 403 0,'0'0'36'0,"0"0"-36"16,0 0 0-16,0 0 0 0,0 0 313 0,0 0 56 15,0 0 11-15,0 0 3 0,0 0-227 0,0 0-44 0,0 0-10 0,0 0-2 16,0 0-47-16,0 0-9 16,-7 9-3-16,4 1 0 0,-4-1-32 0,3 1-9 15,1 5 0-15,-1 4 0 0,1 0 0 0,3 6 0 0,0-6 0 0,0 0 0 31,0 0-48-31,3 2-4 0,-3-8 0 0,7 3-592 0,-3-7-119 0</inkml:trace>
  <inkml:trace contextRef="#ctx0" brushRef="#br0" timeOffset="35449.3">23908 8248 403 0,'14'0'36'0,"4"-6"-36"0,-4 3 0 0,0-3 0 0,3 6 213 0,-3-10 36 16,1 7 7-16,-5-3 2 0,-3-1-111 0,-7 7-23 15,7-3-4-15,-7 3 0 0,0 0-34 0,0 0-6 16,0 0-2-16,-3-6 0 0,-4 3-21 0,-4-3-4 16,-3 3-1-16,0 3 0 0,-7 0-42 0,0 3-10 15,-1-3 0-15,1 9 0 0,4-3-19 0,-5 4-3 16,-2 9-1-16,3-4 0 0,-4 4 23 0,4 0 0 15,3 6 0-15,0 0 8 0,4-3-8 0,0 3 0 16,4-6 0-16,3 0-11 0,0-4 11 0,-1 1 0 16,8-7 8-16,0-5-8 0,0-4 0 0,0 0 0 15,0 0 0-15,8 6-8 0,2-12 8 0,1-4 8 16,6 1-8-16,1-7 11 0,0-3-11 16,6 0 0-16,-6-6-12 0,3 7 12 0,0-8 0 0,-3 8 10 15,0 5 1-15,-1-3 0 0,1 7-11 0,-4 3 0 0,-3 3 0 0,-1 3 0 16,1 9-12-16,-4 0 12 0,3 17-12 0,-6-5 12 15,3 11 0-15,-4 5 0 0,4 1 14 0,-3 3-4 16,-4-4-1-16,4 7 0 0,-1-6 0 0,-3 6 0 16,0-10-9-16,-3 4 0 0,3-3 0 0,-4-7 0 15,0 6 0-15,1-6 0 0,-1 4 0 0,1-10 0 16,-1-7-92-16,1 4-13 16,-1 0-3-16</inkml:trace>
  <inkml:trace contextRef="#ctx0" brushRef="#br0" timeOffset="36052.44">24179 8261 1400 0,'0'0'62'0,"0"0"13"0,0 0-60 0,0 0-15 16,0 0 0-16,0 0 0 0,0 0 89 0,0 0 15 16,0 0 4-16,0 0 0 0,0 0-56 0,0 6-12 15,-3 3-1-15,3 1-1 0,0 9-28 0,0-4-10 0,0 4 0 0,-4 9 9 16,4-3-9-16,0 10 8 0,-3-1-8 0,3-5 8 16,-4 8 9-16,1-2 2 0,-1-7 0 0,4-3 0 15,0 3-19-15,-3-3-19 16,3-6 4-16,0-3 1 0,0-4 14 0,0-5 0 0,0-7 0 0,0 0 0 15,0 3 0-15,0-3 0 0,0 0 0 0,0 0 0 16,0 0 0-16,7-10 0 0,-4-2 0 0,4-4 0 31,-3-9-31-31,3-3-3 0,0 0-1 0,0-7 0 16,0 1-49-16,0-4-11 0,-3 4-1 0,3-1-1 0,-4-3 34 16,1 1 7-16,-4 2 2 0,3 1 0 0,-3 6 54 0,4 3 16 0,-1 6 1 0,-3 3 0 15,0 7 63-15,0 6 12 0,0 3 2 0,0 0 1 16,0 0-7-16,0 0 0 0,0 0-1 0,7 12 0 15,-3 4-67-15,3 9-12 0,0-3-8 0,-3 3 8 16,-1 3 7-16,4 7 1 0,-3-7 1 0,-1 6 0 16,1-9-17-16,3 4 10 0,-4-11-10 0,1 7 8 0,-1-9-8 0,4-3 0 15,0-4 0-15,1-3 0 0,-1-6 0 0,3 0 0 16,1-6 0-16,-1-3 0 0,1-1 0 0,3 1 0 16,0-10 0-16,0 0 0 0,4-6 8 0,-4 0-8 15,4-3 0-15,-1 3 8 0,1 3-8 0,-4-3 0 16,0 6 0-16,0 3 8 0,0 4-8 0,-3 5 0 15,3-2 0-15,-3 9 0 0,-1 9-13 0,1 1 1 16,-4 9 1-16,3 6 0 0,-2 3-1 0,-1 6 0 16,-4 1 0-16,-3 3-900 0</inkml:trace>
  <inkml:trace contextRef="#ctx0" brushRef="#br0" timeOffset="37212.92">23372 9553 403 0,'0'0'36'0,"0"0"-36"16,-4-3 0-16,0-4 0 0,-3-2 333 0,4 9 60 0,-4-6 12 0,0-4 3 15,0 1-281-15,-4-1-56 0,4 1-11 0,0 0-3 16,-4 2-31-16,-3-2-6 0,4 0-2 0,-4 5 0 15,0-5-10-15,-4 3-8 0,4-4 12 0,0 10-12 16,0 0 8-16,-4 10-8 16,4-10 0-16,0 9 0 0,0 1 0 0,-1 8 0 0,1-2-12 0,0 0 3 15,4 2 9-15,-1 1-13 0,4 0 5 0,0 0 8 16,0-3-11-16,3 2 11 16,4-8-8-16,0 6 8 0,4-4-10 0,3 4 10 0,0-1-12 0,4 4 12 15,3-6 0-15,0 9 0 0,3-3 0 0,5-1 0 16,-1 1 0-16,4 0 8 0,-4 0-8 0,7 6 9 15,0-6-9-15,0-4 0 0,-3 4 9 0,0 0-9 16,-4-3 0-16,0 3 0 0,-7-1 0 0,-3-2 8 16,-8 9-8-16,1-3 0 0,-8-6 0 0,-6 9-8 15,-1-3 0-15,-3 3 0 0,0 0 0 0,-4-6 0 0,-3 6 0 16,-4-6 0-16,1-7 0 0,3 4 0 0,-4-7 8 0,4-2 0 16,0-4 0-16,-1 3 0 0,5-6-13 0,-1-6-4 15,0 3-1-15,4-7 0 16,0-6-6-16,0 1-2 0,3-4 0 0,1-3 0 15,6-3-19-15,4-3-4 0,4-4-1 0,-1 4 0 16,8 3-7-16,0-3-2 0,3 0 0 0,3-1 0 16,1-2 5-16,3 9 1 0,4-9 0 0,0 9 0 15,3-3 17-15,-4 6 4 0,1 0 1 0,-4-3 0 0,4 13 31 0,-4-1 0 16,0 1 0-16,-3 9 0 0,-4 0 84 0,4 0 11 16,-4 9 1-16,-4-2 1 0,1 2-40 0,-4 7-8 15,4-4-1-15,-1 7-1 0,-3 6-4 0,-3 0-1 0,-1-6 0 16,1 0 0-16,3 0-19 0,-7 6-4 0,0-6-1 0,0-1 0 15,0-2-18-15,0-7 0 0,-4 1 0 0,4-1 0 16,0-9 0-16,0 10 0 0,0-10-13 0,0 0 5 16,0 0-4-16,0 0-1 0,0 0 0 0,0 0 0 15,-7-4-2-15,4-2 0 0,-1 3 0 0,1-6 0 16,3-4 15-16,3 4 0 0,-3-10 0 0,4 0 10 16,-1-6-10-16,1 3 8 0,-1-9-8 0,8 2 8 15,-4 4 2-15,4 7 0 0,-1-4 0 0,1 6 0 16,-1 0-10-16,-3 4 10 0,0 2-10 0,-3 4 10 15,3-3 10-15,0 9 3 0,0 0 0 0,4 0 0 16,-4 9 4-16,0 0 1 0,0 1 0 0,4 6 0 16,-4-7-14-16,0 10-2 0,0-10-1 0,0 7 0 15,-4-7-11-15,8 4 0 0,-4-1 0 0,-4-9 0 0,5 7 0 0,-1-4 0 16,0-3 0-16,-4-3 0 0,4 0-14 16,0 0 5-16,-3 0 1 0,3-9 0 0,-4 6-1 15,8-4 0-15,-8-2 0 0,5-7 0 0,-5 7 9 16,4-4 0-16,-3-2 0 0,3 5-8 15,-4-5 8-15,1 5 0 0,-4 1 8 0,3-1-8 0,1 10 9 0,-1-9-9 16,-3 9 12-16,0 0-12 0,0 0 20 0,0 0-2 16,0 0-1-16,4 6 0 0,3-3-17 0,3 7 10 15,1 6-10-15,0-7 8 0,-1 10-8 0,1-10 0 16,-1 10 0-16,1-10 0 16,0 7-27-16,3-7-1 0,-4 1 0 0,1-1-594 0,-1 1-119 15</inkml:trace>
  <inkml:trace contextRef="#ctx0" brushRef="#br0" timeOffset="37578.69">24172 9446 230 0,'0'0'10'0,"0"0"2"0,0 0-12 0,0 0 0 0,0 0 0 0,0 0 0 16,0 0 419-16,0 0 81 0,0 0 16 0,0 0 3 15,0 0-368-15,0 0-74 0,4 10-14 0,-4 5-3 16,-4 4-45-16,4 0-15 0,-3 9 9 0,-4 7-9 15,3-7 0-15,-3 6 0 0,4 1 0 0,-4-7 0 16,0 6 0-16,-1-5 0 0,1 2-10 0,0-9 10 16,4-3-27-16,-1 3 1 15,1-10 0-15,-1-2 0 0,1-1-15 0,-1-3-3 0,4-6-1 0,0 0 0 16,0 0-1-16,0 0 0 0,-3-9 0 0,3-7 0 16,0-3-11-16,0 1-3 0,0-7 0 0,0-4 0 0,3 1 44 0,1-6 16 15,-1-4-11-15,1-3 11 0,3-3 0 16,3 7 8-16,-3-1 1 0,4-3 0 0,3 13-9 0,-3 0 0 15,3 3 0-15,0 6 0 0,0 3 12 16,0 7 0-16,0 6 0 0,0 3 0 0,4 3 29 0,0 13 7 16,3 2 0-16,-4 11 1 0,1-4-9 0,0 9-1 15,-4 1-1-15,0-4 0 0,-3 10-22 0,3-7-5 16,-7-2-1-16,3 2 0 0,-3 1-10 0,4-7 0 16,-4-3 0-16,0 0-616 15,0-3-121-15</inkml:trace>
  <inkml:trace contextRef="#ctx0" brushRef="#br0" timeOffset="37721.3">24313 9437 288 0,'0'0'12'0,"0"0"4"0,7 0-16 0,1-3 0 0,2-4 0 0</inkml:trace>
  <inkml:trace contextRef="#ctx0" brushRef="#br0" timeOffset="37929.72">24469 9283 1440 0,'-4'13'128'0,"1"-4"-103"16,3 16-25-16,-4-6 0 0,4 12 96 0,4-3 15 15,-4 1 2-15,3 5 1 0,1 4-50 16,-1-4-9-16,1 1-3 0,-1-7 0 0,1 7-39 15,-1-7-13-15,1 0 8 0,3-9-8 0,0 3 0 16,-4-10-9-16,1-2 1 0,3-4 0 16,-3 3-95-16,-4-9-18 15,0 0-4-15,7 0-1 0,0-9-90 0,0 3-17 0,0-7-4 16</inkml:trace>
  <inkml:trace contextRef="#ctx0" brushRef="#br0" timeOffset="38195.31">24592 9471 288 0,'0'-34'25'0,"-3"24"-25"15,3-5 0-15,0-4 0 0,-4 0 219 0,1 10 38 0,3-1 8 0,-4 4 2 16,4-4-75-16,0 10-16 0,0 0-2 0,0 0-1 15,0 0-69-15,0 16-13 0,0 3-3 0,4 0-1 16,-1 6-66-16,1 3-13 0,-1 7-8 0,4-7 10 16,0-3 2-16,0 3 1 0,-3 7 0 0,3-10 0 15,0-3-13-15,0 0-18 0,4-10 4 0,-4 4 1 16,0-7 3-16,-4 1 1 0,4-10 0 0,-7 0 0 16,11 3 0-16,-4-6 0 0,0-7 0 0,0 1 0 15,4-7 9-15,-1-9-10 0,4 3 10 0,-3-12-10 16,3 5 10-16,4-11 0 0,-1 2 8 0,1 0-8 15,-4-2 9-15,4 2-9 0,-1 3 12 0,1 7-12 16,0 0 13-16,-4 3-4 0,-4 9-1 0,4 4 0 16,1 2-8-16,-5 10 12 0,1 0-12 0,3 10 12 15,-4 9 0-15,4-1 0 0,4 11 0 0,-7 5 0 16,3 4-12-16,0 6 0 0,0-10 0 0,0 1-669 16,0 2-129-16</inkml:trace>
  <inkml:trace contextRef="#ctx0" brushRef="#br0" timeOffset="40888.51">22744 9358 756 0,'0'0'33'0,"0"0"7"0,0 0-32 0,0 0-8 0,0 0 0 0,0 0 0 16,14-3 54-16,-14 3 9 0,0 0 1 0,0 0 1 15,7-6-1-15,-4-4 0 0,-3 7 0 0,0-3 0 16,0 6 0-16,0-3 0 0,4-3 0 0,-4-4 0 16,-4 4-11-16,4 6-2 0,7-3-1 0,-3-3 0 15,-4-4-35-15,0 10-7 0,3-3-8 0,4-3 11 16,4 6-11-16,-4-10 0 0,0 7 0 0,0-3 0 16,7-3 8-16,0 9-8 0,-3-7 12 0,3-2-4 15,4 9 0-15,-1-10-8 0,1 7 12 0,3-3-4 16,-3-3 4-16,7 6 0 0,-4-4 0 0,7-2 0 15,-3 3 4-15,3-4 0 0,4 7 1 0,3-3 0 0,4-4 1 0,-1 1 0 16,1-7 0-16,4 7 0 0,2-1-7 0,5 1-2 16,-4 0 0-16,7-1 0 0,-4 1-9 0,7-7 10 15,4 7-10-15,4-1 10 0,-4-5-10 16,7 5 12-16,0 1-12 0,0-4 12 0,4-2-4 16,3 5-8-16,0-5 12 0,7-4-4 0,4 6 10 0,-4-3 2 15,3 1 0-15,-3-4 0 16,4 0 0-16,3 3 0 0,4 4 0 0,-4-4 0 0,-7 7-4 0,8-1 0 15,-1 1 0-15,3-7 0 0,8 7 20 0,4 0 4 16,-1-7 1-16,4 3 0 0,0-2-1 0,-1-4 0 16,5 0 0-16,-4 0 0 0,3-6-15 0,0 6-3 15,-3-6-1-15,0 6 0 0,0-6-9 0,0 6-3 0,-1-6 0 16,1 7 0-16,0-1 6 0,4 0 1 0,-1 3 0 16,4-3 0-16,-4 4 7 0,4-4 1 0,0 10 1 0,3-10 0 15,1 3-25-15,-4 4 0 0,0-4 0 0,3-3 0 16,4 3 0-16,-4 4 0 0,-3-4 0 0,4-3 0 15,-5 10 0-15,-2 0 0 0,-1-7 8 0,-6 6-8 16,-1 7 0-16,-3-9 0 0,3 9-10 0,-7-4 10 16,0 7 0-16,-3 0 13 0,-7-3-1 0,-4-3 0 15,0 6-12-15,-7-3 0 0,0-3-9 0,-10 6 9 16,-1 0-8-16,-6-4 8 0,-8-2 0 0,0 6-9 16,-3 0 9-16,-3 0 0 0,-5-3 0 0,-6-3 0 15,0 6 0-15,0-7 11 0,-8 4-3 0,-2 3 0 16,-1 0-8-16,-7-6-16 0,-4 6 4 0,1 0 1 15,-7 0-22-15,-4 0-5 0,0 0-1 0,0 0 0 16,0 0-141-16,-8-9-29 0</inkml:trace>
  <inkml:trace contextRef="#ctx0" brushRef="#br0" timeOffset="41427.04">31087 6197 1555 0,'0'0'138'0,"0"0"-110"0,0 0-28 0,0 0 0 15,0 0 110-15,0 0 17 0,0 0 3 0,0 0 1 16,0 0-61-16,0 0-12 0,3 10-2 0,1 5-1 16,-1-5-11-16,1 9-1 0,-1 6-1 0,1-3 0 15,-1 12-9-15,1 10-1 0,-4 0-1 0,7 9 0 16,-3 10-22-16,-1 6-9 0,1 6 8 0,3 7-8 15,0 12 20-15,-4 3 0 0,4 3-1 0,0 7 0 0,4 9 17 0,-4 0 4 16,0-6 1-16,-3 12 0 0,-1-6-17 0,1 0-3 16,-1-6-1-16,-3 6 0 0,0-3 29 0,0 6 6 15,-3 3 1-15,-1-6 0 0,4-6-42 0,-3-6-14 16,3-13 9-16,0-4-9 0,-4-5 20 0,4-1-2 16,-3 1 0-16,-1 3 0 0,1-10-3 0,-1 3-1 15,0-6 0-15,1-9 0 0,-1 0-14 0,1-13 9 16,-4-3-9-16,0 0 8 0,-4-3-22 0,1-10-5 15,3-5-1-15,-1 5 0 16,1-15-86-16,0-3-18 0,0-7-3 16,-3 1-1-16,-1-14-163 0,1-8-33 15,-22-20-6-15,4-11-2 0</inkml:trace>
  <inkml:trace contextRef="#ctx0" brushRef="#br0" timeOffset="44169.6">21315 3378 403 0,'0'0'36'0,"0"0"-36"0,-4 0 0 0,1-9 0 0,-1 9 220 0,4 0 38 15,-3-9 7-15,-1 5 2 0,1-2-148 0,3 6-30 16,-4-6-5-16,1 6-2 0,3 0-5 0,0 0-1 16,-7-10 0-16,7 10 0 0,0 0-30 0,0 0-6 15,0 0-2-15,0 0 0 0,0 10-30 0,-4 6-8 16,4 9 0-16,-4 3 0 0,4 9 0 0,0 7 0 16,-3 10 0-16,3-1 0 0,0 10 0 0,0-1 0 15,0-2 0-15,3-4 8 0,-3 4-8 0,0-4 0 16,4-2 0-16,-4-4 0 0,4-3 0 0,-1-9 0 15,1 5 0-15,-4-17 0 0,3-8 0 0,-3 1 0 0,4-9 0 16,-4-1 0-16,3 4 0 0,-3-13 11 0,0 0-11 16,0 0 12-16,-3-13-3 0,-1 0 0 0,4-12 0 15,-3-3 0 1,3 0-49-16,0-13-9 0,0 4-3 0,-4-1 0 16,1-3-4-16,-1 4 0 0,0-7-1 0,-3 0 0 0,0 6 36 0,-3-12 7 0,3 3 2 0,0 3 0 15,-4 0 12-15,4-3 0 0,4 9 0 0,-1-2 10 16,0 5-10-16,4 7 8 0,-3 9-8 0,-1 3 8 15,1 7 10-15,3 0 2 0,0 5 0 0,0 4 0 16,0 0-8-16,7 4 0 0,0 11-1 0,0-2 0 16,4 12 11-16,-4 0 2 0,0 3 1 0,3 7 0 15,1 2 2-15,-1-5 0 0,5 5 0 0,-5-8 0 16,-3 5-18-16,7-6-9 0,-3-9 10 0,-4 0-10 16,4-3 0-16,-1 2 0 0,1-11 0 0,-1-4 0 15,1-3 14-15,0-3-3 0,3-4-1 16,0-5 0-16,0-10 3 0,3 0 1 0,5-3 0 0,-1-3 0 0,-4-7-14 0,5 7 0 15,6-7 0-15,-7 1 0 0,4-1 0 0,-4 7 0 16,-3 0 0-16,3-6 0 0,0-1 0 0,-4 13 0 16,-2-3 0-16,-1 9 0 0,0-6 0 0,0 10 0 15,-4 2 0-15,-2 7 0 0,-8 3-13 16,0 0 4-16,10 3 1 0,-3 7 0 0,0 6 8 16,0 2-10-16,4 14 10 0,-8-4-10 0,1 0 10 0,-1 16 8 15,-3-6-8-15,4 6 11 0,0-7-11 0,-8 13 0 16,0-3 9-16,1-3-9 0,3-6 8 15,-4 6-8-15,-3-3 10 0,0-10-10 0,4 3 14 0,3-2-3 0,-7-10-1 16,3 3 0-16,1-6-20 0,-1-10-4 0,8 0-1 0,-4 1 0 31,0-10-28-31,0 0-5 0,0 0-2 0,0 0 0 16,7-10-10-16,0-2-3 0,3-10 0 0,-3 3 0 16,8 0 11-16,-5-6 1 0,-3-3 1 0,4 3 0 0,-1-6 26 0,-3-4 4 0,0 1 2 0,-3-10 0 15,7 6 18-15,-1-12 0 0,1 0 11 0,3 0-11 16,-7-4 12-16,3 1-12 0,5 6 12 0,-1 3-12 15,-7 0 20-15,0 10-4 0,3 12 0 0,-3 0 0 16,-3 12 47-16,-1-9 9 0,1 10 1 0,0 9 1 16,3 0-8-16,-4 9-2 0,-3 1 0 0,4 15 0 15,-1-6-33-15,1 18-7 0,-4-2-2 0,-4 9 0 16,4 0-10-16,-3 3-3 0,6-3 0 0,-6 6 0 16,-1-6-9-16,1-4 0 0,3 4 0 0,0-3 8 0,0-9-8 0,0-1-9 15,0-3 9-15,3-9-13 0,1-3 13 0,-1-4 0 16,-3-2 0-16,0-10 0 0,4 9-10 0,-4-9 1 15,0 0 0-15,7-9 0 0,0-1-4 0,3-2-1 16,-3-7 0-16,1-6 0 0,-5 0 2 0,1-10 0 16,3 7 0-16,-4-7 0 0,-3 1 12 15,0-7 0-15,7 0 0 0,-3-12 0 0,-4 6 0 16,3-3-9-16,1 3-1 0,3-6 0 0,3 9 10 0,1 9-10 16,0 7 10-16,-4 9-10 0,3 3 10 0,1 7-10 15,-4 0 10-15,0 9-10 0,4 9 22 0,-4 0 5 16,3 7 1-16,1 12 0 0,-8 4 1 0,8-1 0 0,3 10 0 15,-3 3 0-15,-1-7-2 0,-3 10 0 0,4-12 0 0,-1 2 0 16,-3-2-17-16,-3 6 0 0,-1-13 0 16,5 0 0-16,2 0-12 0,-6-3-7 0,-4-6-1 0,3 0-604 15,4-9-122-15</inkml:trace>
  <inkml:trace contextRef="#ctx0" brushRef="#br0" timeOffset="44333.95">21996 3777 1440 0,'-11'3'64'0,"11"-3"12"0,-7 0-60 0,7 0-16 0,0 0 0 0,0 0 0 15,4 9 95-15,3 1 16 0,3-1 3 0,4 3 1 16,4-8-58-16,3 5-11 0,7 0-2 0,4-9-1 16,0 0-21-16,3 0-4 0,-3 0-1 0,3-9-927 15</inkml:trace>
  <inkml:trace contextRef="#ctx0" brushRef="#br0" timeOffset="45185.93">21343 5003 518 0,'0'0'23'0,"0"0"5"0,0-10-28 0,0 1 0 0,0-1 0 0,4 4 0 15,-4-3 299-15,0 9 54 0,0 0 11 0,0 0 3 16,0 0-251-16,0 0-51 0,0 0-9 0,0 0-3 16,0 0-29-16,0 0-7 0,0 15-1 0,0 14 0 0,0-4-16 15,0 9 8-15,0 4-8 0,3 6 0 16,-3 9 9-16,7-6-9 0,-3 6 0 0,-1 1 9 0,4-4-9 0,0-3 0 15,0-9 0-15,4 2 0 0,-4-5 0 0,0-13 0 16,0 3 0-16,0-6 8 0,0-4-8 0,-3-5 0 16,3-1 9-16,-7-9-9 0,0 0 12 0,0 0-1 15,3-9-1-15,-3-7 0 0,4-3 11 0,-4 0 3 16,0-6 0-16,-4 3 0 0,1-3-35 0,-4-9-6 16,0 9-2-16,0-13 0 0,0 10 19 0,-7-7-8 15,3 1 8-15,-3-4 0 0,3-6-13 0,-3 7 4 16,0-13 1-16,3 6 0 0,-3 0 8 0,4 6 0 15,-1 4 0-15,4-4 8 0,0 13-8 0,0-3 0 16,3 18 0-16,1-5 8 0,-1 5 1 0,1 1 1 0,3 6 0 16,0 3 0-16,0 0-10 0,7 12 0 0,0-2 0 0,4 8 0 15,-1 14 0-15,1-4 0 0,3 10 0 0,-4 2 0 16,5-8 0-16,-5 12 0 0,1-10 12 0,3-6-4 16,0 7-8-16,-3-7 0 15,-1-3 0-15,1-6 0 0,-1-3 0 0,1-7 0 0,-1 1 0 0,1-1 0 16,0-9 0-16,-1 0 18 0,1-9-3 0,-1-1-1 15,1 1-14-15,3-7 0 0,4-3 0 0,-1-6 0 16,1-3 0-16,0 0 0 0,-1 3 0 0,1-10 0 16,0 4 8-16,-4-4-8 0,-7-9 0 15,0 0 9-15,0 1-9 0,3 5 10 16,-3-3-10-16,-3 13 10 0,-4 6-10 0,3 6 0 0,1 1 0 0,0 5 0 16,-8 7-12-16,4 3 3 0,0 0 0 0,7 13 0 15,-3 2 0-15,-1 20 0 0,1-7 0 0,3 16 0 0,0-6 9 0,-4 5 0 16,-6 1 0-16,6 0 8 0,4 0-8 0,0-6 0 15,-7-1 0-15,0-2 8 0,4-1-8 0,-1-5 0 16,4-11 0-16,-3 8 0 0,-4-8-20 0,7-2 0 16,4-7 1-16,-4 1 0 15,-7-10-117-15,0 0-24 16,14 0-5-16</inkml:trace>
  <inkml:trace contextRef="#ctx0" brushRef="#br0" timeOffset="45750.09">22123 4655 1094 0,'0'0'97'0,"-4"15"-77"16,1-5-20-16,3 8 0 0,3 8 176 0,1 2 31 15,-8 6 6-15,4-5 2 0,0 5-125 0,0 4-25 0,0-4-5 0,0 4 0 16,-3-4-38-16,3 1-7 0,0 2-2 0,-4-2 0 16,-3-1-13-16,4-5 8 0,3-4-8 0,-4-7 0 15,0 1 0-15,1-3 8 0,3-7-8 0,0 1 0 16,0-4 0-16,0-6 11 0,0 0-11 0,0 0 10 15,0 0 14-15,0-12 2 0,-4 2 1 0,1-9 0 16,-1 0-27-16,1 1 0 0,-1-11-9 0,-3-2 9 16,-3 0 0-16,3-1 0 0,0-5 0 0,-4-1 9 15,0-6-9-15,1 0 0 0,3 0 0 0,3 10 0 16,-3 6 0-16,4 9 0 0,3 3-9 0,0 7 9 16,0-1-16-16,0 10 3 0,0 0 1 0,0 0 0 15,14 0-9-15,-4 10-2 0,-3-10 0 0,7 9 0 16,1 7 23-16,-1-7 0 0,3 1 0 0,-3 5 0 15,1-2 0-15,6-4 0 0,3-2 0 0,1-4 0 0,-11 3-8 0,7-3 8 16,8-6 0-16,-1 3 0 0,0 0 0 0,4-6 0 16,-11-4 0-16,4 7 0 0,-1-6 0 0,-2-1 0 15,-8 1 0-15,0 3 8 0,0-4-8 0,-4 10 8 16,-10 0-8-16,0 0 8 0,0 0 5 0,0 0 1 16,0 0 0-16,0 0 0 0,0 0 3 0,0 0 1 15,4 10 0-15,0-1 0 0,-4 10-18 0,0-3 0 16,0-7 0-16,3 10 0 0,-3-10 0 0,4 7 0 15,-4-7 0-15,0 7 0 0,7-3 0 0,-4-4-9 16,-3 0 9-16,4 1-8 0,3-4 8 0,-4 3-10 16,-3-9 10-16,4 16-10 0,3-3 10 0,0-7-8 15,0 3 8-15,0-6-8 0,-3 4 8 0,-1 2-12 0,4-3 12 16,-7-6-12-16,0 0 12 0,0 0-12 16,0 0 12-16,0 10-12 0,0 2 12 0,-7 4-10 0,-7 3 10 15,3 0-10-15,-6 12-3 0,-4 0-1 0,-4 4 0 0,-7 9 0 31,4 0-103-31,-4 3-21 0</inkml:trace>
  <inkml:trace contextRef="#ctx0" brushRef="#br0" timeOffset="49587.62">27640 6498 288 0,'0'0'12'0,"0"0"4"0,0 0-16 0,0-6 0 0,0-3 0 0,-3-1 0 16,3 4 149-16,0 6 27 0,-4-3 6 0,4 3 1 15,0-6-83-15,-3-4-16 0,3 1-3 0,0 6-1 16,-4-4 16-16,4 7 4 0,-3-3 0 0,3 3 0 15,-4-6-31-15,4 6-5 0,0 0-2 0,0 0 0 16,-4-9-6-16,4 9-2 0,0 0 0 0,0 0 0 16,-3-7 10-16,3 7 3 0,0 0 0 0,0 0 0 15,0 0-37-15,0 0-7 0,0 0-2 0,0 0 0 16,0 0-9-16,0 0-3 0,0 0 0 0,0 0 0 16,0 10-9-16,3 5 0 0,1 4 0 0,-4 6 0 0,7 4 0 0,-3 5 0 15,6 1 0-15,4 56 0 0,-10-38 8 16,6 0-8-16,1 10 0 0,0 6 31 0,-1-3 1 15,-3 6 0-15,0 6 0 0,4 4-20 16,-1-1-3-16,-3 13-1 0,4-12 0 0,-4 9 2 0,4-3 0 16,-1-1 0-16,1 1 0 0,-1-3 3 0,-3 3 1 15,4-7 0-15,0 7 0 0,-1-6 12 0,1 5 2 16,-4 4 1-16,3-3 0 0,-2 3 8 0,-1-3 2 16,0 3 0-16,0 6 0 0,0-9-3 0,-4 9 0 15,4-12 0-15,-3 9 0 0,3-6-28 31,-4-7-8-31,1 1 0 0,-1-10 0 16,1 0 0-16,3 0 0 0,-3-3 0 0,-1-6 0 16,1-1 0-16,-1 1-12 0,1-3 4 0,-1-7 0 0,1-6 8 0,-1 0 0 0,-3-3 0 0,0-10 0 0,0 10 0 0,-3-9-10 0,3-7 10 15,0 0-10-15,0-9 10 0,0-3-12 0,0-7 12 0,0 1-12 32,0-10-32-32,0 0-6 0,0 0-2 0,0 0 0 15,0-10-104-15,-4-9-20 0,1 1-5 0</inkml:trace>
  <inkml:trace contextRef="#ctx0" brushRef="#br0" timeOffset="53238.95">25135 6571 172 0,'0'0'8'16,"0"0"1"-16,0 0-9 0,0 0 0 0,0 0 0 0,0 0 0 15,0 0 203-15,0 0 38 0,0 0 8 0,0 0 2 16,0 0-129-16,0 0-26 0,0 0-4 0,0 0-2 0,0 0-16 16,0 0-3-16,0 0-1 0,0 0 0 15,0 0-38-15,0 0-7 0,0 0-1 0,0 0-1 0,0 0 0 0,0 0 0 16,0 0 0-16,0 0 0 16,0 0 1-16,0 0 0 0,0 0 0 0,0 0 0 0,0 0-11 0,0 0-1 15,0 0-1-15,7 3 0 0,1 3-3 0,-5 3-8 16,1 10 12-16,-1-3-4 0,1 3 3 0,-1 6 0 15,1 3 0-15,-4 0 0 0,0 0-11 0,0 7 10 16,0-1-10-16,-4 10 10 0,4-6-10 0,-7 3 0 16,4-4 0-16,-1-2 0 0,1-4 0 0,-1 4 0 15,-3-7 0-15,0 3 0 0,3-9 10 0,1 10-10 16,-1-10 12-16,1-7-12 0,-4 4 8 0,7 0-8 16,-4-10 0-16,1 7 0 0,-1-7 0 0,4 1 0 0,0-10 0 0,0 0 0 15,0 6 0-15,0-6 0 0,0 0-10 0,0 0 10 16,0 0-10-16,0 0 10 0,0 0-13 0,0-16 5 15,7 7 8-15,-3-7 0 0,-1 4 8 0,1-7-8 16,-1-6-12-16,4 0-8 0,-3-3 0 0,3 2-1 16,-4-8 21-16,5 3 0 0,-5-4-9 0,4-3 9 15,0-2 0-15,0 2 0 0,0-6 0 0,0 7 0 16,-3-4 0-16,-1 3 0 0,4 10 0 0,1-7 0 16,-1 10 0-16,0 7 0 0,0-8 0 0,0 14 0 15,-4-4 10-15,1 7-10 0,-1-1 10 0,1 4-10 16,-1 3 18-16,-3 3-2 0,4-6-1 0,-4 6 0 15,0 0-3-15,0 0-1 0,7 6 0 0,0 3 0 16,0 10 3-16,0 0 1 0,0 6 0 0,0 13 0 16,4-4-15-16,-1 10 8 0,-3-6-8 0,4 6 0 15,0-4 13-15,-1-2-3 0,1 6-1 0,-1-10 0 0,1-2-9 0,-4 2 8 16,4-5-8-16,-4-4 8 0,0 0-8 0,0-6-14 16,0-1 3-16,-4 1 1 0,1-9 10 0,-1 5 11 15,1-5-3-15,-4-4 0 16,0-6-28-16,0 0-7 0,0 0-1 0,0 0-598 15,0 0-120-15</inkml:trace>
  <inkml:trace contextRef="#ctx0" brushRef="#br0" timeOffset="53789.19">25058 7000 518 0,'0'0'23'0,"0"0"5"0,0 0-28 0,0 0 0 16,0 0 0-16,0 0 0 0,0 0 292 0,0 0 52 0,7 0 12 0,3 0 1 15,1-6-253-15,0 6-52 0,3-3-9 0,3 3-3 16,1-7-4-16,3 7 0 0,0-9-1 0,-3 6 0 16,3-6-20-16,4-1-4 0,-4 4-1 0,4-4 0 15,-4 1-18-15,0 0-4 0,0-1-1 0,0 1 0 32,1 3-103-32,-5-4-20 0,-6 1-4 0,3 2 0 15,0 4 20-15,0-6 5 0,-3 0 1 0,3 2 0 0,-4-2 50 0,1-1 9 0,3 1 3 16,-3 0 0-16,-4-1 70 0,0 4 14 0,0-3 4 0,0-1 0 15,-4 4 60-15,1-4 13 0,-1 1 3 0,1 0 0 16,-4-1-14-16,0 1-2 0,0-1-1 0,0 1 0 16,-4 3-35-16,4-4-8 0,-3 1 0 0,-1 6-1 15,1-3-11-15,3 6-1 0,0 0-1 0,-4-4 0 16,1-2-8-16,3 6-2 0,0 0 0 0,0 0 0 16,0 0-16-16,0 0-3 0,0 0-1 0,0 0 0 15,0 0-19-15,-4 10-4 0,1 8-1 0,3-2 0 0,0 3 16 0,0 6 0 16,0-3 0-16,0 9 0 0,3-3 16 0,1 7-4 15,3-7-1-15,-4 7 0 0,1-7-11 16,-1 6 0-16,1-5 0 0,3-1 0 0,-3-3 8 0,3 3 0 16,0-3 0-16,0 3 0 0,0-9 0 0,0 3 0 15,-4-9 0-15,8 6 0 0,-4-10-8 0,0 7 0 16,4-7 0-16,-4-3 0 0,0 4 10 0,3-7-10 16,-6-3 12-16,6 0-12 0,-10 0 9 0,8 0-9 0,-1 0 0 0,3-3 9 15,-3-4-9-15,-3 7 0 31,-4 0-10-31,10-9 10 0,-6 6-17 0,3-3 2 0,0-4 1 0,-7 10 0 16,3-6-30-16,-3 6-7 0,4-3-1 0,0-3 0 16,-4 6-15-16,3-10-3 0,1 7-1 0,-1-3-513 0,-3-4-104 0</inkml:trace>
  <inkml:trace contextRef="#ctx0" brushRef="#br0" timeOffset="54710.54">25950 6627 975 0,'0'0'43'0,"0"0"9"0,0 0-41 0,0 0-11 0,0 0 0 0,0 0 0 16,0 0 164-16,0 0 30 0,0 0 6 0,0 0 2 15,0 0-90-15,0 0-19 0,0 0-3 0,0 0-1 16,0 0-29-16,0 0-5 0,0 0-2 0,0 0 0 16,0 0-28-16,0 0-5 0,0 0-2 0,0 0 0 15,4 9-18-15,-1 13 0 0,1-3 0 0,-1 3 0 16,-3 3 0-16,0 10 0 0,4-1 0 0,0-6 0 16,-4 7 0-16,3-1-9 0,-3-2 1 0,0 2 0 15,4-6 8-15,-1 7 11 0,-3-10-3 0,0 0 0 16,0-3-8-16,0-6 0 0,0 3 0 0,0-4 8 15,0-2-8-15,0-7 0 0,0-6 0 0,0 0 0 16,0 0 0-16,0 0 0 0,0 0 0 0,0 0 8 16,0 0-8-16,0 0 12 0,0 0-12 0,-7 0 12 15,4-6-12-15,-5-4-12 0,1 1 2 0,0-4 1 16,4-2 1-16,-4 5 0 0,3-5 0 0,-3-4 0 16,0-6 8-16,0 6 0 0,4-9 0 0,-5 0-8 15,5 2 8-15,-1-2 0 0,1 3 0 0,-1 0 0 0,4-3 0 16,4 9 0-16,-1-6 0 0,1 6 0 0,-1 10 0 15,5-7 0-15,-1 3 0 0,3-2 0 0,1 5 0 0,-1-5 0 16,4 5 0-16,4 1 0 0,-4 0 0 16,4-1 0-16,-8 1 0 0,1 2 8 0,-11 7-8 0,11 0 0 15,-11 0 0-15,0 0 0 0,0 0-12 0,14 0-4 16,-4 7-1-16,1-4 0 0,-8 13 17 0,4-7 0 16,-3 10 0-16,-4-4 0 0,-4 10 17 0,1-3-2 15,-4 4-1-15,3-1 0 0,-6-7-14 0,3 8 0 16,-4-5 0-16,1 5 0 0,-1-1-9 0,0-7 9 15,-6 8-13-15,3-8 5 0,0 1 8 0,3-3 0 0,0-7 0 16,1 4 0-16,-1-7 0 0,4 3 9 0,7-9-9 0,0 0 10 16,0 0-2-16,0 0-8 0,0 0 12 0,0 0-4 15,0 0-8-15,0 0 10 0,4-9-10 0,3 3 10 16,3 3-10-16,4-7 0 16,1-5 0-16,-1 5 0 0,7 1 0 0,-4-1 0 0,1 1 0 0,0 0 0 15,-1 2 0-15,5 4 0 0,-5-3 0 16,4 6 0-16,-3 6 0 0,0-3-9 0,-4 7 9 0,0-1 0 15,-4-3 0-15,5 4 0 0,-5 5 0 0,-3-2 0 16,0 3 0-16,-3-4-8 0,-4 4 8 0,0 3 0 16,-4-4 0-16,-3 4 0 0,0-3 0 0,0 3 0 15,-7-7 0-15,3 10 0 0,-3-9 0 0,0 6 0 16,0-4 0-16,-4 1-8 0,8-4 8 0,-4-2 0 16,0-1-52-16,-1 4-3 0,5-10-1 0,-1 6-579 15,1-9-116-15</inkml:trace>
  <inkml:trace contextRef="#ctx0" brushRef="#br0" timeOffset="54933.35">26289 6947 1825 0,'0'0'40'0,"0"0"8"0,0 0 1 0,0 0 3 0,0 0-41 0,7 0-11 15,4 6 0-15,-4-3 0 0,0-3 43 0,0 7 6 0,0-4 2 0,3-3 0 16,-2 6-26-16,2-3-5 0,1 3 0 0,-1-3-1 16,4-3-19-16,-3 7 0 0,3-7 0 0,0 0 0 31,0 3-21-31,4-3-11 0,-4-3-3 0,0 3-561 0,0 0-112 0</inkml:trace>
  <inkml:trace contextRef="#ctx0" brushRef="#br0" timeOffset="55108.45">26317 6787 518 0,'0'0'23'0,"0"0"5"0,0 0-28 0,0 0 0 0,0 0 0 0,0 0 0 15,7 6 186-15,0-3 32 0,4 4 6 0,0-7 2 0,-1 0-146 0,4 0-30 16,0-7-6-16</inkml:trace>
  <inkml:trace contextRef="#ctx0" brushRef="#br0" timeOffset="55308.02">26829 6589 1796 0,'0'0'40'0,"0"0"8"0,0 0 1 0,0 10 1 0,0-10-40 15,-4 9-10-15,4 10 0 0,0-3 0 0,-3 3 47 0,3-1 7 16,-7 7 2-16,3 4 0 0,1-1-11 0,-4 6-1 0,-1 1-1 0,5-7 0 16,-1 3-33-16,1-2-10 0,-1-4 0 0,1-3 0 31,3 3-54-31,-4-6-18 0,8-1-3 0,-4-2-519 0,0-7-104 0</inkml:trace>
  <inkml:trace contextRef="#ctx0" brushRef="#br0" timeOffset="56996.94">28321 6436 1594 0,'0'0'71'0,"0"0"14"0,0 0-68 0,0 0-17 16,0 0 0-16,0 0 0 0,0 0 142 0,0 0 25 15,0 0 5-15,0 0 0 0,0 0-86 0,0 0-18 16,-4-7-3-16,4 7-1 0,0 0-40 0,0 0-9 16,0 0-2-16,0 0 0 15,0 0-13-15,0 0 0 0,-3 10 0 0,-4-1 0 0,0 7 0 0,-4 9 0 16,1-3 0-16,-1 12 0 0,1 1-20 0,-1 9 0 15,-3-6 0-15,3 5 0 0,1 4 4 0,-1-3 1 16,0-3 0-16,4-3 0 0,-3-1 15 0,3-2 10 16,0-7-2-16,3-3 0 0,-3-6-8 0,4 0 0 15,-4-4 0-15,3-5 0 0,1-1 0 0,3-9 0 0,0 0 8 0,0 0-8 16,0 0 0-16,0 0 0 0,-4-9 8 0,0-1-8 31,1 1-32-31,3-10-8 0,0 4-1 0,3-11-1 16,1-2-17-16,0 0-3 0,3 3-1 0,3-3 0 15,1-7 27-15,-4 7 6 0,0-6 1 0,0-1 0 0,3-3 16 0,1 1 3 0,3-4 1 0,0 3 0 16,0 4 9-16,1-1 0 0,-5 7 10 0,8 0-10 16,-4 9 18-16,0 0-2 0,0 4-1 0,0 5 0 15,-3 4 5-15,-1 3 0 0,1 3 1 0,3 3 0 16,-3 6 4-16,-1 7 1 0,1 9 0 0,-4-3 0 16,3 9-10-16,-3 1-1 0,1 9-1 0,-5-4 0 15,1 1-14-15,-1 6 0 0,1-4 0 0,-4-2 0 16,3 0-74-1,-3-4-21-15,0 1-4 0,0-7-772 0</inkml:trace>
  <inkml:trace contextRef="#ctx0" brushRef="#br0" timeOffset="57172.58">28081 6828 230 0,'0'0'10'0,"0"0"2"0,0 0-12 0,0 0 0 15,11 0 0-15,3 0 0 0,0 0 307 0,4-7 58 16,-1 7 12-16,1-6 3 0,7 3-241 0,-1 3-48 16,4-6-10-16,1-4-1 0,-1 1-61 0,4 0-19 0,-8-1 10 0</inkml:trace>
  <inkml:trace contextRef="#ctx0" brushRef="#br0" timeOffset="57456.68">28748 6357 403 0,'0'0'36'0,"0"0"-36"0,0 0 0 0,0 0 0 15,0 0 316-15,0 0 57 0,0 0 11 0,0 0 3 16,0 0-243-16,0 0-48 0,-7 10-9 0,3-1-3 16,4 1-48-16,-3 8-9 0,-1 4-3 0,-3 0 0 15,4 3-24-15,-8 10 8 0,4-7-8 0,0 7 0 16,0-7 0-16,0 9 0 0,3-2 0 0,1-1 0 15,-4 1-16-15,7-7 2 0,-4 7 0 0,4-10 0 0,0-3 22 0,0-4 5 16,0-2 1-16,4 3 0 0,-1-10-14 0,1 1 0 16,-1-1 0-16,4 4 0 0,-7-13-17 0,0 0 0 15,0 0 0-15,0 0 0 16,0 0-182-16,0 0-36 0,11-7-7 0,-4-8-2 16</inkml:trace>
  <inkml:trace contextRef="#ctx0" brushRef="#br0" timeOffset="58352.42">28952 6348 345 0,'0'0'15'0,"0"0"4"0,0 0-19 16,0 0 0-16,0 0 0 0,0 0 0 0,0 0 230 15,0 0 42-15,0 0 9 0,0 0 2 0,0 0-121 0,0 0-24 16,0 0-5-16,0 0-1 16,0 0-54-16,0 0-11 0,0 0-3 0,0 0 0 0,0 0-33 0,0 0-7 15,0 0-2-15,-3 19 0 0,3 0-13 0,-7 6-9 16,3 3 12-16,1 0-12 0,-1 7 10 0,-3-1-10 15,0 1 8-15,4-1-8 0,-4-3 0 0,3 10 0 16,1-6 0-16,-1-4 0 0,1-6 0 0,-1 3 0 16,0-9 0-16,1 3 0 0,3-9 0 0,0 2 0 15,-4-5 0-15,4-1 0 0,0-9 18 0,0 0 2 16,0 0 0-16,0 0 0 0,0 0-9 0,0 0-2 0,0 0 0 0,0 0 0 16,-3-9-9-16,-1-1 0 0,1 1 0 0,3-7 0 15,-4-3 0-15,4 4-11 0,-3-4 3 16,3-6 0-16,0 6 8 0,0-9 0 0,0 3 0 0,3 3 0 15,1-10 0-15,-1 10 0 0,4-9 0 0,-3 12 0 16,3-3 0-16,-3 0 0 0,6 10 0 0,-3-4 0 16,0 7 0-16,4-1 0 0,-4 4 0 0,3 3-8 15,1-3 8-15,0 6 14 0,3 6-3 0,-4-3-1 16,4 3-10-16,1 4 0 0,-1-1 0 0,-4 1 0 16,4-1 0-16,-3 0 0 0,-1 7 0 0,-2-7 0 15,-1 7 0-15,-4-3 0 0,-3-4 0 0,-3 4 8 16,-4-1-8-16,-1-2 0 0,-2-1 0 0,-1 0 8 15,-6-2-8-15,-1 8 0 0,0-5 0 0,1-1 8 16,-1-6-8-16,-3 7 0 0,3-4 9 0,1 3-9 0,-4-9 0 16,3 7 0-16,0-4 0 0,8-3 8 15,-4 0-8-15,3 0 0 0,4 0 0 0,7 0 8 0,0 0-8 0,0 0 0 16,0 0 0-16,0 0-8 0,0 0 8 0,10 0-13 16,1-3 5-16,3 3 8 0,4 0-9 0,3 0 9 15,-3 0 0-15,6 3 0 0,1 3-10 0,0-3 10 16,-1 7-8-16,5-1 8 0,-5 0 0 0,5 1 0 15,2 6 0-15,-6-7 8 0,3 7-8 0,-3-7-13 16,-4 7 3-16,-7-4 1 0,0-2 9 0,-3 5 0 16,-8-5 0-16,-3-1 0 0,-7 7 0 0,0-4 0 15,-3-2 0-15,-4-1 0 0,-8 4 0 0,1-1 0 16,-3-2 0-16,-1-1-8 0,0 0 8 0,-3-9 0 16,3 7 0-16,1 2 0 15,-5-9-123-15,-2 0-29 16,-1 0-5-16,0 0-2 0</inkml:trace>
  <inkml:trace contextRef="#ctx0" brushRef="#br0" timeOffset="58612.66">29535 6671 2001 0,'0'0'88'0,"0"0"20"0,0 0-87 0,0 0-21 0,0 0 0 0,7 9 0 0,-7-9 40 0,7 7 4 16,-4-4 1-16,4 3 0 0,0-3 3 0,0 3 0 16,4 1 0-16,0-4 0 15,-1 3-33-15,4-6-7 0,0 0 0 0,4 0-8 16,0 3-53-16,-1-6-18 0,1-3-3 0,-4 6-581 15,4-3-116-15</inkml:trace>
  <inkml:trace contextRef="#ctx0" brushRef="#br0" timeOffset="58819.67">29506 6445 288 0,'0'0'25'0,"0"0"-25"0,0 0 0 0,0 0 0 15,11 3 312-15,0 7 58 0,-1-10 11 0,4 6 3 16,0-6-251-16,4 3-49 0,3-3-11 0,4 0-1 16,3 0-46-16,0 0-9 0,4-3-1 0,0 3-1 31,0 0-106-31,3-6-21 0,-3 3-4 0,3-4-647 0</inkml:trace>
  <inkml:trace contextRef="#ctx0" brushRef="#br0" timeOffset="59060.54">30208 6376 1443 0,'11'6'64'0,"-11"-6"13"0,7 4-61 0,-3 5-16 0,-4-9 0 0,3 9 0 15,-3 1 165-15,-7 5 31 0,0 4 5 0,-4 0 2 16,1 6-109-16,-8 3-22 0,1-3-4 0,-1 4 0 16,-3 5-39-16,0 1-7 0,-1-1-2 0,1 4 0 15,4-1-41-15,-5-2-9 0,1-1-2 0,7 1 0 16,0-13 10-16,3 3 2 0,8 0 0 0,-1-6 0 0,8-3 6 0,-1-7 2 16,8 0 0-16,0-6 0 0,3-3 12 0,0 0 16 15,7-9-3-15,4-3-1 0,-1-4 32 16,8-3 7-16,3-6 1 0,1-3 0 0,-1 3-17 15,4-4-3-15,-4-5-1 0,-3-1 0 0,-4 7-31 0,-3-6 8 16,-4-4-8-16,-3 4 0 0,-8-1-9 0,-6 4-5 16,-4-4-1-16,-4 1 0 15,-6 9-33-15,-5 6-8 0,-6 0 0 0,-7 3-1 16,-7 7-68-16,-8 9-14 0,1 0-2 0,-11 0-1 0</inkml:trace>
  <inkml:trace contextRef="#ctx0" brushRef="#br0" timeOffset="62185.69">25922 7797 230 0,'0'0'20'0,"0"0"-20"0,0 0 0 0,0 0 0 16,0 0 119-16,0 0 19 0,0 0 4 0,0 0 1 15,0 0-8-15,0 0-2 0,0-3 0 0,0-4 0 16,0 4-88-16,0-3-17 0,0 3-4 0,0 3-1 16,0-7 2-16,0 7 1 0,0 0 0 0,4-3 0 15,-4 3 13-15,0 0 2 0,0 0 1 0,0-6 0 16,3 3 11-16,-3 3 3 0,0 0 0 0,0 0 0 15,0 0-14-15,0 0-2 0,0 0-1 0,0 0 0 0,0 0-7 0,0 0 0 16,0 0-1-16,0 0 0 16,0 0-6-16,0 0-1 0,0 0 0 0,0 0 0 0,-3 12-8 15,3 4-1-15,0-3-1 0,-4 12 0 0,4 0-6 0,-3 3-8 16,-1-3 11-16,1 3-11 0,-1 1 8 0,0-4-8 16,-3 3 0-16,7-3 0 0,-3 3 0 0,-1-3 0 15,1 0 0-15,3-3 0 0,-4-6 0 0,1 3 0 16,3-3 0-16,0-7 0 15,0 0 0-15,0 1 0 0,0-10 0 0,0 0 0 0,0 0 0 0,0 0 0 16,0 0 0-16,0 0 0 0,3 9 0 0,-3-9 0 16,0 0-9-16,0 0 9 15,0 0-36-15,0 0-1 0,0 0-1 0,0 0 0 16,0-9-88-16,0-1-18 0,0-5-3 0,0 5-360 0,0-9-72 0</inkml:trace>
  <inkml:trace contextRef="#ctx0" brushRef="#br0" timeOffset="62612.74">25901 7841 403 0,'0'0'36'0,"0"0"-36"0,0-4 0 0,0 4 0 16,-4-6 264-16,4 6 45 0,0 0 10 0,0 0 1 16,-3-9-147-16,3 9-29 0,0 0-7 0,0 0-1 15,0 0-57-15,0 0-12 0,0 0-3 0,0 0 0 16,0 0-45-16,0 0-10 0,0 0-1 0,0 0-8 16,0 9 0-16,3 10 0 0,-3-3-10 0,4 9 10 15,-1-6 0-15,1 6 0 0,0-7 0 0,3 1 0 16,0 0 0-16,0 0 0 0,0-3 0 0,3 2 0 15,1-8-9-15,0 5 9 0,3-11 0 0,-4 5 0 16,4-9-12-16,-3 6 4 0,-1-6 8 0,1-6-13 0,3 3 13 16,0-7 0-16,0 4 0 0,4-6 10 0,-4-4-10 15,4 0 0-15,-1-3-10 0,1 1 10 0,0 2-22 0,-4-3 2 16,0 0 0-16,0 1 0 0,-3-1 9 0,-1 0 3 16,1-3 0-16,-4 9 0 0,0-2 8 0,-4-4 0 15,1 10 0-15,-4-1 0 0,3 1 27 0,-3 9 1 16,-3-7 0-16,3 7 0 0,0 0-11 0,0 0-1 15,0 0-1-15,0 0 0 0,-4 0-5 0,-3 10-1 16,0-1 0-16,4 7 0 0,-4 0-9 0,3 2 0 16,1 1-12-16,-1 9 12 0,1-2-9 0,3 2 9 15,0 0 0-15,-4-3 0 0,4 3 0 0,4-6 0 0,-4 0 0 16,3-3 0-16,1 6-8 0,-4-6 8 0,3-3 0 0,-3 2 0 16,4-2-13-16,-4-3 4 0,3-4 1 0,-3 0 0 31,0 4-18-31,4-4-3 0,-4-9-1 0,0 0-625 0,0 4-125 0</inkml:trace>
  <inkml:trace contextRef="#ctx0" brushRef="#br0" timeOffset="63130.04">26532 7731 1263 0,'0'0'56'0,"0"0"12"0,0 0-55 0,0 0-13 0,0 0 0 0,0 0 0 0,0 0 126 0,4 9 22 16,-1 1 5-16,1-1 1 0,-4 0-67 0,0 7-14 15,0-3-2-15,-4 12-1 0,4-6-48 0,-3 6-10 16,-1 3-1-16,-3-3-1 0,4 9-10 0,-4-5 0 16,0 5 0-16,0-6 8 0,0 1-8 0,0-4 0 15,0 0 0-15,-1-6 8 0,5-1-8 0,-1 1 0 16,1-3 0-16,-4-7 0 0,7 7 0 0,-4-13 0 15,1 7 0-15,3-10 0 0,0 0 0 0,0 0 0 16,0 0 0-16,0 0 8 0,0 0-8 0,0 0 8 16,0 0-8-16,0 0 8 0,0-10-18 0,0 1-4 15,0-1-1-15,0-5 0 0,0 2-5 0,3-6 0 16,-3-3-1-16,4-6 0 0,-4 3 21 0,3-3 0 0,1-7 0 16,-4 4 8-16,3-10-8 0,1 7 0 0,-1 2 0 0,1 1 0 15,0 0 0-15,3-1 0 0,-4 13 0 16,4 7 0-16,0-4 0 0,-3 7 0 0,-1-1 0 0,1 4 0 15,3-3 0-15,-7 9 13 0,3-3-3 0,-3 3-1 16,7-7 3-16,-7 7 0 0,0 0 0 0,7 10 0 16,4-4 4-16,0 3 2 0,-4 10 0 0,0 0 0 15,0 9 6-15,0 4 2 0,0-1 0 0,-4 3 0 16,5-5-14-16,-1 5-4 0,3-9 0 0,-3 10 0 16,4-7-8-16,-1 0 0 0,1-9 0 0,-4 6-11 15,4-9 11-15,-4-4 0 0,0 4 0 0,0-7 0 16,-4 1-16-16,4-1-2 0,-7-9 0 0,0 0 0 15,0 0-163-15,0 0-33 0,0 0-6 16,0 0-2-16</inkml:trace>
  <inkml:trace contextRef="#ctx0" brushRef="#br0" timeOffset="63297.66">26494 8026 2055 0,'0'0'91'0,"0"0"19"0,0 0-88 0,0 0-22 0,10-7 0 0,4 7 0 0,0-3 48 0,1-3 4 16,-1 6 2-16,3-3 0 0,4-4-35 0,1-2-7 16,-1 6-2-16,-4-3 0 0,8-4-26 0,14 1-26 15,-21 3-952-15</inkml:trace>
  <inkml:trace contextRef="#ctx0" brushRef="#br0" timeOffset="63846.22">26024 9104 403 0,'0'0'36'0,"0"0"-36"15,0 0 0-15,0 0 0 0,0 0 313 0,0 0 56 16,0 0 11-16,0 0 3 0,-3 10-240 0,3-1-48 0,-4 1-10 0,1 5-1 16,-1-2-43-16,4 2-8 0,-3 4-1 0,-4 6-1 15,3-3-12-15,1 13-3 0,-4-7 0 0,3 13 0 16,-3-4-16-16,0-2 0 15,3 12 0-15,1-3 0 0,-4-3 0 0,0-1 0 0,3 4 0 0,1-9 0 16,-1 2 0-16,1-2 0 0,-4-1 0 16,7-5 0-16,-4-4 0 0,4-7 0 15,-3-2 0-15,3-3 0 0,0 2 0 0,0-8 0 0,0-4 0 16,0-3 0 0,0 0-38-16,0 0-14 0,0-10-4 0,3-5 0 0,1-4-156 15,3-9-32-15,3-19-7 0,-3 3-1 0</inkml:trace>
  <inkml:trace contextRef="#ctx0" brushRef="#br0" timeOffset="64247.43">25950 9180 1407 0,'0'-10'62'0,"0"10"14"16,0 0-61-16,0 0-15 0,0 0 0 0,0 0 0 0,0-3 126 0,0 3 22 15,0 0 5-15,0 0 1 0,0 0-72 0,0 0-14 16,0 0-4-16,0 0 0 16,7 3-28-16,4 7-7 0,-4 5-1 0,4 4 0 0,-1 0-4 0,1 6-2 15,-1 3 0-15,-3-3 0 0,4 10-22 0,0-7 0 16,-4-3 0-16,0-3 0 0,0 3 0 15,3 0-10-15,-3-6 1 0,0 0 0 0,4 0-1 0,-4-4 0 16,0-5 0-16,4-1 0 0,-1-9 1 0,-3 6 0 16,4-2 0-16,3-8 0 0,-3-2 9 0,3-3 0 15,-4-10 0-15,4 3 0 16,-3-3-26-16,3 1-3 0,0-11-1 0,0 4 0 16,0-3-1-16,1-6 0 0,-1 5 0 0,-4-5 0 0,1 9 11 0,-1-3 3 0,1 2 0 0,-4 8 0 15,0 8 17-15,-3-5 0 0,3 11 0 0,-4-5 0 16,-3 9 26-16,0 0-1 0,0 0 0 0,0 0 0 15,0 0 1-15,4 9 0 0,-1 1 0 0,-3 6 0 16,0 2-2-16,0 1-1 0,0 0 0 16,0 9 0-16,-3-3-11 0,3 3-3 0,-7-2 0 15,7 2 0-15,-4 0-9 0,4 3 10 0,0-9-10 16,-3 3 10-16,3 0-10 0,-4-6 0 0,4 0 0 0,-3 0 8 16,3-3-8-16,0-7 0 0,0 0 0 0,0-9 0 15,0 0-33 1,0 0 1-16,0 0 0 0,0 0 0 0,0 10-136 0,0-10-28 15,0 0-4-15,0 0-576 0</inkml:trace>
  <inkml:trace contextRef="#ctx0" brushRef="#br0" timeOffset="64905.88">26614 9133 1879 0,'0'0'83'0,"0"0"17"0,0 0-80 0,0 0-20 16,0 0 0-16,3 3 0 0,1 3 56 0,-1 10 6 16,-3-4 2-16,0 4 0 0,7 3-14 0,-3 6-2 15,-1-6-1-15,1 9 0 0,-4 6-30 0,0 1-5 16,3 2-2-16,-3-8 0 0,0 5-10 0,0-6 0 16,0 7 0-16,0-10 0 0,0 3 0 0,4 0-12 0,-8-3 2 0,4 1 1 15,-3-8-3-15,3 7 0 0,0-12 0 0,-4 3 0 16,1-7 12-16,3 0 0 0,0-9 0 0,0 0 0 15,0 0-12-15,0 0 4 0,0 0 0 0,-4-9 0 32,-3 0-55-32,4-1-10 0,3-5-3 0,-4-7 0 15,1-3-4-15,6-1 0 0,-3-2-1 0,0 0 0 0,0-3 48 0,0-7 9 0,-3 0 3 0,3-2 0 16,0 2-1-16,0 3 0 0,0 7 0 0,0 3 0 16,7 3 34-16,-4 7 6 0,-3-1 2 0,7 3 0 15,-3 7-1-15,-1-3 0 0,4-1 0 0,-7 10 0 16,4 0 22-16,-4 0 5 0,10 0 1 0,-3 7 0 15,1-4-9-15,-1 6-2 0,-4 0 0 0,4 1 0 16,-3 6-12-16,-4 2-2 0,0 1-1 0,0 0 0 16,0 6-21-16,-7-6 0 0,0-3 0 0,0 2 0 15,-1 1-10-15,1-3 10 0,-3 3-12 0,3-10 12 0,-4 7 0 0,4-7 17 16,4-6-1-16,3-3-1 0,0 0-15 0,0 0 0 16,0 0 0-16,0 0 0 0,0 0 0 0,0 0 0 15,3-9 0-15,8 0 0 0,6-4 0 0,1-3-15 16,3-3 3-16,-3 4 1 0,7 2 11 0,-4-2 16 15,3 5-4-15,-2 4-1 0,2-4 4 0,1 10 1 16,-4 0 0-16,4 7 0 0,-1-4 0 0,1 6 1 16,-4-2 0-16,1 11 0 0,-5-8 12 0,-3 5 3 15,-3 4 0-15,-4 0 0 0,0 0-20 0,-7 6-4 16,0 0-8-16,-4-6 12 0,-3 6-4 0,0-3-8 16,-3 3 11-16,-4 0-11 0,0-6 10 0,-4 0-10 15,0 6 8-15,1-6-8 0,-5-4 0 0,-2 4 0 16,-1-6 0-16,0 2 0 0,-3 1-11 0,-4-3-7 15,4-4-2-15,-4 0 0 16,-3-2-135-16,3-4-27 0,-28-6-6 16,15-4-621-16</inkml:trace>
  <inkml:trace contextRef="#ctx0" brushRef="#br0" timeOffset="65630.6">28995 7634 1339 0,'0'0'59'0,"0"0"13"0,0 0-58 0,0 0-14 0,0 0 0 0,0 0 0 16,0 0 92-16,0 0 15 0,0 0 3 0,0 0 1 16,0 0-71-16,0 0-15 0,0 0-2 0,3-10-1 15,-3 4-14-15,4-3-8 0,-4 5 8 0,3-2-8 16,-3 6 13-16,0-9-1 0,4-1-1 0,-4 10 0 0,0 0 16 0,0 0 3 16,0 0 1-16,0 0 0 0,0 0 10 0,0 0 3 15,0 0 0-15,0 0 0 0,0 0-5 0,0 0-1 16,-7 10 0-16,3-1 0 0,-3 10-19 0,4-3-4 15,-1 9-1-15,-3-3 0 0,4 9-2 16,-4-3 0-16,0 10 0 0,3-4 0 16,0 4-4-16,1-4 0 0,-4 1-8 0,3 3 12 15,1-4-12-15,-1-6 0 16,1-3 8-16,3 4-8 0,0-4 0 0,-4-6 0 0,4-1 0 0,-3-2 0 0,3-7 0 0,0 1 0 16,-4-1 8-16,4-9-8 0,0 0 0 0,0 0 0 15,0 0 0-15,0 0 0 16,0 0-36-16,0 0-1 0,0 0 0 0,0-9 0 15,-3-1-203-15,3-5-41 0,-11-13-8 0,4 2-2 0</inkml:trace>
  <inkml:trace contextRef="#ctx0" brushRef="#br0" timeOffset="66140.3">28956 7552 403 0,'0'0'17'0,"0"0"5"0,0 0-22 0,0 0 0 0,0 0 0 0,0 0 0 16,0 0 280-16,0 0 52 0,0 0 11 0,0 0 1 15,0 0-213-15,0 0-43 0,0 0-9 0,0 0-2 16,0 0-15-16,0 0-3 0,0 0-1 0,0 0 0 16,4 9-28-16,-1 1-6 0,1-1 0 0,-1 1-1 15,1 5-4-15,-4-2-1 0,3 3 0 0,1-1 0 16,-1 4-4-16,1 0-1 0,-1 0 0 0,1 6 0 16,-1 0-1-16,4-3-1 0,-3 3 0 0,3 3 0 15,-3-9 1-15,3-3 1 0,-4 2 0 0,4-2 0 0,0-3-4 16,0-1-1-16,0-9 0 0,-3 7 0 0,-4-10-8 0,7 9 12 15,-7-9-12-15,0 0 12 0,0 0-12 0,3 0 0 16,4-3 0-16,1-3 8 0,-1-4 3 0,-4 1 0 16,8 0 0-16,-1-7 0 0,-6 6-11 0,3-8 0 15,3 2 0-15,-2-3 0 0,2-9-10 0,-3 9-1 16,0-9 0-16,4-3 0 0,-1 9-3 0,-3-3-1 16,0-1 0-16,1 8 0 0,-1-7 1 0,0 6 0 15,-4 9 0-15,1 1 0 0,-1-1 14 0,-3 4 0 16,4-3-10-16,-4 9 10 0,0-3 0 0,0 3 0 0,0 0 0 0,0 0 0 15,0 0 9-15,0 0-9 16,0 0 10-16,0 0-10 0,0 0 10 0,0 0-10 0,0 0 10 0,0 0-10 16,0 0 12-16,0 0-3 0,0 12-1 0,0 4 0 15,3 9 2-15,1-3 0 0,-4 9 0 0,0-2 0 16,0 5 2-16,3-6 0 0,-3 10 0 0,4-4 0 16,-8-5-12-16,4 2 8 0,0 0-8 0,0-6 8 15,0 4-8-15,0-4 0 0,4-7 0 0,-1 1 8 16,-3-3-8-1,0-7 0-15,0 7-10 0,0-13 10 0,0-3-16 16,0 0 4-16,0 0 0 0,0 0 0 0,0 0-129 16,0 0-26-16</inkml:trace>
  <inkml:trace contextRef="#ctx0" brushRef="#br0" timeOffset="66815.48">29464 7590 2041 0,'0'0'44'0,"0"0"10"0,0 0 2 0,0 0 2 0,0 0-46 0,0 0-12 16,0 0 0-16,0 0 0 0,0 0 33 0,4 9 5 15,-4 1 1-15,3 5 0 0,-3 1-19 0,-3 3-4 16,-1 0-1-16,4 6 0 0,-7-3-1 0,3 12 0 15,1-6 0-15,-4 7 0 0,3-1-14 0,1-6 0 0,-4-2 0 0,3-1 0 16,1-3 0-16,-1 3 9 16,1-7-9-16,-1 1 8 0,1-9-8 0,3 5 0 0,0-5 0 0,0-10 0 15,0 0 0-15,0 0 0 0,0 0 0 0,0 0 0 16,0 0 0-16,0 0 0 0,0 0 0 0,-4-10-11 31,1 1-100-31,-1-7-20 0,0 4-4 0,4-7-1 16,-3 3 23-16,-1 1 4 0,4-4 1 0,-3 0 0 15,-1-6 19-15,1 3 4 0,-1 0 1 0,4-6 0 0,-3 0 92 0,3 2 20 0,3-2 3 0,-3 3 1 16,4 0 60-16,-1 6 13 0,4 7 3 0,-3-4 0 16,3 0-19-16,4 7-3 0,-1 0-1 0,-3 5 0 15,4-2-25-15,-1 3-4 0,1-3-2 0,3 6 0 16,0-10-24-16,-3 10-5 0,3 0-1 0,-4 7 0 16,-2-7-12-16,2 3-4 0,-10-3 0 0,4 6 0 15,-4-6-8-15,7 9-12 0,-7 4 2 0,0-7 1 0,-7 10-4 0,3-4-1 16,-3-2 0-16,-4-1 0 0,1 7 14 0,-1-7 0 15,-3 1 0-15,0-1 0 0,3 1 9 0,1-1-9 16,-1-3 0-16,4-3 9 0,4 4-9 0,3-7 12 16,-7 0-12-16,7 0 12 0,0 0 6 0,0 0 2 15,0 0 0-15,0 0 0 0,0 0-20 0,0 0 0 16,7 0 0-16,0 0 0 0,3-7-17 0,4 7-1 16,-3-3 0-16,0 3 0 0,3 3 18 15,-4 4 0-15,4-7 0 0,-3 9 0 0,3 0 0 0,-3 1 0 16,-1 6 0-16,1-7 0 0,-4 10 0 0,0 0 0 15,0-4 0-15,-3 4 0 0,-4-3 8 0,3 3-8 0,-3-1 0 16,-3 1 9-16,-1 0-9 0,-3 3 0 16,-4-3 0-16,1 0 0 0,-4-4-12 0,-4 4-5 0,-3-6-1 0,0 2 0 31,0 1-158-31,-4-3-32 0,-35 5-7 0,21-8-1 0</inkml:trace>
  <inkml:trace contextRef="#ctx0" brushRef="#br0" timeOffset="67297.69">28995 8822 1818 0,'0'0'80'0,"0"9"17"0,0 1-77 0,-4 6-20 16,4 2 0-16,0-2 0 0,0 3 99 0,-3 0 16 0,3 6 3 0,-4 3 1 15,1 0-53-15,3-3-10 0,-4 4-3 0,4 5 0 16,-3-6-33-16,3 7-8 0,-4-1 0 0,1-6-1 16,-1 1-11-16,4 2 0 0,-3-3 0 0,-5 0 0 15,5 1-13-15,-1 2 5 0,-3-12 8 0,4 9-13 16,-1-9 13-16,4-3-9 0,-3-7 9 0,3 0-8 15,0-2 8-15,0-7-12 0,0 0 12 0,0 0-12 32,0 0-24-32,0 0-6 0,0 0-1 0,-4-7 0 0,-3-11-169 0,4 8-33 15,-4-5-7-15,3-4-2 0</inkml:trace>
  <inkml:trace contextRef="#ctx0" brushRef="#br0" timeOffset="67681.75">28907 8775 1609 0,'0'0'71'0,"3"3"15"0,4 3-69 0,0 4-17 16,0-1 0-16,0 10 0 0,0-3 124 0,4 3 20 16,-4 6 5-16,0-7 1 0,0 11-72 0,0-1-14 15,-3 6-4-15,-1-5 0 0,4 5-20 0,-3 1-5 16,-1-7-1-16,1 6 0 0,-1-5-34 0,5-4 0 16,-5 0 0-16,1-6 0 0,-1-1 0 0,1 1 0 15,3-9 0-15,0-1 0 0,-4 4 0 0,4-10 0 16,4 3 0-16,-1-6 0 0,1-6-9 0,3-4-9 15,4 1-2-15,-1-10 0 0,8-6 0 0,-4 0-1 16,0-3 0-16,1-7 0 0,2 1-3 0,1 2 0 16,-4-8 0-16,4 8 0 15,-4-2-4-15,0-1 0 0,-3 10-1 0,0 3 0 0,-4 0 29 0,-4 13 0 16,1-1 0-16,-4 10 0 0,-7 0 32 0,3 7 8 0,4 2 3 0,-3 0 0 16,-4 10 21-16,0 10 5 0,-4-4 1 0,1 3 0 15,-1 6-46-15,-3 1-10 0,0-1-2 0,-3 4 0 16,-1-4-12-16,-3 1 0 0,3-4 0 0,-3 4 0 15,0-1 0-15,0 1 0 0,0 2 0 0,0-8 0 16,0 5-13-16,3-6-6 0,-3-3-1 0,0 0 0 16,3-6-46-1,-3 0-10-15,7-3-1 0,-3-7-1 0,-1-6-84 0,0 4-17 16,1-7-3-16</inkml:trace>
  <inkml:trace contextRef="#ctx0" brushRef="#br0" timeOffset="68101.39">29707 8929 2052 0,'0'0'91'0,"0"0"18"0,7 9-87 0,1-3-22 15,2 4 0-15,-6-1 0 0,3-3 151 0,-4 7 25 16,-3 6 6-16,0 6 1 0,-3 0-88 0,-1 3-18 16,-3 7-3-16,-3-7-1 0,-1 10-51 0,0-4-10 15,-3-6-3-15,0 7 0 0,4-1-27 0,-1-6-6 16,-3-2 0-16,3 2-1 15,1-3-36-15,3 3-7 0,-4-9-2 0,4-3 0 0,0 2 38 0,0-8 7 16,3-1 1-16,1-3 1 0,3-6 23 0,0 0 0 16,0 0 0-16,0 0 0 0,-4-9 0 0,8 3 0 15,-1-13 0-15,4-6 0 0,0 6-8 0,4-9-8 0,0 0 0 0,-1-7-1 16,4-2 1-16,0-4 1 0,1-3 0 0,2-3 0 16,1-6 15-16,-1 5 0 0,5-5 0 0,-1 3 0 15,0 6-17-15,0 10-1 0,4 5 0 0,-4 7 0 16,-3 0 31-16,3 13 7 0,-4 6 0 0,-2 3 1 15,2 3 7-15,1 6 2 0,-4 7 0 0,0 9 0 16,-3 3 18-16,-1 7 4 0,1-7 1 0,-1 16 0 16,-3-6-6-16,1 6-2 0,-5 3 0 0,1 3 0 15,-1-6-28-15,1 0-5 0,-4-7-2 0,3 1 0 16,-3-4-10-16,0-5 0 0,0 5 0 0,0-15 0 16,0 6-11-16,-3-9 3 0,-1-4 0 0,4-2 0 15,-3-4-154-15,-4-6-30 0,-1 0-7 0,-2 0-554 16,-1-6-111-16</inkml:trace>
  <inkml:trace contextRef="#ctx0" brushRef="#br0" timeOffset="68242.94">29542 9412 1152 0,'0'0'102'0,"0"0"-82"16,10 0-20-16,4 0 0 0,4 0 248 0,7-4 44 15,-1-2 10-15,8-3 2 0,3-1-182 0,4 1-36 16,4-7-7-16,-1 4-2 15,0-13-105-15,-3 6-22 0,0-6-4 0</inkml:trace>
  <inkml:trace contextRef="#ctx0" brushRef="#br0" timeOffset="70450.16">30512 2171 518 0,'-50'-34'46'0,"26"15"-37"0,-5-6-9 0,-2 0 0 16,-8 6 244-16,0-16 48 0,0 7 8 0,0 6 3 15,4-9-208-15,-4-4-42 0,-3 7-8 0,-4-6-1 0,0-4-12 0,-3 10-1 16,-4-10-1-16,4 7 0 0,-8-13-17 0,8 6-3 16,-1 10-1-16,-2-7 0 0,-5 1-9 0,1 6 0 15,-4 3 0-15,-4-10 0 0,-3 7 0 0,4-7 0 16,-1 7 0-16,-3-6 0 0,4 5 0 0,-8 1 0 15,-3-6-10-15,0 6 10 0,-4-1-22 0,4 4 2 16,-3-9 0-16,-1 6 0 0,-3-7 12 0,0 7 8 16,-8 0-10-16,5 2 10 15,-1-2-38-15,-3 3-2 0,-7 0 0 16,-8 0 0-16,1 6 4 16,0-9 1-16,-4 9 0 0,-7-6 0 0,0 6-9 0,4 4-3 0,3-4 0 0,-3-6 0 0,-1 12 33 0,4-3 14 0,1-2-12 0,2 2 12 15,1 3 0-15,0-2 0 0,-1 5 0 16,5 1 0-16,-1 0 24 0,0-1 0 0,0 1 0 0,0 2 0 15,4-2 8-15,0 0 2 0,3-1 0 0,1 4 0 16,-1 3-3-16,-3-3-1 0,-4-4 0 0,4 1 0 16,-1 9 11-16,-3-10 3 0,1 7 0 0,-1-3 0 15,4 0-11-15,-1 6-1 0,5 0-1 0,-1 0 0 16,0 0-5-16,1 0-1 0,2 6 0 0,5 3 0 16,-1 1-25-16,0 5-14 0,1-2 2 0,-1 12 0 15,-3-6 12-15,7 0 15 16,3 15-3-16,0-15-1 0,4 15-19 0,-7-8-4 0,0 2-1 0,4 6 0 15,-1 10 5-15,0-6 8 0,4-4-13 0,-3 13 5 16,-5 3 8-16,5 4-8 0,-1-7 8 0,1 16-8 0,-5-10 8 16,8 0 0-16,4 10 0 0,-1-10 0 0,-3 10 0 0,7 0 0 15,4-4-9-15,6 4 9 0,-3 3 0 16,4-4 0-16,3 1 0 0,3 3 0 0,1 0-20 0,0 6 4 16,-4-3 1-16,3-3 0 15,5 9-26-15,-5 0-6 0,1-2-1 0,3 5 0 16,-3 3 10-16,6 1 2 0,1 6 0 15,0 0 0-15,-1-7 9 0,4 7 3 16,1 3 0-16,-1 0 0 0,7-3 11 0,0 9 2 0,1 0 1 0,2-6 0 16,5 6 10-16,-5-6 8 0,8 6-8 0,-3 7 11 0,2-10-11 0,-2 3 0 15,6 0 0-15,-3 4 0 0,3-4 0 0,1 0 0 16,-1 3-12-16,4 4 12 0,3-7 20 0,-3-3 11 16,4 3 2-16,3 1 1 0,-1 8-18 15,1-5-3-15,4 5-1 0,3 1 0 0,-4-1 16 0,8 1 2 0,3 0 1 16,0-1 0-16,4 4-3 0,3-3 0 0,3 5 0 0,1-2 0 15,3 3-20-15,4-3-8 0,7 6 0 0,-1 0 9 16,-2 0-9-16,6 0 0 0,4 6 0 0,3-3 8 16,0 4-8-16,4-7 0 0,-4 3 0 0,8-3 0 15,3 9 0-15,0-2-9 0,7-7 9 0,7 6-13 16,0-3 13-16,3-3 0 0,1-3 0 0,10 3 0 16,7-6 0-16,4 6-14 0,-4-10 1 0,4 11 0 15,10-8 13-15,0-2 0 0,1 0 9 0,3 5-9 16,-1-5-20-16,8 0-9 0,0-7-3 15,4 10 0-15,-5-7 16 0,5 4 2 0,-4-7 1 0,3 7 0 16,4-1 5-16,-3 4 8 0,-5-3-13 0,1-1 5 16,4 7 8-16,-4-3 0 0,3-3 0 0,0-7-8 15,1 7 8-15,-1-1 0 0,4 1 0 0,-3-10 0 0,-1 3 0 0,1-6 0 16,6-3 0-16,-7 7-8 16,-3-7 8-16,4-4 16 0,3 1-4 0,0-3-1 0,0 0 27 15,-1-4 6-15,1 1 0 0,0-10 1 0,4 6 15 16,-1-6 4-16,1-9 0 0,-1 0 0 0,1-1-45 15,-1-8-9-15,1-7-2 0,6-3 0 0,1 0-8 16,3-10 8-16,3 4-8 0,1-13 8 0,3 3-8 0,4-3 12 16,-8-6-12-16,8-10 12 0,0 1-12 0,-4-1 0 15,0-9 0-15,-4-3 0 0,4-6 0 0,-6-7 0 16,-1 0 0-16,0-3 8 0,-4-9 29 0,4 3 6 16,-3-13 1-16,-1 4 0 0,-3-10-10 0,4-3-2 15,-4 0 0-15,3-13 0 0,-3 4 16 0,-7-13 4 0,-3-3 0 16,3-10 0-16,-4-6-32 0,-7 1-7 0,1-4-1 0,-8-13 0 15,0 1 16-15,-3-10 4 0,0-3 0 0,-7 0 0 16,-8-10-32-16,-6 1 0 0,-4 0 0 0,-3-7 0 16,-4-3 0-16,0 3 0 0,-7-3 0 0,-4-9 0 15,1-6 0-15,-8-1 0 0,0 7 0 0,-6-10 0 16,-1-6 0-16,0 0 0 0,-3 0 0 0,0 1 0 16,0-11 12-16,-4 1-3 0,-10 0-1 0,3-10 0 15,4 0-8-15,-8-3 0 0,5-6 0 0,-5-6 0 16,1-1 0-16,-7-9 0 0,-1 4 0 0,-3-14 0 15,-7 11 0-15,-3-4-11 0,-8 3 3 0,-6 0 0 16,-8-3-12-16,-7 3-1 0,-6-3-1 0,-8 3 0 16,-7-3 22-16,-3 4 0 0,-8-4 0 15,-3 3 0-15,-7-9 11 0,-17 6 9 0,-15 0 3 0,-14-3 0 16,-11 3-57-16,-17 9-11 16,-17-9-3-16,-19 6 0 0,-13 13-160 0,-18-3-32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54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78 11720,'0'0'1170,"0"-2"-1071,0-13-22,0 12 119,1-1 1,-1 1 0,0-1-1,0 0 1,-1 1-1,1-1 1,-1 1-1,1-1 1,-1 1 0,-1-1-1,-1-5 1,2 8 298,-5-8 224,5 9-680,0-1 0,0 1 0,1 0 0,-1 0 0,0-1 0,0 1-1,0 0 1,1 0 0,-1 0 0,0 0 0,0 0 0,0 0-1,0 0 1,1 0 0,-1 0 0,0 1 0,0-1 0,1 0 0,-1 0-1,0 1 1,0-1 0,1 1 0,-1-1 0,0 0 0,1 1 0,-1-1-1,0 1 1,1 0 0,-1-1 0,1 1 0,-1-1 0,1 1-1,-1 0 1,1-1 0,-1 1 0,1 1 0,-2 3-75,0 0 1,0 0 0,0 0-1,0 9 1,0-5 126,-3 17-91,2 1 0,0 36 0,-4 30 0,0 11 0,1-20 0,-7 98 0,4-70-26,-13 107 242,4-90-139,15-118-24,1-7 59,2-4-103,0 0 0,0-1 0,0 1 1,0 0-1,0 0 0,0 0 0,-1 0 1,1 0-1,0 0 0,0 0 0,0 0 1,0 0-1,0 0 0,0-1 0,0 1 1,0 0-1,0 0 0,-1 0 0,1 0 1,0 0-1,0 0 0,0 0 0,0 0 1,0 0-1,0 0 0,0 0 0,-1 0 1,1 0-1,0 0 0,0 0 0,0 0 1,0 0-1,0 0 0,0 0 0,0 0 1,-1 0-1,1 0 0,0 0 0,0 0 1,0 1-1,0-1 0,0 0 0,0 0 1,0 0-1,0 0 0,0 0 0,-1 0 1,1 0-1,0 0 0,0 0 0,0 0 1,0 1-1,-2-4-69,-1-3 68,0 1 1,1-1-1,-1 1 1,1-1-1,0 0 1,0 0-1,-1-10 0,-2-46-141,4 47 83,0-14-7,-8-203-385,9 199 370,5-120-252,1 72-133,-5 45 300,12-65 0,1 22 157,3 16 0,-10 33 0,-7 26 16,0-1 1,1 1-1,0-1 1,0 0-1,1 1 1,-1 0-1,1-1 1,0 1-1,0 0 1,0 0-1,6-7 1,-7 10-17,-1 0 1,1 0-1,0 1 0,0-1 1,-1 1-1,1-1 0,0 1 1,0-1-1,0 1 0,0-1 1,0 1-1,0 0 1,0 0-1,0-1 0,0 1 1,0 0-1,0 0 0,0 0 1,0 0-1,0 0 0,0 0 1,0 0-1,0 1 1,0-1-1,0 0 0,0 1 1,0-1-1,0 0 0,-1 1 1,1-1-1,1 1 0,1 2 0,1-1 0,-1 0 0,0 1 0,0 0 0,3 4-1,17 20 122,-2 2 0,-1 0-1,-1 1 1,-2 1 0,24 57-1,-19-31 176,7 14 319,33 124 0,-56-173-482,12 31 0,2 4 53,-9-23-167,-7-24-19,0 0 0,-1 0 0,-1 1 0,1 0-1,0 17 1,2 6 222,-5-33-241,0 0 0,-1 0 0,1 0 1,-1 0-1,1-1 0,0 1 0,-1 0 0,0 0 1,1 0-1,-1-1 0,1 1 0,-1 0 1,0-1-1,0 1 0,1 0 0,-1-1 0,0 1 1,0-1-1,0 0 0,0 1 0,1-1 1,-1 1-1,-2-1 0,1 1-102,0 0 0,0-1-1,0 1 1,0-1 0,0 1 0,-1-1 0,1 0-1,0 0 1,-2 0 0,-14-5-5500,5 3 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9:40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2304,'0'0'13504,"0"2"-13398,-5 63 475,10 79-5,3-21-230,-4-82-268,2 123 274,2-90-109,-9-71-232,1 1-9,6 11 65,-6-13-478,2 3 988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55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0 203 12032,'0'0'1210,"3"-1"-1111,91-57 1966,-41 20-2007,-13 14 398,-27 14-346,2 1 1,-1 1-1,1 1 0,25-9 1,-23 11-135,62-14-354,-64 16 70,16-2-4397,-17 5-64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55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10592,'0'0'8173,"-2"1"-8077,0 0-88,-1 0-1,1 1 1,-1 0 0,1-1 0,-1 1 0,1 0 0,0 0-1,0 0 1,0 0 0,0 1 0,0-1 0,1 1 0,-1-1-1,1 1 1,-1-1 0,1 1 0,-1 4 0,-3 6-86,2 0 0,-3 23 1,1-9 59,2-9-2,-1 34-1,2-16 61,0 33 162,14 130 0,-4-129-69,-8-65-96,1 1 1,0 0-1,0-1 0,1 1 0,0-1 0,0 1 0,0-1 0,0 0 0,1 0 0,0 0 0,0 0 0,0 0 0,1 0 0,0-1 0,-1 0 0,2 0 0,-1 0 0,7 5 0,-4-4-23,1-1 0,-1 1 0,1-1-1,0-1 1,0 0 0,0 0-1,1 0 1,-1-1 0,1 0-1,14 1 1,-2-2 16,1-2 1,-1 0-1,28-5 0,25-5 50,-70 12-80,-3-1 0,0 1 0,0-1 0,1 0 0,-1 0 0,0 0 0,0 0 0,0 0 0,0 0 0,0 0 0,0-1 0,0 1 0,0 0 0,0 0 0,0-1 0,1 0 0,18-3-427,9-2-812,-12-3-4724,-8 1 481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57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25 10592,'0'0'7119,"0"2"-6985,2 49-32,1-1 0,16 73 0,-5-19 156,-7-40-29,6 91 575,-11-131-313,-3 47-1,1-71-477,0 0 0,-1 1 0,1-1 0,0 0 0,0 1 0,0-1 0,0 0 0,-1 1 0,1-1 0,0 0 0,0 1 0,-1-1 0,1 0 0,0 0 0,-1 1 0,1-1 0,0 0 0,-1 0 0,1 0 0,0 1 0,-1-1 0,1 0 0,0 0 0,-1 0 0,1 0 0,0 0 0,-1 0 0,1 0 0,-1 0 0,1 0 0,0 0 0,-1 0 0,1 0 0,-1 0 0,1 0 0,0 0 0,-1 0 0,1 0 0,0 0 0,-1 0 0,1-1 0,-1 1 0,-13-5 60,13 3-73,-1 1 0,0-1 0,0 1 0,1-1 0,-1 0 0,1 0 0,-1 0 0,1 0 0,0 0 0,-1-2 0,-6-10 0,2 6-27,1-1 0,1 0 0,0 0-1,0 0 1,1 0 0,0 0 0,0-1 0,-1-16-1,-5-12-31,6 21 36,0 0 0,2 0-1,-1 0 1,3-29 0,-1 15-13,0 17 25,0 3-1,0 0 0,0-1 0,1 1 0,1 0 1,4-21-1,5-7-74,-8 27 29,8-22 0,-3 15 42,1 1-1,1 0 1,0 0 0,1 1 0,17-18 0,-26 32 7,1-1 0,0 1 1,0 0-1,0 1 0,0-1 0,0 0 0,1 1 1,-1 0-1,1 0 0,0 0 0,-1 0 0,1 0 1,0 1-1,0 0 0,0 0 0,0 0 0,0 0 1,1 0-1,-1 1 0,0 0 0,0 0 0,0 0 1,0 1-1,0-1 0,1 1 0,4 1 0,-4 0 16,-1 0 0,1 0 0,-1 0 0,0 1 0,0 0 0,0-1 0,0 2 0,-1-1 0,1 0 0,-1 1 0,1-1 0,-1 1 0,0 0 0,-1 0 0,1 0 0,-1 0 0,0 1 0,0-1 0,0 1 0,0-1 0,-1 1 0,0 0 0,0-1 0,0 1 0,-1 0 0,1 6 0,-2 4 8,0 0-1,-1 0 1,0 0-1,-1 0 0,-1 0 1,0 0-1,-1-1 1,-7 14-1,-4 12 57,11-26-30,0 0 0,-9 16-1,-17 19 146,31-48-2,62-8-543,-37 7 350,1 0 5,34 3 0,-52-1 3,1-1 0,0 1 0,-1 0 0,0 1 0,0 0 0,1 0 0,13 9 0,-11-5 16,0 0-1,0 1 1,-1 0-1,17 17 1,-23-19 48,-2-2-35,0 0 0,-1 0 0,1 0 0,-1 0 1,0 0-1,-1 1 0,1-1 0,0 0 0,-1 0 1,0 1-1,0-1 0,-1 0 0,1 1 0,-1-1 1,-2 8-1,-2 1 16,0 0-1,-1-1 1,-11 19 0,13-25-38,-4 7 22,-1 0 0,0-1 0,-1 0 0,-1-1-1,-15 14 1,-67 45 27,76-57-133,-2-1 0,1-2 0,-2 0 0,-37 15 0,48-23-227,2 1-1,-1 1 0,0 0 1,-8 5-1,-2 5-4516,9-7 3167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17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2023 3312,'0'0'13322,"0"-8"-12909,-1-22 47,-9-42-1,4 33-354,2 18-67,3 13-9,-1-1-1,0-16 0,1-10 28,-8-44 0,-1-4 27,7 43-19,-5-107 224,9 80-77,-4-133 367,1 35-135,3 85-249,7-21-76,-3 4-108,-5-23-10,3 68 0,2 29 0,-5 10 29,1-2 29,-2 0 1,-3-24-1,3 21 7,1-31-1,0 22-69,0 11 5,-1 9 0,1-1 0,0 1 0,0 0 0,2-9 0,-1 10-153,0 0 0,-1 1 0,0-1 0,0 1-1,-1-9 1,-1-13 1044,2 19-867,0 5 35,-2-3 12,1 5 86,-4-25 304,3 11-525,-1-14-368,3 6 539,0 22 329,0 0-867,0-72 691,0 66-272,-2 0 23,2 3 70,0 1-82,-9-2 305,7 5 981,2-1-1278,0 1 0,0 0 0,0 0 0,0-1 0,-1 1 0,1 0 0,0 0 0,0 0 0,-1 0 0,1-1 0,0 1 0,0 0 0,-1 0 0,1 0 0,0 0 0,-1 0 0,1 0 0,0 0 0,0 0 0,-1 0 0,1 0 0,0 0 0,-1 0 0,1 0 0,0 0 0,0 0 0,-1 0-1,1 0 1,0 0 0,-1 0 0,1 0 0,0 0 0,0 1 0,-1-1 0,-12 6 48,7 0-42,1 0 0,0 1 0,0 0 0,0-1 0,1 1 1,0 1-1,0-1 0,1 1 0,0-1 0,-2 10 0,0-2-18,-1-1-1,-7 14 1,6-13 33,0-1-1,-8 29 1,0 2-219,5-21 188,1 1 0,1 1 0,1-1 0,-5 43 0,9-56 10,2-9-31,0-1 0,0 1 0,1 0 1,-1-1-1,1 1 0,0 0 0,-1-1 0,2 4 0,-1-7 11,1-1-1,-1 1 1,1-1-1,0 1 1,0 0-1,0-1 1,0 1-1,0 0 0,1-2 1,1-1-4,3-7 108,0 0 1,-1-1-1,0 0 0,6-24 0,1-4 73,0 3-294,7-19-120,-12 39 250,-2 3 0,1 0 0,10-16 0,0 0-5,-14 24 31,1 1 0,-1-1 0,1 1-1,1 0 1,-1 0 0,1 0 0,4-5 0,11-16-149,-17 25 230,0 1 11,4 2-153,0 0-1,1 1 0,-2-1 1,1 1-1,0 0 0,0 0 0,8 8 1,-3-3 57,0 2 1,15 17 0,-22-22 31,1 0 1,0-1-1,1 0 1,6 4-1,-6-4-68,0 0-1,-1 1 0,1-1 0,5 7 1,-2-2-36,-1-1 1,13 9 0,16 15-25,-36-31 74,5 6 0,0-1 0,-1 0 0,0 1 0,0 0 0,5 10 0,3 8 0,-7-15 0,1-3-13,-6-6-26,0 0 42,-1 0 1,0-1-1,0 1 0,0-1 0,1 1 0,-1-1 0,0 1 0,1-1 0,-1 1 1,0-1-1,1 1 0,-1-1 0,0 1 0,1-1 0,-1 0 0,1 1 1,-1-1-1,1 0 0,-1 1 0,1-1 0,-1 0 0,1 0 0,-1 1 0,1-1 1,0 0-1,0 0-102,0 1-508,14 14-2865,-7-11-1378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22.1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868 6620 1840,'0'0'14001,"9"1"-13906,0 1-95,2-1 92,0 1 1,1-2-1,-1 1 1,1-2-1,-1 1 1,17-5 0,2 1 154,-5 0-60,13 0-14,-22 2-57,-1 1-1,0-2 0,1 0 0,14-6 0,-4 2 57,47-12-133,-67 17-2,1-1 0,0 1-1,-1-1 1,12-7 0,10-4 128,29-10 114,-19 9-54,47-25-1,213-103 754,-263 127-1022,94-36 330,-91 38-266,83-23-90,-10 4 116,-2-7-31,-52 13 1861,-56 24-1735,-2 0-1,1 0 1,0 0 0,0 0-1,-1 0 1,0 0 0,-1-4-1,-12-27-78,11 29-26,0-1 0,0-1-1,1 1 1,-1 0 0,-1-11-1,-3-19-616,-1-14 218,3-41 351,1 27-5,2 24-6,-9-43-1,-3-44 24,5 41 0,-15-238-45,14 145 26,9 112-6,1 44 6,-4-42-1,1 9 20,2 29 0,1 23-30,0 4 24,0 0 0,0 0 0,-1 0 0,1 0 0,0 0 0,0 0 0,0 0 0,0 0 0,0 0 0,0-1 0,0 1 0,0 0 0,0 0 0,0 0 0,0 0 0,0 0 0,0 0 0,0 0 0,0 0 0,0-1 0,0 1 0,0 0 0,0 0 0,1 0 0,-1 0 0,0 0-1,0 0 1,0 0 0,0 0 0,0 0 0,0 0 0,0-1 0,0 1 0,0 0 0,0 0 0,0 0 0,0 0 0,0 0 0,1 0 0,-1 0 0,0 0 0,0 0 0,0 0 0,0 0 0,0 0 0,0 0 0,15 2 226,83 19-103,-78-18-104,0 0 0,0-1 0,0-1 0,22-2-1,-16-2-12,-11 2 0,1-1 0,19-5 0,-26 5 0,-2 1 15,0-1 0,0-1 0,12-4 0,6-4 38,-18 8-21,1-1 1,-1 1-1,11-7 1,2-4 117,-1-1 0,0-1 0,-1-1-1,30-35 1,-31 32-167,-2-1 1,0-1-1,-2 0 0,0-1 0,15-41 0,-24 52 33,0-1-1,0-1 1,-1 1-1,-1-1 1,1-25-1,-3 7-15,-2 1 0,-9-45 0,2 43 0,-20-52 0,-6-20 0,17 33 142,-35-132 556,42 175-696,-25-51-1,4 14-18,19 40-65,-25-41 1,13 26-318,-18-21 239,37 55 160,1 1 0,-2 0 0,1 0 0,-8-5 0,3 1 0,6 7 0,0-1 0,-1 2 0,1-1 0,-1 0 0,0 1 0,0 0 0,0 1 0,0-1 0,0 1 0,0 0 0,0 1 0,0-1 0,-9 1 0,5 1 0,2 1 0,-1-1 0,1-1 0,2 0 0,-2-1 0,7 1 11,0 0 1,-1-1-1,1 1 0,0-1 0,0 1 0,0-1 0,0 1 1,-1-1-1,1 1 0,0-1 0,0 0 0,0 0 0,0 0 0,1 0 1,-3-1-1,0-6-42,-19-34-141,10 13 502,12 27-429,-1 1-12,-3-6 18,4-1 74,-5-34 210,6 17-110,2 12-51,-1 0-1,0-1 0,0-23 1,-2 28-27,1 0 0,1-1 0,3-12 1,2-13-7,-1-91 67,-2 9 11,1 16 38,-3 25-100,-3-75 50,-3 116-50,-2-53 38,5 74-52,0 1 0,-4-15 1,3 16 4,0-1 0,0-13 1,1 18 5,1 1-1,-1-1 1,-1 1 0,-3-14-1,-5-17 71,10 37-75,-5-11 46,-1 2 37,-8-11 731,9 15-912,0 1 1,0 0 0,-7-6 0,-4-4 249,12 11-106,0 0 0,0 1 0,-1-1 0,1 1 0,-8-4 1,-5-4-49,-6-4-123,0 0 0,-49-21 0,15 12 298,-101-26 0,53 22-166,49 15-12,-77-12-13,-190-14 98,268 32 2,-116-11 112,143 17-322,3-1 39,-27 2 0,-85 1 211,78-1-186,-53-6 45,78 3 73,-39-9-24,15 2-142,39 7 158,-23-6 0,31 7-117,9 1 64,0 1 0,0 0 0,0-1 0,0 1 0,0-1 0,0 1 0,0-1 0,-1-1 0,-42-17-116,28 14 118,14 4 0,1 1 0,-1-1 0,0 0 0,1 1 0,-1-2 0,-4-1 0,4 1 6,-1 0-1,0 0 1,0 0 0,0 1-1,-6-2 1,-31-12 24,11 4-30,28 10 9,-1 0 1,1 0-1,-1 1 0,1-1 0,-1 1 0,1 0 0,-5 0 1,6 0 3,-1 0 68,-16-6-465,18 6 365,-1-2-16,-9 2 7,7-2 81,-8-8 20,10 10-67,1 0-1,0 0 1,-1-1 0,1 1 0,0 0 0,0 0 0,-1-1 0,1 1 0,0 0 0,0 0 0,0-1 0,-1 1 0,1 0-1,0-1 1,0 1 0,0 0 0,0-1 0,0 1 0,0 0 0,0-1 0,0 1 0,0 0 0,0-1 0,0 0-1,-2-7 8,-6-17 1,6 21-4,1 0 0,-1 0 0,1 0 0,0 0 0,0-1 0,0-6 0,-7-53-10,0-153 64,0 109-64,1 1 0,15-65 156,-1 55-40,3 34-29,0 14-46,7-35-226,-2 10 56,-9 55 259,-3 26-71,-2-1-1,1-14 1,-1 22-59,-1 0 0,1 0 0,2-9 0,-1 9 0,-1 0 0,0 0 0,0-9 0,-1 6 0,0 8 0,0 0-1,0 0 0,0 1 0,0-1 1,0 0-1,0 0 0,0 1 1,0-1-1,0 0 0,-1 0 0,1 1 1,0-1-1,0 0 0,-1 0 1,0 0-1,1 1 0,0 0 0,0 0 1,0 0-1,-1 0 0,1 0 0,0 0 0,0-1 1,0 1-1,-1 0 0,1 0 0,0 0 0,0 0 1,0 0-1,-1 0 0,1 0 0,0 0 0,0 1 1,0-1-1,-1 0 0,1 0 0,0 0 0,0 0 1,0 0-1,-1 0 0,1 0 0,0 0 0,0 0 1,0 1-1,0-1 0,-1 0 0,-7 9-35,-10 33 100,16-37-93,0-1 0,1 1 0,0-1-1,0 1 1,0 0 0,-1 7 0,2-6 50,-1-1-1,0 0 1,0 1 0,0-1-1,-4 8 1,-7 17-39,9-21-5,-1 0 1,0 0 0,-1 0 0,1 0-1,-8 8 1,6-10 33,4-5 32,-2 5-33,-1 0-10,2-2 0,-3 3 0,-1-1 5,4-4-13,-7 5 75,7-6-13,-2 0-54,2 0-43,0 3 46,1-2 50,-2 3-40,-2 3-13,10-15 0,0 1 0,1-1 0,-1 0 0,4-7 0,-6 8 0,1 1 0,0-1 0,1 0 0,5-6 0,4-6 0,15-30 132,-19 31-73,21-30 0,-25 40-102,-1-1 0,0 0 1,5-13-1,9-14 51,-5 22 57,-5 5-65,-1 4-16,-4 1-48,-2 2 64,0-1-1,-1 1 1,1-1-1,0 1 0,-1-1 1,1 1-1,0-1 1,-1 1-1,1 0 1,0-1-1,0 1 1,-1 0-1,1 0 1,0-1-1,0 1 0,0 0 1,-1 0-1,1 0 1,0 0-1,0 0 1,1 1-1,17 0-63,-15-2 51,-4 1 13,1 0 0,0 0 0,0 0 0,0-1 0,-1 1 0,1 0 0,0 0 0,0 0 1,-1 0-1,1 1 0,0-1 0,0 0 0,0 0 0,-1 0 0,1 1 0,0-1 0,1 1 0,2 0 0,0 0 0,0 0 0,0 0 0,0-1 0,0 0 0,0 0 0,5 0 0,7 0 0,-11 0 0,16 4 0,-20-4 0,0 0 0,0 0 0,0 1 0,1-1 0,-1 0 0,0 1 0,0-1 0,0 0 0,0 1 0,0-1 0,0 1 0,0 0 0,0-1 0,0 1 0,1 1 0,0 0 0,3 2 5,-1-1 0,1 1 0,-1 0 0,0 1 0,0-1 0,0 1 0,0-1-1,-1 1 1,0 0 0,0 0 0,3 10 0,3 1 0,35 71-5,23 41 0,-24-58 0,-38-59 0,0-3 0,-2-1 36,-3-6 816,13 27-2886,-11-12 258,0 1 0,-1-1 0,-2 29 0,-6-26-293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31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47 2304,'0'0'1552,"-5"-6"-1000,1 2-525,-3-6 125,7 10-122,-1-1-1,1 0 1,-1 0 0,1 0-1,-1 1 1,1-1 0,-1 0-1,0 1 1,1-1 0,-1 0-1,0 1 1,0-1 0,1 1-1,-2-1 1,0 0-88,0 0 1,1 0-1,-1 0 0,1 0 1,-1 1-1,0-1 1,0 1-1,1-1 1,-1 1-1,0 0 0,0 0 1,0-1-1,0 1 1,1 0-1,-1 1 0,0-1 1,0 0-1,0 0 1,1 1-1,-1-1 0,0 1 1,-3 1-1,2 0 23,1-2 379,-15 0 7667,12 0-7788,4 0 367,-8-4-182,8 4-394,1 0 0,0-1 0,-1 1 0,1 0 0,-1-1 1,1 1-1,0 0 0,-1 0 0,1-1 0,-1 1 0,1 0 0,-1 0 1,1 0-1,-1 0 0,1 0 0,-1 0 0,1 0 0,-1 0 1,1 0-1,-1 0 0,1 0 0,-1 0 0,1 0 0,-1 0 0,1 0 1,-1 0-1,1 1 0,-1-1 0,1 0 0,-1 1 0,1-1 3,-1 0-1,1 0 1,0 0-1,0 0 0,0 0 1,0 0-1,0 0 0,0 0 1,-1 0-1,1 0 0,0 0 1,0 0-1,0 0 1,0 0-1,0 0 0,0 0 1,-1 0-1,1 0 0,0 0 1,0 0-1,0 0 0,0 0 1,0 0-1,0 0 1,-1 0-1,1 0 0,0 0 1,0 0-1,0 0 0,0 0 1,0 0-1,0 0 0,-1 0 1,1 0-1,0 0 1,0-1-1,0 1 0,0 0 1,0 0-1,0 0 0,0 0 1,0 0-1,0 0 0,0 0 1,0-1-1,0 1 1,-18 4 2670,17-4-2613,0 0-1,0 0 0,0 0 0,0 0 1,0 0-1,0 0 0,0 0 0,0-1 0,0 1 1,0 0-1,0-1 0,-2 0 0,0 0 46,-7-2 73,0 1 1,-1 1-1,1-1 0,-13 1 0,2 6 483,-21-5 1464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42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232 132 3224,'0'0'6520,"0"-16"-4026,-3 9 413,3 6-2762,0 0-1,-1-1 0,1 1 1,-1 0-1,1-1 0,-1 1 1,1 0-1,-1 0 0,0 0 0,0 0 1,0-1-1,1 1 0,-1 0 1,0 1-1,0-1 0,-1 0 1,1 0-1,0 0 0,-1 0 0,0 0 163,1 2-211,-11-10 77,4 2-158,7 6 602,0 1-517,-3 3-69,2-5 93,0 1 1,0 0-1,0-1 1,0 0-1,0 1 0,0-1 1,0 0-1,-2-3 0,3 5-232,0-2 139,0 1 1,0 0-1,-1 0 1,1 0 0,-1 0-1,1 0 1,-1 0-1,1 0 1,-1 1 0,1-1-1,-1 0 1,-2 0-1,2 1 201,2 0-219,-1 0 0,1 0 0,-1-1-1,1 1 1,0 0 0,-1 0 0,1-1-1,-1 1 1,1 0 0,0 0 0,-1 0-1,1 0 1,-1 0 0,1 0 0,-1 0-1,1 0 1,-1 0 0,1 0 0,0 0-1,-1 0 1,1 0 0,-1 0 0,1 0-1,-1 0 1,1 1 0,-1-1 0,-8 1 80,6-1-86,-11-7 19,12 6 2,1 0 1,0 1-1,0-1 0,-1 0 0,1 1 0,0 0 1,-1-1-1,1 1 0,-1 0 0,1 0 1,0-1-1,-1 1 0,-1 1 0,1-1-22,0 0-1,1 0 1,-1 0-1,0-1 1,1 1 0,-1 0-1,0-1 1,1 1-1,-3-2 1,-10-2-416,12 4 489,0-1 0,-1 1 0,1-1-1,0 1 1,0 0 0,-1 0 0,1 0 0,-4 1-1,-3-2 313,7 1-139,2 0-187,-4-2 27,3 2-69,1-1 1,0 1-1,0-1 1,-1 1 0,1-1-1,0 1 1,0-1-1,0 0 1,0 1-1,0-1 1,0 1-1,0-1 1,0 1 0,0-1-1,0 1 1,0-1-1,0 0 1,0 1-1,0-1 1,0 1-1,1-2 1,0 0 968,-1 0-2008,0 1 623,-9 4-3075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44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19 1840,'0'15'-18,"0"-6"4446,0-8-4088,-1-1-1,0 0 0,1 1 0,-1-1 1,0 0-1,1 0 0,-1 1 0,0-1 0,0 0 1,1 0-1,-1 0 0,0 0 0,0 0 0,1 0 1,-2 0-1,-4 0-60,-15 0 932,20 0-1059,-18 2 2646,19-2-2691,0 0 1,0 0-1,-1 0 1,1 1-1,0-1 0,0 0 1,0 0-1,0 0 1,0 0-1,-1 0 0,1 0 1,-2-2 2148,1 2-2149,8-6 1267,16-8-1167,7-1-79,-20 11-128,10 1-39,-15 1 95,1 1-1,0 0 0,-1 1 0,1-1 1,0 1-1,-1 0 0,1 1 0,0-1 1,0 1-1,-1 0 0,8 3 0,7-3 105,-17-1 1032,-4 1-1132,0 0-59,0 1-1,1-1 1,-1 0-1,0 1 1,0-1-1,0 0 1,0 0-1,0 0 0,0 0 1,0 0-1,-1 0 1,1 0-1,0 0 1,-1 0-1,1 0 1,0-1-1,-1 1 1,1-1-1,-1 1 1,1-1-1,-1 1 1,1-1-1,-1 0 0,1 0 1,-1 0-1,0 0 1,1 0-1,-1 0 1,1 0-1,-3-1 1,2 1-1,1-1-1,-1 1 1,1 0 0,-1 0 0,0 0 0,1 0-1,-1 0 1,1 1 0,-1-1 0,0 0 0,1 1-1,-3 0 1,3 0 0,-1 0 0,1 0 0,-1-1 0,1 1 0,-1 0 0,0-1 0,1 1 0,-1-1 0,1 0 0,-1 1 0,0-1 0,1 0 0,-1 0 0,0 0 0,1 0 0,-1-1 0,0 1 0,1 0 0,-1-1 0,-2 0 0,0 0 0,0 1 0,1-1 0,-1 1 0,0 0 0,1 0 0,-1 0 0,0 1 0,-6 1 0,-15 0 0,0 2 0,18-3 0,0 1 0,1-2 0,-1 1 0,-7-1 0,11 1 0,-12-2 0,7 0 0,2 4 0,0-4 12,4 0 192,15 1-132,-10 1-78,0-1 0,0 0 0,0-1 0,0 1 0,0 0 0,0-1 0,0 0 0,0 0 0,-1 0 0,6-2 0,-4 1-22,0 1 1,1 0 0,0-1 0,6 0 0,11-2 100,-21 3-70,6-1-12,-1 0 0,1 0 0,0 0 1,0 1-1,0 0 0,0 1 0,0-1 0,0 1 1,0 1-1,0-1 0,13 3 0,-18-2-666,1 1 0,-1-1 0,0 0-1,1 0 1,-1 1 0,0-1 0,0 1-1,0 0 1,0 0 0,2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14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1570 4091 2304,'0'0'10896,"-9"5"-10032,4-5-577,1 1 1,-1 0 0,1 0 0,-1 0 0,1 1-1,-7 3 1,3-2-285,7-3 108,-3 1-30,0 0 1,1-1-1,-1 2 1,1-1-1,-1 0 1,1 0 0,0 1-1,-6 3 1,5-2-13,0-1 1,0 0 0,0 0-1,-1 0 1,-4 0-1,-21 9 251,3-1-209,-56 13 242,60-17-237,15-3-28,0-1 0,-14 2-1,-44 0 480,-91-4-1,44-11-85,-15-2-386,-8-2-21,108 13-36,-23-2 22,-65-14 0,-23-20-60,41-1 25,81 32 14,-15-13 241,30 20-136,2 0-148,-1 0 25,1 0 0,-1 0 0,0 0 0,1 0 0,-1 0 0,1 0 0,-1 0 0,0 0 0,1 0 0,-1 0 1,1 0-1,-1 0 0,0 0 0,1 0 0,-1-1 0,1 1 0,-1 0 0,1 0 0,-1-1 0,1 1 0,-1 0 0,1-1 0,-1 1 0,1-1 0,-1 1 0,1 0 0,-1-1 0,1 1 0,0-1 0,-1 0 0,0-1 107,1 2-107,-1 0-1,1 0 1,-1-1-1,0 1 0,1-1 1,-1 1-1,1 0 1,-1-1-1,1 1 0,-1-1 1,1 1-1,0-1 1,-1 1-1,1-1 0,0 1 1,-1-1-1,1 0 1,-5-5 1115,-3-2-926,-1-15-821,8 22 609,0 0-1,0-1 1,0 1 0,0 0-1,1 0 1,-1-1 0,1 1-1,-1 0 1,1-1 0,-1 1-1,1 0 1,0-1 0,-1-1-1,1-2 27,-5-52 622,-3-30-935,5 57 501,4-50 0,0 31-207,-1 33-5,2 1 0,-1-1 0,5-16 0,-3 15-48,-2-1 0,0 1 0,-1-23 0,-1 8-136,-7-97 406,0 1-140,-2-51-82,2 18 0,1 77 0,1 17 0,0-35 0,-1-41 0,2 17 0,-5-54 408,3 79-112,1 24-704,0 24 370,3 36 376,-1-27 0,2-84 564,4-118-714,-2 233-187,-2-25 0,1 24-12,0-22 0,4-137-401,-1-3 554,11 6-36,-10 129 34,3-55-576,-3-118 374,3 101 475,-2 86-621,1-9-117,-4 22 312,0-1 0,5-20 0,-2 10 18,0-41-5,-3 41 1,-2-44 1,-2-16-15,3 84-41,-1 6-3786,1-3 3486,-1 0-1,1 0 1,0 0-1,1 0 0,-1 3 1,1 4-677,-1 12-949,0-1-17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28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38 170 2304,'0'1'167,"0"1"430,0 0 1,0 1-1,0-1 1,-1 0-1,1 1 1,0-1-1,-1 0 1,0 1-1,1-1 1,-1 0 0,0 0-1,0 0 1,-3 4-1,2-2-627,1-2 688,0-2-612,1 0 1,-1 0-1,1 0 0,-1 0 1,0 0-1,1 0 1,-1 1-1,1-1 1,-1 0-1,1 0 0,-1 1 1,1-1-1,-1 0 1,1 1-1,-1-1 1,1 0-1,-1 1 1,1-1-1,0 1 0,-1-1 1,1 1-1,0-1 1,-1 1-1,1-1 1,0 1-1,0-1 0,-1 1 1,1-1-1,0 2 1,-4 5 89,-4-1 6372,11-4-6509,0-1 0,0 1 1,0 0-1,0-1 1,0 0-1,0 0 0,0 0 1,1 0-1,5 1 0,36 2 49,88-3 121,254-9 1231,-147-20-634,115-7 967,-196 24-1727,-58 3-183,217 4-149,258 3 460,-476-3 346,20-5-212,160-32 0,-253 35-99,47-18 0,-14 4-91,5-1 45,-38 11-9,1 1 0,36-5 1,-61 13-102,0 1 1,0-1-1,0 1 1,0 0 0,0 0-1,0 0 1,0 1-1,0-1 1,0 1 0,0 0-1,0-1 1,-1 1-1,1 1 1,3 0 0,-5-1-204,1 0 30,6 2 128,-1 0 43,-6-2 106,0-1-110,-1 0-1,1 0 1,0 1-1,-1-1 1,1 0 0,-1 0-1,1 0 1,0 1-1,-1-1 1,1 0-1,-1 1 1,1-1 0,-1 0-1,1 1 1,-1-1-1,0 1 1,1-1-1,-1 1 1,1-1 0,-1 1-1,0-1 1,1 1-1,-1-1 1,0 1-1,1 0 1,-1 1 322,2-1-575,0 0 112,7 12-114,-8-12 0,-1-1-1,0 0 1,0 1 0,1-1-1,-1 0 1,0 1 0,0-1-1,1 0 1,-1 1 0,0-1-1,0 1 1,0-1-1,0 0 1,0 1 0,0-1-1,0 1 1,0-1 0,0 0-1,0 1 1,0-1 0,0 1-1,0-1 1,0 0-1,0 1 1,0-1 0,0 0-1,0 1 1,0-1 0,-1 1-1,1-1 1,0 0-1,0 1 1,-1-1 0,1 0-1,0 1 1,0-1 0,-1 0-1,1 1 1,-8 4-5521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9:40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1 10224,'0'0'1728,"-1"1"-1548,-2 5-134,2-4-3,1 2-47,0 0-68,0 4-9,-5 21 1614,4-20-1175,0 0 0,0 0 0,-5 13 0,4-12-142,0-1 1,0 1 0,-1 18 0,2 9-202,0-23 159,0-1 1,1 1 0,1-1 0,0 1 0,5 21-1,12 53 354,-13-70-395,1-1 0,0 0 0,2 0 0,11 20-1,-16-33-92,0 0 0,0 0 0,0-1 0,1 1 0,0-1 0,-1 1-1,1-1 1,0 0 0,1 0 0,-1-1 0,0 0 0,1 1-1,0-1 1,-1-1 0,1 1 0,0-1 0,0 0 0,0 0 0,0 0-1,0 0 1,0-1 0,0 0 0,0 0 0,0-1 0,0 1 0,7-3-1,7-1 140,0 0 0,0-1 0,-1-1 0,0-1 0,0-1 0,25-14-1,-34 16-114,30-21 560,-36 25-597,0-1 0,-1 0 0,1 0 0,0 0 0,-1 0 0,0 0 0,0-1 0,0 1 0,3-7 0,1-4-62,-2-1 0,1 1 0,-2-1-1,0 0 1,0 0 0,-1-21 0,-2 22 174,0 1-1,-1-1 0,-1 1 0,-1-1 0,-7-24 1,6 26-291,2 5 104,-1 0 1,1 1-1,-1-1 1,-5-7-1,4 9 58,1 0-1,-1 1 1,-1-1-1,1 1 1,-1 0-1,0 0 1,1 0-1,-2 0 1,1 1-1,0 0 1,-1 0-1,0 1 1,1-1-1,-1 1 1,0 1-1,0-1 1,0 1-1,-8-1 1,-9 0-71,0 2 1,1 0-1,-38 6 1,46-5 124,-41 9-88,2 1 0,-90 32 0,123-37-155,-81 33-1754,74-27 1010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27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19 298 2304,'0'0'6281,"-6"-6"-5769,-1 4 1457,2-1 2223,19-12-3898,-9 11-222,0 1 0,1 0 0,0 1 1,0-1-1,0 1 0,0 0 1,0 1-1,10-2 0,9-2 184,78-17 484,-17 5-393,483-76 1849,-401 79-1912,-38 3-142,211-12 244,-105 9-68,196-14 262,-225 13-426,98 9 1084,-193 7-730,243 4-692,-215-10 184,-132 5 30,-7 0 612,-20 15-428,5-7-803,1 1 0,-24 18 1,27-18 227,-3 3-800,0 1 0,1 0 0,0 1 0,-16 26 0,11-17-4864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30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12584,'0'0'2682,"6"12"-2546,-4-8-129,-1-1-1,1 1 1,1-1-1,-1 0 1,0 0-1,1 0 1,0 0-1,-1 0 1,1 0-1,4 2 1,36 24 270,-38-26-187,16 9 130,2-1 0,-1-1 0,35 11 0,1-1 360,-31-10-557,39 7-1,-45-12-17,-1 0 0,1 1 0,-1 1 0,29 15 0,-30-11 133,0 0-1,-1 1 0,0 2 0,28 25 0,-42-34-101,1 0-1,-1 0 1,0 0-1,0 0 1,0 1-1,-1 0 1,0 0-1,0 0 0,0 0 1,-1 0-1,0 1 1,0-1-1,-1 0 1,1 1-1,-1 0 1,-1-1-1,1 1 1,-1 0-1,-1-1 1,0 8-1,-2 2 68,0-1 0,-1-1 0,0 1 0,-1 0 0,-1-1-1,0 0 1,-1-1 0,-1 1 0,0-1 0,-1-1 0,-13 16 0,1-6-4,-1-1 0,0 0 1,-39 25-1,-38 24 5,1 0-91,24-15-30,63-47-270,-17 16 0,17-14-1074,-2 1-6265,5-7 2853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25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8840,'0'0'960,"0"11"3776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41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18 386 2304,'0'0'10700,"-5"-4"-9312,-7-8 2689,22 9-3851,54 8 148,-37-1-166,7-3 198,-1-1 1,51-5-1,-20-1 33,85-5 596,170-28-502,-155 0-461,-143 35-72,39-9 76,67-5 0,-95 16-26,73-7 164,153 8 0,-41 14 59,-14 0 221,-5-1-688,-142-11 153,86-9-1,197-27 1042,182-11-62,-372 29-428,-26-2-510,-12 0 0,-39 7-47,89-11-114,-108 19 225,-1 2 0,87 8 0,176 3-3,-211-10 110,97-7-171,-43 4-144,-142 4 144,-1 0 0,0-2 0,0 0 0,1-1 0,-1 0 0,15-6 0,-5 0 236,0 1 0,1 1 0,43-5 0,-64 11-261,1 0-1,-1-1 1,0 0 0,5-2-1,15-4-199,-2 3 202,0 1-1,0 2 1,0 0-1,34 3 1,-56-1 279,3 0 1068,-2 0-1018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42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0 8288,'-7'4'756,"-10"7"-642,15-10 91,1 0 1,-1 1-1,0-1 0,0 0 1,0 0-1,0 0 1,0 0-1,0 0 0,0-1 1,0 1-1,0 0 0,0-1 1,-4 1-1,-10 2 2731,21 2 1588,1 0-4514,1 0-1,-1-1 1,1 0-1,8 3 1,243 80 1456,-255-86-1441,4 2 47,0 0 0,0 0-1,0 0 1,10 7 0,-16-9 15,2 18 221,-4-14-331,0 0 1,-1 0-1,1-1 0,-1 1 1,0 0-1,0-1 0,-5 8 1,-24 29 420,18-25 2,-123 139-63,133-152-359,-69 63-17,32-31 39,27-25-60,-1 0 0,1-1 0,-1-1-1,-1 0 1,-16 6 0,-3 2-528,9-8-1540,16-7 885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17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7 3600,'0'0'9088,"0"-5"-8947,0 4 866,1 17-597,5 27 0,0-2 259,0 183 12,-4-46 150,0 30-600,-2-31 4,7 381 1187,-2 127 396,-5-663-1764,-13 475 1370,7-154-1896,7-215 821,7 48 240,-3-109-487,-5-56-82,9 88 102,-8-69-60,-2-26-61,1 0 0,0 0 0,0 0 0,0 0 0,1 0 1,-1 0-1,3 7 0,-3-8 42,2 27 154,-2-24-127,0 0 0,0-1-1,0 1 1,0 0-1,-1-1 1,0 1 0,-3 7-1,2-10-162,1-1-64,0 15 85,1-17 74,0 1 0,0-1 0,0 1 0,0 0-1,0-1 1,0 1 0,0-1 0,0 1 0,0-1 0,0 1 0,0 0 0,-1-1 0,1 1 0,0-1 0,0 1 0,-1-1 0,1 1 0,0-1 0,-1 1 0,1-1 0,0 0 0,-1 1 0,1-1 0,-1 1 0,1-1 0,-1 1 0,0-1-45,0 0 0,0 0 0,0 0 0,0 0-1,1 0 1,-1 0 0,0 0 0,0 0 0,0 0 0,0 0 0,0 0 0,1-1 0,-1 1 0,0 0 0,0-1 0,0 0 0,-2 0-254,1 0 0,0-1 0,-1 1 0,1-1 0,0 1 0,0-1 0,0 0 0,0 0 0,1 0 0,-1 0 0,-2-5 0,-9-17-4525,8 8-678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19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28 4176,'0'0'3424,"-10"-20"-1120,9 13 1729,7 6-3093,2 2-790,0-1 0,0 1 1,0 1-1,-1 0 0,14 4 0,38 20 454,-50-22-507,16 9 157,-1 0-1,0 2 1,-1 1-1,-1 0 1,20 21-1,1 6 222,47 58 0,-59-65-144,58 51-1,43 21 318,-38-31-273,55 71 488,-27-7-761,-76-91 539,32 36 622,-51-62-1257,2-1-1,56 35 0,-76-54-5,0 0 0,7 8 2038,-19-4-4012,0-2 1974,1-1 0,1 1 0,-1 0 0,1 0 0,0-1 0,0 1 0,0 0 0,1 0 0,1 6 0,-2 15 0,1 114 0,2-58 0,3 50 0,3 89 0,-8 426 1395,5-423-836,4-37 263,-7-140-690,-1-30-426,4 33 0,-4-25 46,-1-24 248,-1-1 0,1 1 0,0 0 0,0-1 0,0 1 0,1-1 0,-1 1 0,0 0 0,0-1 0,1 1 0,-1-1 0,1 1 0,0-1 0,-1 1 0,2 1 0,-2-3 0,1 1 0,-1-1 0,0 1 0,1-1 0,-1 1 0,0-1 0,0 1 0,0-1 0,1 1 0,-1-1 0,0 1 0,0-1 0,0 1 0,0-1 0,0 1 0,0 1 0,1 13 0,4-3 0,-1-1 1780,-11-6-2080,4-4 286,0 0 1,0-1-1,-1 1 0,1-1 0,-1 0 0,1 0 0,-7-1 1,-16 1-949,24 1 884,1-1-1,-1 0 1,1 0-1,-1 0 1,1 0 0,-1 0-1,1-1 1,-1 1-1,1 0 1,-3-2-1,3 2 19,0-1 1,-1 1-1,1 0 0,0-1 0,0 1 0,0 0 1,0 0-1,-1 0 0,1 0 0,0 0 0,0 0 0,0 0 1,-1 0-1,1 0 0,0 1 0,-1-1 0,-24 6-1530,21-6 1143,0 1 0,1 0 0,-1 0 0,-6 3 0,-73 27-9082,53-16 6596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19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0 991 3744,'0'0'3889,"0"2"-2794,0 9 2585,1-11-3570,-1 1 1,0-1 0,0 0-1,0 0 1,0 1 0,0-1 0,0 0-1,0 0 1,0 1 0,1-1-1,-1 0 1,0 0 0,0 0-1,0 1 1,1-1 0,-1 0-1,0 0 1,0 0 0,0 0 0,1 0-1,-1 0 1,0 1 0,0-1-1,1 0 1,-1 0 0,0 0-1,0 0 1,1 0 0,-1 0 0,0 0-1,0 0 1,1 0 0,-1 0-1,17-1 1017,22-9-1460,-31 8 779,17-9 210,-5 2 4,-10 5-488,-1-1 0,-1 0 0,1-1 0,-1 1 0,13-12-1,-9 7-28,19-12-1,-14 10-71,-1 0-1,29-27 0,-3 1 19,303-219 909,-274 213-695,78-37 0,-120 66-395,0 0-1,27-21 1,-38 24 109,31-14 1,7-5 414,-15 5-83,93-54 364,-88 54-554,59-45 0,-76 50-165,-8 7 5,-7 3-3,1 1-1,26-13 1,-39 22-43,-11 9 92,-43 37-269,-6 7-4445,55-50 3880,0 0-1,0 0 1,0 0 0,0 0 0,0-1-1,-1 1 1,-4 1 0,-10 1-4539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01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13 3800,'0'0'4686,"-2"-1"-4435,-4-4 4,4 3 257,-4-3 710,-2 5-1704,1 2 454,-2 4 44,6-2 16,1 0 0,0-1 1,0 1-1,0 0 0,0 0 1,0 0-1,1 0 0,0 0 1,0 1-1,0-1 0,0 0 0,0 6 1,-5 22 115,1-11-177,1 0 0,0 0 0,2 0 0,-1 39 1,5-45 234,0 0 0,0-1 0,2 1 0,-1-1 0,10 23 0,-12-37-213,-1 2 29,1 0 0,0 0 1,0 0-1,0 0 0,0 0 0,0 0 0,0 0 1,0-1-1,1 1 0,-1 0 0,0-1 0,1 1 1,0-1-1,-1 1 0,1-1 0,0 0 0,0 0 0,0 0 1,0 0-1,0 0 0,0 0 0,0 0 0,0-1 1,0 1-1,0-1 0,0 0 0,0 1 0,0-1 1,1 0-1,-1 0 0,0 0 0,0-1 0,0 1 1,4-1-1,0-1 46,1 0 0,-1 0 1,0-1-1,0 0 0,0 0 1,-1 0-1,1-1 0,-1 0 0,1 0 1,5-6-1,0-2 258,0 0 0,0-1 0,-2 0 0,1-1 0,9-18 0,3-3-17,-17 28-242,-1 0 0,1 0 0,-1 0 0,0-1 0,2-8 0,-3 8 13,0 0 1,-1 0 0,-1-1-1,1 1 1,-1-1 0,0-9-1,-1 16-42,-1-1-1,1 0 1,0 1-1,-1-1 1,1 0-1,-1 0 1,0 1-1,0-1 1,0 1-1,0-1 1,0 1 0,-1 0-1,1-1 1,-1 1-1,0 0 1,1 0-1,-1 0 1,0 0-1,0 0 1,0 0-1,-1 1 1,1-1-1,-3-1 1,0 0 3,0 0 1,1 1-1,-2 0 1,1 0-1,0 0 1,0 0 0,-1 1-1,1 0 1,0 0-1,-1 0 1,1 1-1,-1-1 1,1 1-1,-1 1 1,1-1-1,-1 1 1,1 0-1,-1 0 1,-7 3-1,0 2-186,0 0 0,0 1 0,0 0 0,1 1 0,0 1 0,0 0 0,1 0 0,-12 14 0,9-9-312,9-10 81,1 0-1,-1 0 1,1 1 0,0 0 0,-3 5 0,1 1-3223,-3-2-1038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4:01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2304,'0'0'101,"0"-1"315,2-2 264,-1 1-1,0 0 1,1 0-1,-1 0 0,1 0 1,-1 0-1,1 0 1,0 0-1,0 1 0,0-1 1,4-2-1,-4 3 163,5-11 1514,-5 20-1664,0 11-691,0 1 1,-2-1 0,0 0 0,-4 32 0,0 19 219,7 40 373,-3-90-502,4 89-52,-2-85-257,-2 36 0,-1-24-235,1-34 220,0 0-1,0-1 1,0 1-1,1 0 1,-1 0-1,1 0 1,1 3-1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0:03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62 2304,'0'0'13137,"1"0"-12906,33-1-25,45-6 1,-41 4 166,-26 2-254,22-3-1,-20 1-73,0 2 0,26-1-1,6 0 262,-13-1-103,47-6 538,-66 7-528,27-1 0,2 1-28,-26 0-149,-7 1-16,0 0 1,0 0-1,17-6 0,-18 5 80,-1 0-1,0 1 0,1 0 0,13 0 0,-20 1 1152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11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0 313 6912,'0'0'2820,"11"17"-1567,-7-13-1099,-1-2 0,1 1 0,0 0 0,0-1 0,0 0 0,0 0 0,0 0 0,0 0 1,1-1-1,6 2 0,-1-2 278,0 0 1,0 0-1,0-1 1,0-1 0,18-2-1,-1 0 173,27-5 269,17-1-315,70 9-98,-69 1-226,32 7-1,41-15 933,-143 7-1170,90-8-52,167-5 905,-76 13-661,104-6 144,-157 1-236,149-17 209,-148 10 144,33-4-36,221-38-217,-170 18 44,-175 31-219,264-41 233,-233 33-189,112-17 124,62 13-141,3 17 131,-100 1 231,-105 1-342,-23-1 19,0-1 0,-1 0 0,37-6 0,-41 3-70,23 0-1,9-2 12,-26 0-37,46-10-109,-65 15 107,-1 0 0,1-1 0,-1 1 0,1 0 0,0 0 0,-1 0 0,1 0 0,-1 1 0,1-1 0,-1 0 0,1 1 0,-1-1 0,1 1-1,-1-1 1,1 1 0,-1 0 0,0-1 0,1 1 0,-1 0 0,0 0 0,0 0 0,2 2 0,15 8 14,-17-11-4,1 0 0,0 0 0,0 0 0,0-1 0,0 1 0,0 0 0,0-1 0,-1 0 0,1 1 0,0-1 0,0 0 0,-1 0 0,1 0 0,0 0 0,-1 0 0,1 0 0,0-1 0,15-8 0,-5 6-9,2 1-1,-1 0 1,0 1-1,0 1 1,1 0-1,-1 1 1,17 1-1,9-1 14,97 0 230,-115 0-213,-13-1 31,1 1 0,-1 0 1,16 2-1,-22-1-52,0-1 0,-1 1 0,1 0 0,-1 0 0,1-1 0,-1 1 0,0 0 0,1 0 0,-1 0 0,0 1 0,2 1 0,10 7 0,-8-8 0,0-1 0,0 1 0,0-1 0,0 0 0,0-1 0,0 1 0,0-1 0,0 0 0,0 0 0,0 0 0,5-2 0,22 0 0,-23 1 0,0 0 0,0-1 0,0 0 0,0 0 0,12-5 0,-10 3 0,0 1 0,14-3 0,-8 0 0,-10 5-7,-1 1-103,10 1-29,-14-1 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11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9 14280,'-2'0'254,"1"0"1,0-1 0,-1 1 0,1 0 0,0 0 0,-1-1-1,1 1 1,0-1 0,0 1 0,0-1 0,-1 1 0,1-1-1,0 0 1,-1-1 0,1 2-184,0 0 283,24 1-326,-1 1-1,40 10 0,-24-4 147,11 3 263,76 28 0,-121-38-390,0 1 1,0 0 0,0 0 0,7 5-1,-10-5 321,0-1-216,0 2-102,0-1-1,0 1 1,0 0-1,-1-1 1,1 1-1,-1 0 1,1 0-1,-1-1 1,0 1-1,0 0 0,-1 0 1,1 0-1,0-1 1,-1 1-1,0 0 1,1 0-1,-1-1 1,0 1-1,-2 3 1,-37 60 384,20-34-258,-29 36 0,39-54-136,-5 3-19,0 0 0,-2-1-1,-20 16 1,-22 20-24,-19 19-72,38-36-4,-32 27-591,65-55 436,5-6-29,2 1-1032,0 9-1450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18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7516 3680,'0'0'284,"0"-1"-85,0 1 0,0 0 0,0-1 0,0 1 0,-1-1 0,1 1-1,0-1 1,0 1 0,0-1 0,0 1 0,0-1 0,0 1 0,0 0 0,0-1 0,0 1 0,1-1 0,-1 1 0,0-1 0,0 1 0,0-1 0,0 1 0,1 0-1,-1-1 1,17-14 2867,-14 12-2860,-1 1 0,1 0 1,0 0-1,-1-1 0,0 0 1,1 1-1,1-5 0,-4 6-164,0 0-1,0 0 0,0 0 0,0 0 1,0 0-1,-1 0 0,1 0 0,0-1 1,-1 1-1,1 0 0,-1 0 1,1 0-1,-1 0 0,0-1 0,-2-4 40,1-8 73,2 12-139,0 0 0,0 0 0,0 1-1,0-1 1,-1 0 0,1 0-1,0 1 1,-2-4 0,-1-3 61,0 0 0,1-1-1,-3-11 1,-3-16 92,7 33-148,0-1 1,0 0 0,1 0 0,0 0 0,0 0 0,0 0 0,1-6 0,-1-15 74,0 14-53,0 0 0,1 0 0,0 0 0,0 1 0,1-1-1,1 0 1,-1 1 0,2 0 0,8-19 0,-11 26-27,0 1 1,-1-1-1,1 0 0,-1 0 1,1 0-1,-1 0 0,0 1 1,0-1-1,-1-3 1,1 3-3,0 1 1,0-1 0,0 0-1,0 1 1,0-1 0,1 1-1,-1-1 1,1 0 0,0 1-1,0-3 1,1 2-2,0-2 3,0 0-1,0 1 1,0-1 0,0 0-1,-1-1 1,0 1 0,0 0-1,1-11 1,-2-11 107,1 10 91,-1 0 0,-1-1-1,-5-25 1,3 24-63,1-1 0,1 0 0,1-25 0,-1-9 73,1 32-136,2 1-1,2-22 1,-1 23 3,-1 1 0,-1-36 0,-3 40-41,1 7-19,1 0 0,-1 0 1,2 1-1,0-9 0,0 9-4,1-11 77,1 0 1,-2 0 0,-1-23-1,0-48 183,1 58-191,-3-44-1,-3 43-76,3 17 13,-2-28 0,4 17 6,-1 0-1,-8-47 0,-10-76 163,12 76-110,6 60-32,1-25-1,1 25-19,-1 0 0,-2-15 0,1 18-16,-2-12 49,0 1 1,2-35-1,1 27 17,-2 0-1,-6-37 0,-2-22 79,8 54-77,-10-56 0,0 3 27,2 11-54,7 52-35,1-1 0,1-30 0,-3-33 56,1 70-50,1 9-22,1 0 0,0 0-1,1 1 1,0-16-1,4 4-9,-3 13 0,0 0 0,0 0 0,-1-1 0,1 1 0,-2-10 0,-5-34 0,1-55 0,-5 27 0,10 72 0,-4-79 0,3 65 29,0 0-1,2 0 1,4-29-1,-1 7 193,-2 16-74,5-110-235,-5 86-9,-1 31 191,0-1-1,-5-38 1,2 43-121,1 1 1,1-21 0,0-10-143,0 40 146,0 0-1,1 0 1,0 0 0,0 0 0,0 0 0,1 1 0,2-7 0,-2 4 34,1 0 0,-1 0 0,1-10 1,15-86 374,-16 93-387,0 0-1,-1-14 0,4-18-53,-1 22 53,0 0 0,-2 0-1,0 0 1,-2-24-1,-1 23 9,2-43-1,0 55 12,-2-1 0,-1-16 0,0 19-16,1 0-1,1 0 0,0 0 1,0-1-1,1-8 0,0 10 16,0 1-1,-1 0 1,0-1-1,0 1 1,-1 0-1,-1-10 1,1 9 11,0-1 0,0 1-1,1-13 1,5-13 30,-2 22-82,-2-1-1,1-13 0,-1-2-40,4-36 0,-3 48 66,-2 0 0,0 1 0,-3-27 0,1 24 0,1 0 0,1-19 0,1 28-12,-1 0 0,0-1 0,0 1 0,-1 0 0,0 0-1,0 0 1,-1 0 0,-3-9 0,3 12-27,0-1 0,1 1-1,-1-1 1,1 0 0,0 0 0,1-7-1,-1 6 11,0 1 0,1 0 0,-2 0 0,-2-11 0,2 11 29,0-1 0,0 1 1,1 0-1,-1-13 0,2 12 0,0-1 0,-1 0 0,0 0 0,0 0 0,-1 0 0,-2-7 0,3 11 0,0 1 0,0-1 0,1 1 0,0-1 0,-1 1 0,2-8 0,-1 7 0,0 0 0,0 0 0,0 0 0,-2-7 0,1 7 14,1 1-1,-1-1 1,1 0-1,0 1 1,0-1-1,1-4 0,-1 5 18,1 1-1,-1-1 0,0 0 0,0 0 0,0 0 0,0 1 0,-1-1 0,1 0 0,-1 0 1,-2-4-1,1 2-44,1-1 0,-1 1 0,1 0 0,0-1 0,-1-9 0,2 9-53,-1 0 0,0 0 1,0 0-1,-3-8 0,2 9 67,1 0 0,0 0 0,0-1 0,0 1 0,1 0 0,0-1 0,1-6 0,-1 0 0,1 3 0,5 1 0,-7 0 16,3-2 60,-2 9-56,0 1-1,1-1 1,-1 0-1,0 0 1,0 0-1,0 0 1,0 0-1,0 1 0,0-1 1,0 0-1,0 0 1,0 0-1,0 0 1,0 0-1,0 0 1,-1 1-1,1-1 1,0 0-1,-1 0 1,1 0-1,0 1 1,-2-2-1,2 1-41,0 0 0,-1 0-1,1 0 1,0 0 0,0 0 0,-1 0-1,1 0 1,0 0 0,0 0-1,0 0 1,0 0 0,1-2 0,-1-1-62,-6-7-90,5 10 174,0 0 1,1 0-1,-1 0 1,1-1-1,-1 1 1,1 0-1,-1 0 1,1 0 0,-1-1-1,1 1 1,0 0-1,0 0 1,0-2-1,0 0 0,-4-11 0,4 12 0,0 2 0,-1-1 0,1 0 0,0 1 0,0-1 0,0 0 0,0 1 0,0-1 0,0 0 0,1 1 0,-1-1 0,0 0 0,0 1 0,0-1 0,1 0 0,-1 1 0,0-1 0,0 1 0,1-1 0,0 0 0,0-1 0,-1 2 0,1 0 0,-1-1 0,0 1 0,1-1 0,-1 1 0,0-1 0,1 1 0,-1-1 0,0 1 0,0-1 0,0 1 0,1-1 0,-1 1 0,0-1 0,0 1 0,0-1 0,0 1 0,0-1 0,0 1 0,0-1 0,0 1 0,0-1 0,0 0 0,0 1 0,0-1 0,0 1 0,0-1 0,-1 1 0,1-1 0,0 1 0,0-1 0,-1 1 0,0-1 0,1-1 0,-1 1 7,1 0-1,0 0 0,0 0 1,0 0-1,0 0 0,0 0 1,0 0-1,1 0 1,-1-1-1,0 1 0,0 0 1,1 0-1,-1 0 0,1 0 1,0-1-1,3-11 350,-2 9-455,0 2 72,-6-8-313,4 10 340,0 0 0,0 0 0,0 0 0,0 0 0,-1 0 0,1 0 0,0-1 0,0 1 0,0 0 0,0 0 0,0 0 0,0 0 0,0 0 0,0 0 0,0-1 0,0 1 0,0 0 0,0 0 0,0 0 0,0 0 0,0-1 0,0 1 0,0 0 0,0 0 0,0 0 0,0 0 0,0 0 0,0-1 0,0 1 0,0 0 0,0 0 0,0 0 0,0 0 0,0 0 0,0-1 0,8-2 11,-6 3-7,-1 0 1,1-1-1,0 1 0,-1 0 1,1 0-1,-1 0 0,1 0 0,0 0 1,-1 1-1,1-1 0,1 1 1,4 0-4,-3 0-11,1 0 0,-1 1-1,1-1 1,-1 1-1,8 4 1,7 2-8,8 5 18,29 6 0,-50-18 6,0 0-1,0 0 0,1 0 1,-1 0-1,0-1 0,0 0 1,0 0-1,0-1 0,1 0 1,-1 0-1,0 0 0,0-1 1,6-3-1,2 0 39,-7 2-55,1 0 0,-1 0-1,0-1 1,0 0 0,-1 0 0,9-7-1,-8 5 35,0 1 1,-1-1-1,0-1 0,0 1 0,-1-1 0,1 0 0,-2 0 0,5-9 0,-6 12-15,-1 0-1,1 0 1,-1 0 0,1 1-1,5-5 1,-5 5-3,0-1 0,-1 1 1,1 0-1,3-7 0,17-36 48,-1 0 0,18-62 0,-38 95-121,0 1 0,0 0 1,-1-1-1,-1 1 0,-1-15 0,1-1 182,-2 4 68,0-1 1,-2 1-1,-6-25 1,1 8-147,5 26-6,-1-1 0,0 1-1,-1-1 1,-11-19-1,-9-21 58,16 34-68,-1 0 0,-26-36 0,-4-10 1,17 29-20,16 26 0,0 0 0,-7-16 0,13 25 3,0 1-1,0-1 0,-1 1 1,1-1-1,-1 1 0,0 0 1,0 0-1,0 0 0,-6-4 1,4 4 3,0-1 0,0-1 0,1 1 0,-5-6 0,5 5 2,0 1 0,0 0 0,-1 0 0,1 0 0,-1 1-1,0-1 1,0 1 0,0 0 0,0 1 0,-10-4 0,8 3-3,0 1 0,1 0 1,-1 1-1,0-1 0,0 1 0,0 1 0,0-1 0,-11 2 0,-4 3-71,16-2 65,-2 2-11,1 0-159,-3 2 138,8-7 118,3-5 62,2 2-132,-1-1-1,-1 1 1,1-1-1,-1 0 1,1 1 0,-1-1-1,-1 0 1,1 0-1,-1 0 1,0-6-1,1 5-14,0 0 0,0 0 0,0 0 0,1 0 0,-1 1 0,4-7 0,4-18 0,-2-2 0,-1 6 0,5-44 0,-4 18-9,-4 39 21,-1 0 1,-1 0 0,1-22 0,-7-62 705,5 81-650,-2 0-1,-3-16 1,-3-22-15,6-13-53,-5-52 0,5 78 0,2 30 0,0 1 0,-2-13 0,2 21 0,0 0 0,0 1 0,0-1 0,0 1 0,0-1 0,0 1 0,0-1 0,1 0 0,0-2 0,0 0 0,-1 3-10,1 1 0,-1 0 1,0 0-1,0 0 0,0 0 0,0-1 0,0 1 0,0 0 0,0 0 0,0 0 0,1-1 0,-1 1 1,0 0-1,0 0 0,0 0 0,0-1 0,0 1 0,0 0 0,0 0 0,0 0 0,0-1 0,0 1 1,-1 0-1,1 0 0,0 0 0,0-1 0,0 1 0,0 0 0,0 0 0,0 0 0,0-1 0,0 1 1,0 0-1,-1 0 0,1 0 0,0 0 0,0 0 0,0-1 0,0 1 0,-1 0 0,-1 4-440,4-2 442,0 1-1,0 0 0,0 0 0,0-1 0,1 0 1,-1 1-1,1-1 0,-1 0 0,1 0 1,5 3-1,1-1 14,0-1-1,13 5 1,-16-6-11,35 14 6,-10-2 0,-4-5 27,28 6 0,-34-9-16,-15-4-11,-1 0 0,1 0 0,9 0-1,42 5 0,25 0 62,12-1 53,-62-3-111,65-2-1,-95-1-6,222-23 669,-172 17-669,1 2 0,0 3 0,96 9 0,49 11 420,-161-15-402,-16-3 3,0 2-1,23 5 1,4 3-61,75 5 0,19-11 156,-55-3-18,101 4 92,-36 4-78,169-12 346,-254-1 21,81-7-192,6 8-283,-80 3 0,-20-3 155,27-2 50,-68 4-40,-16 0 198,-6 0 165,-12-1-592,3 2-156,-9 10 88,21-8-34,1 1 1,-1 0-1,0 0 0,1 1 1,0-1-1,-5 7 0,4-4-642,0 1-1,1 0 1,-7 13-1,-3 12-5662,10-25 4169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6:18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0 4144,'-40'0'14583,"42"0"-14529,1 1-52,0-1 1,0 1-1,0 0 0,1 0 1,-1 0-1,0 0 1,5 3-1,-4-2 23,0 0 0,0-1 1,0 1-1,0-1 0,6 1 0,-2 0 29,0 0 0,0 1 0,0 0 0,0 0 0,0 1 0,-1 0 0,8 5 0,15 6 121,-15-7-98,1 1 0,-1 0 0,-1 1 0,24 20 0,-21-17 78,-13-10-26,1 0 1,-1 1-1,0-1 0,6 7 1,10 12 547,-18-20-556,1 5-21,-1-3-10,0 0-1,0 1 1,-1-1 0,1 0-1,-1 1 1,-1-1-1,1 0 1,0 1-1,-1-1 1,0 1 0,0-1-1,0 1 1,-1-1-1,-1 9 1,2-13-84,-4 15 74,-1 1 0,-1-1 0,0 0-1,-1-1 1,-15 24 0,15-25-138,1-2 132,-1 1 1,-1-1 0,1 0-1,-2 0 1,0-1-1,0 0 1,0-1-1,-15 11 1,9-8-69,-21 21 1,28-25-8,-1 1 1,0-1 0,0-1-1,-1 0 1,0 0 0,-15 7-1,3-3 1,1 0 0,0 2 0,1 0 0,1 1 0,-30 29 0,25-20 0,18-19-37,4-3-154,19-1-3274,-8 0 1244,-1 0-4496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04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2648,'0'0'688,"-21"0"1812,18 0-3883,-3 0-526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10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12 3680,'2'-1'167,"22"-10"-106,-10 11 7813,-10 7-7031,-2-5-693,-1 0 0,1 1 0,-1-1 0,0 1 1,0-1-1,0 1 0,0 0 0,0 0 1,0-1-1,-1 1 0,1 0 0,-1 0 0,0 3 1,-2 35 599,-3 0 1,-18 78 0,22-113-721,-22 142 70,16-99-131,6-30-835,2-13-3447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09.8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347 9 3224 0 0,'-2'0'5642'0'0,"-1"1"-4513"0"0,1-1-870 0 0,0 0-1 0 0,0-1 0 0 0,0 1 0 0 0,1 0 0 0 0,-1 0 0 0 0,0-1 1 0 0,0 1-1 0 0,0-1 0 0 0,1 1 0 0 0,-1-1 0 0 0,0 0 0 0 0,-2-2 1 0 0,2 3-157 0 0,0-1 0 0 0,0 1 1 0 0,0 0-1 0 0,1-1 0 0 0,-1 1 1 0 0,0 0-1 0 0,0 0 0 0 0,0 0 1 0 0,0 0-1 0 0,0 1 1 0 0,0-1-1 0 0,0 0 0 0 0,1 1 1 0 0,-1-1-1 0 0,0 1 0 0 0,-2 0 1 0 0,-27 16 185 0 0,28-15-144 0 0,0 0 0 0 0,0 1 0 0 0,1-1 0 0 0,-1 0 0 0 0,1 1 0 0 0,-1-1-1 0 0,1 1 1 0 0,-3 5 0 0 0,4-5-79 0 0,0 0-1 0 0,0-1 1 0 0,1 1-1 0 0,-1 0 1 0 0,1-1-1 0 0,0 1 1 0 0,0 2-1 0 0,0-2-42 0 0,0-1-1 0 0,1 0 0 0 0,0 0 1 0 0,0 0-1 0 0,-1 1 0 0 0,1-1 1 0 0,0 0-1 0 0,1 0 0 0 0,-1 0 1 0 0,0-1-1 0 0,1 1 0 0 0,1 3 1 0 0,7 8 100 0 0,5 14 79 0 0,1 1 131 0 0,37 50-1 0 0,-23-39-178 0 0,23 26-20 0 0,71 69 93 0 0,-100-109-155 0 0,35 28 0 0 0,-37-34-21 0 0,5 2 104 0 0,55 32-1 0 0,-52-34-53 0 0,-11-9 14 0 0,-13-6-56 0 0,-1-1 0 0 0,1 1-1 0 0,7 6 1 0 0,-4-2 5 0 0,-3-3 45 0 0,0 0 1 0 0,-1 0-1 0 0,0 0 0 0 0,0 1 0 0 0,5 7 1 0 0,-9-11-72 0 0,0 0 0 0 0,0 0 0 0 0,0 0 0 0 0,0 0 0 0 0,-1 0 0 0 0,1 1 0 0 0,-1-1 0 0 0,1 0 0 0 0,-1 1 0 0 0,0-1 0 0 0,0 0 1 0 0,1 1-1 0 0,-2-1 0 0 0,1 0 0 0 0,0 1 0 0 0,0-1 0 0 0,-1 0 0 0 0,0 0 0 0 0,1 1 0 0 0,-1-1 0 0 0,-1 2 0 0 0,-2 5 47 0 0,-1-1-1 0 0,0 0 1 0 0,0-1-1 0 0,-1 1 1 0 0,-9 9-1 0 0,-7 9 40 0 0,-5 7 280 0 0,-43 39 0 0 0,44-46-113 0 0,23-24-282 0 0,-53 54-300 0 0,-98 78 0 0 0,123-112 292 0 0,2 1 0 0 0,-2-2 0 0 0,-50 26 0 0 0,39-27-85 0 0,-153 66-854 0 0,172-77 214 0 0,-3 1-4517 0 0,5-2-1462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11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42 6192 0 0,'0'0'281'0'0,"-1"0"-6"0"0,-3 0-197 0 0,1 0 0 0 0,-1 0 0 0 0,0-1 1 0 0,1 1-1 0 0,-1-1 0 0 0,-6-2 0 0 0,0 0 532 0 0,-21-9 1589 0 0,-21-4-999 0 0,44 14-228 0 0,-1 1 0 0 0,0-1 0 0 0,-14 1 0 0 0,22 1-946 0 0,1 0 1 0 0,-1 0 0 0 0,1 0-1 0 0,-1 0 1 0 0,0 0 0 0 0,1 0-1 0 0,-1 1 1 0 0,0-1 0 0 0,1 0 0 0 0,-1 0-1 0 0,1 0 1 0 0,-1 1 0 0 0,0-1-1 0 0,1 0 1 0 0,-1 1 0 0 0,1-1 0 0 0,-1 0-1 0 0,1 1 1 0 0,-1-1 0 0 0,1 1-1 0 0,-1-1 1 0 0,1 1 0 0 0,0-1 0 0 0,-1 1-1 0 0,1-1 1 0 0,0 1 0 0 0,-1-1-1 0 0,1 1 1 0 0,0 0 0 0 0,0-1-1 0 0,-1 1 1 0 0,1-1 0 0 0,0 1 0 0 0,0 0-1 0 0,0-1 1 0 0,0 1 0 0 0,0 0-1 0 0,0-1 1 0 0,0 1 0 0 0,0-1 0 0 0,0 2-1 0 0,1 2 19 0 0,-1 0 0 0 0,1 0 0 0 0,0-1 0 0 0,0 1 0 0 0,3 6 0 0 0,1-2 27 0 0,0 1 0 0 0,1-1 0 0 0,0 0 0 0 0,0 0 0 0 0,1-1 0 0 0,0 0 0 0 0,0 0 0 0 0,1 0 0 0 0,14 8 0 0 0,83 57 196 0 0,-80-55-218 0 0,52 26 0 0 0,13 8 674 0 0,-73-40-351 0 0,2 2-420 0 0,-1 0 0 0 0,1 1 1 0 0,-2 0-1 0 0,29 32 0 0 0,-45-44 83 0 0,1 1-1 0 0,-1 0 0 0 0,1-1 1 0 0,-1 1-1 0 0,0 0 1 0 0,0-1-1 0 0,0 1 1 0 0,0 0-1 0 0,-1 0 0 0 0,1 0 1 0 0,-1 0-1 0 0,0 0 1 0 0,0 0-1 0 0,0 0 1 0 0,0 0-1 0 0,0 0 0 0 0,-1 0 1 0 0,1 0-1 0 0,-1 0 1 0 0,0-1-1 0 0,0 1 1 0 0,0 0-1 0 0,0 0 0 0 0,0-1 1 0 0,-3 5-1 0 0,-1 1-21 0 0,0 0 0 0 0,0 0 0 0 0,-1-1 0 0 0,0 0 0 0 0,0 0 0 0 0,-14 11 0 0 0,-93 62 960 0 0,94-67-931 0 0,-125 72 34 0 0,69-37-77 0 0,68-43 1 0 0,-7 4-18 0 0,14-8-149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13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50 3224 0 0,'0'-2'240'0'0,"0"-40"6062"0"0,-2 37-4332 0 0,-2 10 327 0 0,-3 12-1400 0 0,5-8-878 0 0,0 0 0 0 0,0 0 0 0 0,1 0 0 0 0,1 0 0 0 0,-1 11 0 0 0,7 51 89 0 0,-3-40-58 0 0,13 103 336 0 0,3 36 768 0 0,6 105-545 0 0,-21-252-609 0 0,-2-12 0 0 0,0 0 0 0 0,-1 1 0 0 0,-1-1 0 0 0,0 16 0 0 0,0-7 1968 0 0,0-19-1881 0 0,-1 3-70 0 0,-1-8-27 0 0,7 11 9 0 0,-1-1 0 0 0,2 1 0 0 0,-1-1 0 0 0,1-1 0 0 0,0 1 0 0 0,8 5 1 0 0,0 1 16 0 0,-7-6-16 0 0,1-1 0 0 0,-1 0-1 0 0,13 5 1 0 0,17 13 17 0 0,-19-11 68 0 0,1-1 0 0 0,0 0 0 0 0,1-2-1 0 0,22 8 1 0 0,15 8 93 0 0,27 18 162 0 0,-80-41-325 0 0,-1 0 0 0 0,0 0-1 0 0,0 0 1 0 0,0 0 0 0 0,3 3 0 0 0,16 11 120 0 0,-1 0 25 0 0,-16-14-156 0 0,16 13 85 0 0,-19-12-46 0 0,-2-3-43 0 0,0 1 0 0 0,0-1 0 0 0,0 1 0 0 0,0-1 0 0 0,1 1 0 0 0,-1-1 0 0 0,0 1 1 0 0,0-1-1 0 0,0 1 0 0 0,1-1 0 0 0,-1 1 0 0 0,0-1 0 0 0,0 1 0 0 0,1-1 0 0 0,-1 1 0 0 0,0-1 0 0 0,1 0 1 0 0,-1 1-1 0 0,0-1 0 0 0,1 0 0 0 0,-1 1 0 0 0,1-1 0 0 0,0 1 0 0 0,0-1 7 0 0,-1 0-1 0 0,1 1 1 0 0,-1-1-1 0 0,1 0 1 0 0,0 1-1 0 0,-1-1 1 0 0,1 0-1 0 0,-1 1 1 0 0,1-1-1 0 0,-1 1 1 0 0,1-1-1 0 0,-1 1 1 0 0,0-1-1 0 0,1 1 0 0 0,-1 0 1 0 0,0-1-1 0 0,1 1 1 0 0,-1-1-1 0 0,0 1 1 0 0,1 0-1 0 0,-1 1 141 0 0,5 6 136 0 0,-1 9-273 0 0,-4-14-10 0 0,0-2 0 0 0,0 1 0 0 0,0-1 0 0 0,0 1 0 0 0,0 0 0 0 0,0-1 0 0 0,-1 1 0 0 0,1-1 0 0 0,0 1 0 0 0,-1-1 0 0 0,1 0 0 0 0,-1 1 0 0 0,1-1 0 0 0,-1 1 0 0 0,0-1 0 0 0,1 0 0 0 0,-1 1 0 0 0,0-1 0 0 0,-2 2 0 0 0,0 1 0 0 0,-2 3 80 0 0,0-1-1 0 0,-10 12 1 0 0,0-2 425 0 0,-30 39 759 0 0,-7 3-1264 0 0,40-46 0 0 0,-23 17 0 0 0,-1 1 0 0 0,13-10 0 0 0,-37 38 0 0 0,31-28 4 0 0,-34 28-1 0 0,5-6-116 0 0,-20 18-334 0 0,-103 148 1088 0 0,156-185-773 0 0,-19 29-208 0 0,43-58 342 0 0,0-3-3 0 0,1 0 0 0 0,-1 0 0 0 0,1 0 0 0 0,-1 0 0 0 0,1 0 0 0 0,-1 0 0 0 0,0 0 0 0 0,1 0 0 0 0,-1 0 0 0 0,0 0 0 0 0,0-1 0 0 0,0 1 0 0 0,-1 1 0 0 0,0 0-59 0 0,4-3-81 0 0,-1 0 135 0 0,0 0 0 0 0,0 0 0 0 0,0 0 1 0 0,0-1-1 0 0,0 1 0 0 0,0 0 0 0 0,0 0 1 0 0,0-1-1 0 0,0-1 0 0 0,0 1 5 0 0,6-11 1 0 0,-4 8 0 0 0,9-8 0 0 0,-8 7 11 0 0,-4 4 106 0 0,0 3-99 0 0,1 0 0 0 0,-1 0 0 0 0,0 0 0 0 0,0 0 0 0 0,1 0 0 0 0,-1 0 0 0 0,1 0 0 0 0,-1 0 0 0 0,1 0-1 0 0,-1-1 1 0 0,1 1 0 0 0,0 0 0 0 0,0 1 0 0 0,5 5 91 0 0,8 25-261 0 0,18 52 0 0 0,41 196 175 0 0,-55-165 378 0 0,-9-47-233 0 0,-5-38-168 0 0,-3-14 0 0 0,7 24 0 0 0,-3-1 0 0 0,-2-31 0 0 0,0-8 0 0 0,0-4 0 0 0,6-12 0 0 0,-1 0 0 0 0,0-1 0 0 0,10-30 0 0 0,8-13 0 0 0,-24 54 0 0 0,1 1 0 0 0,0 0 0 0 0,0 0 0 0 0,1 0 0 0 0,7-8 0 0 0,3-6 0 0 0,-4 5 52 0 0,0 1 0 0 0,1 0-1 0 0,0 0 1 0 0,1 1-1 0 0,1 1 1 0 0,16-12 0 0 0,-7 7 73 0 0,2 2 1 0 0,48-24 0 0 0,82-22 45 0 0,-35 2-107 0 0,-61 25 24 0 0,-27 14-50 0 0,54-22 1 0 0,0 2 26 0 0,76-32 67 0 0,-146 63-132 0 0,24-18 0 0 0,-9 6 0 0 0,37-24 59 0 0,63-37 98 0 0,-75 43-98 0 0,-42 28-39 0 0,1 1 0 0 0,27-15 0 0 0,-29 17 7 0 0,-11 3 6 0 0,-1 3-16 0 0,1 0 485 0 0,-7-2-780 0 0,-24-11-393 0 0,6 4-2392 0 0,8 2-3473 0 0,4 1-77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13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 8288 0 0,'0'0'633'0'0,"2"0"-441"0"0,25-8 311 0 0,-24 8-350 0 0,1 1 1 0 0,-1-1-1 0 0,0 1 1 0 0,0 0 0 0 0,0 0-1 0 0,0 0 1 0 0,0 0-1 0 0,0 0 1 0 0,0 1 0 0 0,3 1-1 0 0,29 23 439 0 0,-16-11 975 0 0,-16-13-1344 0 0,5 4 10 0 0,-1-1 0 0 0,1 0 0 0 0,0 0-1 0 0,0-1 1 0 0,1 0 0 0 0,14 5 0 0 0,119 15 1489 0 0,-34-7-1051 0 0,19 2 621 0 0,-72-11-1059 0 0,98-1-1 0 0,8 2 315 0 0,-26 1-215 0 0,6 3-303 0 0,-120-10 85 0 0,1 1-1 0 0,0 1 0 0 0,40 15 1 0 0,-57-18-62 0 0,1 1 0 0 0,-1 0 0 0 0,-1 0 0 0 0,1 0 0 0 0,0 1 0 0 0,-1-1 0 0 0,5 6 0 0 0,1-1 50 0 0,-9-6-91 0 0,1 1-1 0 0,-1-1 1 0 0,0 0-1 0 0,1 1 0 0 0,-1-1 1 0 0,0 1-1 0 0,-1-1 1 0 0,1 1-1 0 0,0 0 0 0 0,-1-1 1 0 0,1 6-1 0 0,0-2-9 0 0,0 0 1 0 0,-1 0-1 0 0,0 0 0 0 0,0 0 0 0 0,-2 6 0 0 0,-11 32 1431 0 0,6-18-807 0 0,5-18-629 0 0,0 1 1 0 0,0-1 0 0 0,0 1 0 0 0,0 13-1 0 0,-3 102 4 0 0,25 141 0 0 0,-10-167 0 0 0,-3-4 0 0 0,32 259 0 0 0,-30-266 0 0 0,9 307 64 0 0,-19-377-27 0 0,1 1 0 0 0,-2-1 0 0 0,-4 24 0 0 0,6-41-31 0 0,0 0 0 0 0,0 0 0 0 0,0 0 1 0 0,0 0-1 0 0,0 0 0 0 0,0 0 0 0 0,0 1 0 0 0,0-1 0 0 0,0 0 0 0 0,0 0 0 0 0,0 0 0 0 0,0 0 0 0 0,0 0 0 0 0,0 1 0 0 0,0-1 0 0 0,0 0 1 0 0,0 0-1 0 0,0 0 0 0 0,0 0 0 0 0,-1 0 0 0 0,1 0 0 0 0,0 1 0 0 0,0-1 0 0 0,0 0 0 0 0,0 0 0 0 0,0 0 0 0 0,0 0 0 0 0,0 0 0 0 0,0 0 0 0 0,0 0 1 0 0,0 0-1 0 0,-1 0 0 0 0,1 1 0 0 0,0-1 0 0 0,0 0 0 0 0,0 0 0 0 0,0 0 0 0 0,0 0 0 0 0,0 0 0 0 0,-1 0 0 0 0,1 0 0 0 0,0 0 0 0 0,0 0 0 0 0,0 0 1 0 0,0 0-1 0 0,0 0 0 0 0,-1 0 0 0 0,1 0 0 0 0,0 0 0 0 0,0 0 0 0 0,0 0 0 0 0,0 0 0 0 0,0 0 0 0 0,0 0 0 0 0,-1 0 0 0 0,1 0 0 0 0,0 0 0 0 0,0-1 1 0 0,0 1-1 0 0,0 0 0 0 0,0 0 0 0 0,-1 0 0 0 0,-5-13-216 0 0,-5-19-775 0 0,-12-53-4351 0 0,16 60 3609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0:03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96 13880,'0'0'1480,"9"-1"-1843,9-4 460,0 1 0,1 0 1,26-1-1,-35 4 53,21-3 163,-6 1-474,26-1 1,218 1 2517,-237 1-2298,0-1 0,-1-1 0,0-2 0,0-1 0,48-18 0,-71 21-29,-6 3 644,3-3-4704,-5 4 3856,0-1 0,1 1 0,-1-1 0,0 0 0,0 1 0,1-1 0,-1 1 0,0-2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14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 2304 0 0,'0'2'861'0'0,"1"4"-2691"0"0,3 8 14153 0 0,1-16-11421 0 0,36-1 831 0 0,-5 1-827 0 0,-9-3-195 0 0,47-13 0 0 0,-2-1-149 0 0,-66 18-719 0 0,5-1 396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25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817 279 4608 0 0,'0'0'208'0'0,"0"-4"561"0"0,-2 3-619 0 0,1-1 0 0 0,0 1 0 0 0,0 0-1 0 0,-1 0 1 0 0,1 0 0 0 0,0 0 0 0 0,-1 0-1 0 0,1 0 1 0 0,-4-1 0 0 0,-4-4 59 0 0,-14-2-37 0 0,3-3-152 0 0,19 11-17 0 0,1 0 0 0 0,0 0 1 0 0,0 0-1 0 0,0 0 0 0 0,0 0 1 0 0,0 0-1 0 0,-1 0 0 0 0,1-1 1 0 0,0 1-1 0 0,0 0 0 0 0,0 0 1 0 0,0 0-1 0 0,0 0 0 0 0,-1 0 1 0 0,1 0-1 0 0,0 0 0 0 0,0 0 0 0 0,0-1 1 0 0,0 1-1 0 0,0 0 0 0 0,0 0 1 0 0,0 0-1 0 0,0 0 0 0 0,-1 0 1 0 0,1 0-1 0 0,0-1 0 0 0,0 1 1 0 0,0 0-1 0 0,0 0 0 0 0,0 0 1 0 0,0 0-1 0 0,0-1 0 0 0,0 1 1 0 0,0 0-1 0 0,0 0 0 0 0,-3-6 480 0 0,-4 1-255 0 0,-12-11 1571 0 0,9 5-769 0 0,-2 2 251 0 0,4 1-703 0 0,-1 0 0 0 0,-18-12 0 0 0,-6-7 272 0 0,23 19-535 0 0,0 1 1 0 0,-1 0 0 0 0,-13-7-1 0 0,-4-3 114 0 0,11 7-320 0 0,0 0-1 0 0,0 2 1 0 0,-1 0-1 0 0,0 1 1 0 0,-1 1-1 0 0,1 0 1 0 0,-26-3-1 0 0,38 8-74 0 0,-5-1-44 0 0,-1 0-1 0 0,0 1 1 0 0,1 1 0 0 0,-1 0-1 0 0,0 0 1 0 0,-14 3 0 0 0,16-1-47 0 0,3-1 117 0 0,-1 0 0 0 0,1 1 0 0 0,0 0 0 0 0,0 0 0 0 0,0 1 1 0 0,1 0-1 0 0,-14 8 0 0 0,8-2-80 0 0,0 1 0 0 0,0 0 1 0 0,0 1-1 0 0,2 0 0 0 0,-1 1 1 0 0,2 1-1 0 0,-1-1 0 0 0,2 1 1 0 0,-10 19-1 0 0,7-8 99 0 0,1-1 0 0 0,1 1 0 0 0,1 1 0 0 0,-10 49 0 0 0,9 31-79 0 0,7-87 0 0 0,0 1 0 0 0,1-1 0 0 0,1 1 0 0 0,1-1 0 0 0,1 0 0 0 0,0 1 0 0 0,7 24 0 0 0,-5-34 0 0 0,-1-1 0 0 0,1 0 0 0 0,9 14 0 0 0,-7-11 0 0 0,-3-7 2 0 0,0 1 0 0 0,0-1-1 0 0,1 0 1 0 0,-1 0-1 0 0,1 0 1 0 0,0-1 0 0 0,0 1-1 0 0,0-1 1 0 0,1 0-1 0 0,-1 0 1 0 0,1 0-1 0 0,0-1 1 0 0,-1 0 0 0 0,1 0-1 0 0,9 3 1 0 0,-3-2 12 0 0,0-1 1 0 0,0-1 0 0 0,-1 1-1 0 0,1-2 1 0 0,0 1 0 0 0,17-3-1 0 0,19-9 69 0 0,-44 10-70 0 0,1 1 0 0 0,-1-1 0 0 0,0 0-1 0 0,0 0 1 0 0,1 0 0 0 0,-1 0 0 0 0,0 0 0 0 0,0-1-1 0 0,5-3 1 0 0,-8 5 632 0 0,-2 0-630 0 0,0 1-1 0 0,-1-1 1 0 0,1 1-1 0 0,0 0 0 0 0,-1 0 1 0 0,1 0-1 0 0,0 0 0 0 0,0 0 1 0 0,0 0-1 0 0,-3 3 0 0 0,1-2-54 0 0,-11 8 33 0 0,0-1 1 0 0,1 2-1 0 0,0 0 1 0 0,-17 17-1 0 0,23-20 16 0 0,1 1 0 0 0,-1 0 0 0 0,2 1 0 0 0,-1 0 0 0 0,1 0 0 0 0,1 0 0 0 0,-8 20-1 0 0,5-6-40 0 0,2 0 0 0 0,0 0 0 0 0,-3 35 0 0 0,7-42 17 0 0,1 0 0 0 0,1 0-1 0 0,0 0 1 0 0,2 1 0 0 0,6 30-1 0 0,-5-35-6 0 0,1-1-1 0 0,8 18 0 0 0,-10-25 16 0 0,0-1-1 0 0,1 0 1 0 0,-1 1-1 0 0,1-1 0 0 0,0 0 1 0 0,0 0-1 0 0,1-1 1 0 0,-1 1-1 0 0,6 4 0 0 0,-5-5 5 0 0,0 0 0 0 0,0 0 0 0 0,1 0 0 0 0,-1 0-1 0 0,1-1 1 0 0,0 0 0 0 0,0 0 0 0 0,0 0 0 0 0,0 0-1 0 0,0-1 1 0 0,0 0 0 0 0,0 0 0 0 0,0 0 0 0 0,1-1-1 0 0,-1 0 1 0 0,0 0 0 0 0,0 0 0 0 0,0 0 0 0 0,8-2-1 0 0,21-8 38 0 0,0-1 0 0 0,-1-2 0 0 0,57-29-1 0 0,-49 22-40 0 0,41-27 67 0 0,-78 45-57 0 0,1 0-1 0 0,0 0 1 0 0,0 0 0 0 0,7-2-1 0 0,12-4-3 0 0,-14 4-52 0 0,0-1-1 0 0,0 2 0 0 0,17-5 1 0 0,0 6-5503 0 0,-19 2 3287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26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496 50 3680 0 0,'0'0'80'0'0,"0"-1"1"0"0,0 1-1 0 0,0 0 1 0 0,0 0-1 0 0,0 0 0 0 0,0-1 1 0 0,0 1-1 0 0,0 0 1 0 0,0 0-1 0 0,0 0 1 0 0,0-1-1 0 0,0 1 1 0 0,0 0-1 0 0,0 0 0 0 0,0 0 1 0 0,0-1-1 0 0,0 1 1 0 0,0 0-1 0 0,0 0 1 0 0,0 0-1 0 0,-1-1 0 0 0,1 1 1 0 0,0 0-1 0 0,0 0 1 0 0,0 0-1 0 0,0 0 1 0 0,0 0-1 0 0,-1-1 1 0 0,1 1-1 0 0,0 0 0 0 0,0 0 1 0 0,0 0-1 0 0,0 0 1 0 0,-1 0-1 0 0,1 0 1 0 0,0 0-1 0 0,0 0 0 0 0,0 0 1 0 0,-1 0-1 0 0,1 0 1 0 0,0 0-1 0 0,0 0 1 0 0,0 0-1 0 0,-1 0 0 0 0,1 0 1 0 0,0 0-1 0 0,-13 6 2955 0 0,-12 18-872 0 0,23-23-2416 0 0,-11 14 428 0 0,1 1 1 0 0,1 0-1 0 0,0 1 1 0 0,1 0-1 0 0,-10 23 1 0 0,1-3 52 0 0,-6 15 157 0 0,-32 102 1 0 0,20-50-135 0 0,-26 106 117 0 0,57-188-327 0 0,-73 296 775 0 0,9-21-194 0 0,65-265-580 0 0,3-16 12 0 0,-8 29 0 0 0,14-84 83 0 0,-1 8-153 0 0,37-221-204 0 0,-27 157 78 0 0,-8 61 97 0 0,21-111-84 0 0,10-4 25 0 0,50-191 62 0 0,-62 260 42 0 0,57-130 0 0 0,-73 191-2 0 0,-3 7 15 0 0,1 0 1 0 0,0 0 0 0 0,0 0-1 0 0,2 1 1 0 0,9-12 0 0 0,-17 22-13 0 0,0 1 1 0 0,1-1-1 0 0,-1 1 1 0 0,0 0-1 0 0,1-1 1 0 0,-1 1-1 0 0,0 0 1 0 0,1-1-1 0 0,-1 1 1 0 0,0 0-1 0 0,1-1 1 0 0,-1 1-1 0 0,1 0 1 0 0,-1 0-1 0 0,1 0 1 0 0,-1-1-1 0 0,1 1 1 0 0,-1 0-1 0 0,0 0 1 0 0,1 0-1 0 0,-1 0 1 0 0,1 0-1 0 0,-1 0 1 0 0,1 0-1 0 0,-1 0 1 0 0,1 0-1 0 0,-1 0 1 0 0,1 0-1 0 0,-1 0 1 0 0,1 0-1 0 0,-1 0 1 0 0,1 1-1 0 0,0-1 1 0 0,7 10 11 0 0,-6-7-13 0 0,7 8 31 0 0,-1 1 1 0 0,0 0 0 0 0,-1 1-1 0 0,0-1 1 0 0,-1 1 0 0 0,0 1-1 0 0,6 24 1 0 0,-3 1-22 0 0,15 61-10 0 0,23 76 178 0 0,-11-37 94 0 0,34 182 303 0 0,-58-260-509 0 0,10 72 110 0 0,-21-125-120 0 0,-1-7-132 0 0,0 0 1 0 0,0 0-1 0 0,0 0 0 0 0,0 0 0 0 0,0 0 0 0 0,0 0 0 0 0,0-1 1 0 0,0 1-1 0 0,-1 0 0 0 0,1 0 0 0 0,0 0 0 0 0,-1 0 1 0 0,1 0-1 0 0,-1 0 0 0 0,1 0 0 0 0,-1-1 0 0 0,1 1 1 0 0,-1 0-1 0 0,1 0 0 0 0,-1-1 0 0 0,0 1 0 0 0,0 0 0 0 0,1-1 1 0 0,-3 2-1 0 0,1-1-302 0 0,0 0-1 0 0,0-1 1 0 0,-1 1 0 0 0,1-1 0 0 0,-1 1 0 0 0,1-1-1 0 0,-4 0 1 0 0,1 0 433 0 0,-18 1-1783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26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0 246 13072 0 0,'0'0'1185'0'0,"3"1"-977"0"0,1-1-200 0 0,0 1 0 0 0,0-1 0 0 0,0 0 0 0 0,1-1 0 0 0,-1 1 1 0 0,0-1-1 0 0,0 0 0 0 0,0 0 0 0 0,0 0 0 0 0,0 0 0 0 0,0-1 0 0 0,5-2 0 0 0,9-6 101 0 0,21-13-1 0 0,-33 19-87 0 0,63-38 527 0 0,97-44 0 0 0,-111 58-519 0 0,-32 16-847 0 0,28-11 0 0 0,-30 15-4343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28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788 371 2304 0 0,'0'-2'167'0'0,"0"-6"816"0"0,0 1 1 0 0,-1-1 0 0 0,0 1 0 0 0,0-1 0 0 0,-1 0-1 0 0,0 1 1 0 0,-4-12 0 0 0,4 14-617 0 0,1 0 1 0 0,0 0-1 0 0,0 0 0 0 0,0-7 0 0 0,-1-7 233 0 0,-5-13 148 0 0,5 16-408 0 0,-1-1 0 0 0,-1 0 0 0 0,-1 1-1 0 0,0-1 1 0 0,-1 1 0 0 0,-16-29 0 0 0,19 40-325 0 0,0 0 0 0 0,0 1 0 0 0,-1-1 0 0 0,1 1 0 0 0,-1 0 0 0 0,-1 0 0 0 0,1 0 0 0 0,0 0 0 0 0,-1 1 0 0 0,0-1 0 0 0,0 1 1 0 0,0 0-1 0 0,0 1 0 0 0,0-1 0 0 0,-1 1 0 0 0,1 0 0 0 0,-1 1 0 0 0,-6-2 0 0 0,-1 1 38 0 0,0 0-1 0 0,0 2 1 0 0,0-1-1 0 0,-1 2 1 0 0,-17 2-1 0 0,-66 15 97 0 0,86-16-129 0 0,-6 2 14 0 0,0 0 0 0 0,0 1-1 0 0,1 1 1 0 0,0 0 0 0 0,0 1 0 0 0,0 1 0 0 0,1 0-1 0 0,0 2 1 0 0,1-1 0 0 0,0 2 0 0 0,-15 14-1 0 0,12-9 45 0 0,0 1-1 0 0,2 1 0 0 0,0 1 1 0 0,-21 35-1 0 0,19-23-32 0 0,2 1 0 0 0,1 1 0 0 0,1 0 1 0 0,2 0-1 0 0,-8 38 0 0 0,11-29 12 0 0,1 1 1 0 0,-3 67-1 0 0,10-90-58 0 0,1 0-1 0 0,1-1 1 0 0,0 1-1 0 0,2-1 1 0 0,0 0-1 0 0,1 0 0 0 0,15 37 1 0 0,-16-48-36 0 0,-1-1 1 0 0,2 1-1 0 0,-1 0 1 0 0,1-1-1 0 0,9 10 0 0 0,-12-14 49 0 0,1-1 1 0 0,0 1-1 0 0,0-1 0 0 0,0 1 0 0 0,0-1 0 0 0,0 0 0 0 0,0 0 0 0 0,1 0 0 0 0,-1-1 0 0 0,1 1 0 0 0,0-1 0 0 0,-1 0 0 0 0,1 0 0 0 0,0 0 0 0 0,5 1 0 0 0,1-2 5 0 0,0 0 1 0 0,1 0-1 0 0,-1-1 0 0 0,1 0 0 0 0,-1-1 1 0 0,0 0-1 0 0,0-1 0 0 0,0 0 0 0 0,0-1 1 0 0,17-8-1 0 0,-10 3 14 0 0,-1-1 0 0 0,-1-1 1 0 0,0 0-1 0 0,0-1 0 0 0,14-16 0 0 0,-19 18 23 0 0,0 0-1 0 0,14-20 0 0 0,-23 29 347 0 0,-11 7-116 0 0,-8 12-122 0 0,2 2-1 0 0,0 0 0 0 0,0 1 0 0 0,-17 32 1 0 0,31-50-149 0 0,-10 19 1 0 0,1 1-1 0 0,0 0 0 0 0,2 1 1 0 0,0 0-1 0 0,2 0 0 0 0,1 1 1 0 0,1 0-1 0 0,-3 38 0 0 0,7-26-13 0 0,2-1 0 0 0,1 1 0 0 0,2-1 0 0 0,1 0 0 0 0,2 0 0 0 0,2-1 0 0 0,17 47 0 0 0,-20-69 0 0 0,-1 0 0 0 0,2 1 0 0 0,0-2 0 0 0,1 1 0 0 0,0-1 0 0 0,13 15 0 0 0,-14-19 0 0 0,0-1 0 0 0,1 0 0 0 0,0-1 0 0 0,0 1 0 0 0,1-1 0 0 0,-1-1 0 0 0,1 0 0 0 0,0 0 0 0 0,18 6 0 0 0,-18-7-16 0 0,-1-2-1 0 0,1 1 0 0 0,-1-1 0 0 0,1 0 0 0 0,0-1 0 0 0,0 0 0 0 0,0-1 1 0 0,0 1-1 0 0,0-2 0 0 0,0 1 0 0 0,-1-1 0 0 0,1-1 0 0 0,0 1 1 0 0,0-2-1 0 0,-1 1 0 0 0,1-1 0 0 0,-1 0 0 0 0,14-8 0 0 0,-9 3 47 0 0,-1-1 0 0 0,1 0 0 0 0,-1-1 0 0 0,-1 0 0 0 0,17-19 0 0 0,-11 7-14 0 0,-1 0 0 0 0,17-29 0 0 0,2-7-263 0 0,26-46-596 0 0,-52 86-589 0 0,0-1-1 0 0,-2 1 0 0 0,10-38 0 0 0,-11 28-613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28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48 219 13560 0 0,'-1'1'621'0'0,"0"1"-559"0"0,1 0 1 0 0,0-1-1 0 0,-1 1 0 0 0,1 0 1 0 0,0-1-1 0 0,0 1 0 0 0,0-1 1 0 0,0 1-1 0 0,0 0 0 0 0,1-1 1 0 0,-1 1-1 0 0,0 0 0 0 0,1 2 1 0 0,11 25-106 0 0,-2-6 98 0 0,29 133 806 0 0,-30-114-710 0 0,43 237 794 0 0,-46-239-811 0 0,-1 0 0 0 0,-1 0 0 0 0,-5 74 0 0 0,0-95-103 0 0,1-14-13 0 0,0 0-1 0 0,0 0 0 0 0,-1 0 1 0 0,0 0-1 0 0,0-1 1 0 0,0 1-1 0 0,0 0 1 0 0,-1 0-1 0 0,-3 6 1 0 0,4-10 192 0 0,1-2-199 0 0,0 1-1 0 0,-1-1 0 0 0,1 0 0 0 0,-1 1 0 0 0,1-1 1 0 0,-1 0-1 0 0,1 1 0 0 0,-1-1 0 0 0,1 1 0 0 0,-1-1 0 0 0,1 1 1 0 0,-1-1-1 0 0,-1 0 0 0 0,-2-2-9 0 0,-1-7 14 0 0,0 1-1 0 0,-6-15 0 0 0,-3-8-11 0 0,-6-13-134 0 0,-17-54 0 0 0,13 3 131 0 0,13 47 0 0 0,1 4 8 0 0,2 0 0 0 0,2-1-1 0 0,2 0 1 0 0,2 0 0 0 0,2 0-1 0 0,8-61 1 0 0,-4 88 21 0 0,0 1 1 0 0,0-1 0 0 0,2 1 0 0 0,14-31-1 0 0,42-63 101 0 0,-56 101-153 0 0,1 2 0 0 0,0-1-1 0 0,1 1 1 0 0,0 0-1 0 0,0 1 1 0 0,19-15-1 0 0,-24 21 24 0 0,-1 0 0 0 0,1 1 0 0 0,0 0 0 0 0,0-1 0 0 0,0 1 0 0 0,-1 0 0 0 0,1 1 0 0 0,0-1 0 0 0,0 0 0 0 0,0 1 0 0 0,1 0 0 0 0,-1-1 0 0 0,5 2 0 0 0,-6-1 0 0 0,0 0 0 0 0,-1 1 0 0 0,1-1 0 0 0,-1 1 0 0 0,1-1 0 0 0,-1 1 0 0 0,1 0 0 0 0,-1-1 0 0 0,1 1 0 0 0,-1 0 0 0 0,0 0 0 0 0,1 0 0 0 0,-1 0 0 0 0,0 0 0 0 0,0 1 0 0 0,0-1 0 0 0,0 0 0 0 0,0 0 0 0 0,0 1 0 0 0,0-1 0 0 0,0 1 0 0 0,-1-1 0 0 0,1 1 0 0 0,0-1 0 0 0,-1 1 0 0 0,1 2 0 0 0,4 16 25 0 0,-1 1-1 0 0,-2-1 1 0 0,0 1-1 0 0,-1 0 0 0 0,-1 22 1 0 0,-18 104 121 0 0,13-116-124 0 0,-9 53 34 0 0,-7 45 5 0 0,9-65-22 0 0,8-48-16 0 0,0 0-1 0 0,2 1 0 0 0,-2 19 0 0 0,4-35-22 0 0,0-1 0 0 0,0 0 0 0 0,0 1 0 0 0,0-1 0 0 0,0 1 0 0 0,0-1 0 0 0,0 1 0 0 0,0-1 0 0 0,0 1 0 0 0,0-1 0 0 0,0 1 0 0 0,0-1 0 0 0,0 1 0 0 0,0-1 0 0 0,1 1 0 0 0,-1-1 0 0 0,0 1 0 0 0,0-1 0 0 0,0 1 0 0 0,1-1 0 0 0,-1 0 0 0 0,0 1 0 0 0,1-1 0 0 0,-1 1 0 0 0,0-1 0 0 0,1 0 0 0 0,0 1 0 0 0,4-3 0 0 0,-5 2 0 0 0,6-3 0 0 0,0 0 0 0 0,-1 0 0 0 0,0 0 0 0 0,0-1 0 0 0,0 1 0 0 0,0-1 0 0 0,-1-1-1 0 0,1 1 1 0 0,5-7 0 0 0,32-48 15 0 0,-40 56-13 0 0,19-28 82 0 0,0 2 0 0 0,2 0 0 0 0,41-39-1 0 0,-49 55-58 0 0,0 1 0 0 0,0 0 0 0 0,1 1-1 0 0,0 0 1 0 0,1 1 0 0 0,0 1-1 0 0,1 1 1 0 0,26-9 0 0 0,-31 14-6 0 0,-1-1 1 0 0,1 2-1 0 0,-1-1 1 0 0,1 2-1 0 0,18-1 1 0 0,-26 2-5 0 0,-1 1 0 0 0,1-1 0 0 0,0 1 0 0 0,-1 0 0 0 0,1 0 0 0 0,0 0 0 0 0,-1 1 0 0 0,0-1 0 0 0,1 1-1 0 0,-1 0 1 0 0,0 1 0 0 0,0-1 0 0 0,0 1 0 0 0,0-1 0 0 0,0 1 0 0 0,-1 0 0 0 0,7 7 0 0 0,-8-6 11 0 0,1 0 0 0 0,0 0 0 0 0,-1 1 0 0 0,0-1 0 0 0,0 1 0 0 0,0-1 0 0 0,-1 1 0 0 0,0 0 0 0 0,0 0 0 0 0,0 0 0 0 0,0-1 0 0 0,-1 1 0 0 0,0 0 0 0 0,0 9-1 0 0,-2 7 98 0 0,-1 1-1 0 0,-5 21 1 0 0,3-19-34 0 0,-2 9 136 0 0,-2 0 0 0 0,-27 64 1 0 0,-40 60 324 0 0,15-35-222 0 0,36-68-313 0 0,-147 296-206 0 0,156-322 128 0 0,-54 91-1467 0 0,47-80-37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30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693 165 2304 0 0,'-4'-8'200'0'0,"-2"-7"1477"0"0,4 12-1135 0 0,1 1 1 0 0,0-1-1 0 0,0 1 0 0 0,0-1 1 0 0,1 1-1 0 0,-1-1 1 0 0,1 0-1 0 0,-1-5 0 0 0,0 1-356 0 0,0-1-1 0 0,0 1 0 0 0,-1-1 0 0 0,0 1 0 0 0,0 0 1 0 0,-1-1-1 0 0,1 1 0 0 0,-2 0 0 0 0,1 1 0 0 0,-8-11 1 0 0,9 15-158 0 0,1 0 0 0 0,-1 0 0 0 0,0 0 0 0 0,0 0 0 0 0,0 1 0 0 0,0-1 0 0 0,0 1 0 0 0,-1-1 0 0 0,1 1 0 0 0,0 0 0 0 0,-1 0 0 0 0,1 0 0 0 0,-1 0 0 0 0,-3 0 0 0 0,2 0 65 0 0,-1 1-1 0 0,1-1 1 0 0,-1 1-1 0 0,1 0 1 0 0,0 1 0 0 0,-1-1-1 0 0,-8 3 1 0 0,-1 2 161 0 0,0 0 1 0 0,0 1 0 0 0,-26 15 0 0 0,18-8-255 0 0,0 2 0 0 0,2 0 0 0 0,-1 1 0 0 0,-29 32 0 0 0,-62 85 0 0 0,71-81 0 0 0,24-30 5 0 0,2 0 0 0 0,1 1 0 0 0,-16 33 1 0 0,-26 81 33 0 0,52-125-18 0 0,0 0 0 0 0,1 0 0 0 0,1 1 0 0 0,0-1 0 0 0,0 1 1 0 0,1-1-1 0 0,2 26 0 0 0,-1-34-21 0 0,1-1 0 0 0,0 1 0 0 0,0-1 1 0 0,0 1-1 0 0,0-1 0 0 0,1 1 0 0 0,0-1 0 0 0,-1 0 0 0 0,1 0 0 0 0,0 1 1 0 0,1-2-1 0 0,-1 1 0 0 0,0 0 0 0 0,1 0 0 0 0,0-1 0 0 0,0 1 1 0 0,-1-1-1 0 0,1 0 0 0 0,1 0 0 0 0,-1 0 0 0 0,0 0 0 0 0,0 0 0 0 0,1-1 1 0 0,5 2-1 0 0,7 2-37 0 0,0-2 0 0 0,0 0 0 0 0,0 0 1 0 0,21-1-1 0 0,-27-1 36 0 0,276 15 577 0 0,-250-12-355 0 0,65 16 0 0 0,-75-14-151 0 0,-16-3-6 0 0,0-1 0 0 0,0 2 1 0 0,-1-1-1 0 0,1 1 0 0 0,-1 1 1 0 0,0 0-1 0 0,0 0 0 0 0,-1 0 1 0 0,13 12-1 0 0,-17-14-54 0 0,-1 1 0 0 0,0-1 1 0 0,0 1-1 0 0,0-1 0 0 0,0 1 0 0 0,0 0 0 0 0,-1 0 1 0 0,0 1-1 0 0,0-1 0 0 0,0 0 0 0 0,0 1 0 0 0,-1-1 1 0 0,1 1-1 0 0,-1-1 0 0 0,-1 1 0 0 0,1 0 0 0 0,0-1 0 0 0,-1 1 1 0 0,0 0-1 0 0,0 0 0 0 0,-1-1 0 0 0,1 1 0 0 0,-2 5 1 0 0,-2 3 18 0 0,0-1 0 0 0,0 0 0 0 0,-2 0 0 0 0,-11 21 1 0 0,2-10 309 0 0,-22 28 0 0 0,24-35-242 0 0,0-1 0 0 0,-2-1 0 0 0,1 0 0 0 0,-2-1 0 0 0,0 0 0 0 0,-32 19 0 0 0,14-13-20 0 0,0-1 0 0 0,-1-2 0 0 0,-1-1 0 0 0,0-2 0 0 0,-49 11 0 0 0,76-22-67 0 0,-22 4 60 0 0,-52 5-1 0 0,72-11-55 0 0,0 0 0 0 0,1 0 0 0 0,-1-1 0 0 0,1-1 0 0 0,-1 0 0 0 0,1 0 0 0 0,0-1 0 0 0,-18-7-1 0 0,22 8-28 0 0,1-1-1 0 0,-1 0 1 0 0,1 0-1 0 0,0 0 0 0 0,0-1 1 0 0,0 0-1 0 0,1 0 0 0 0,-1 0 1 0 0,1 0-1 0 0,0-1 0 0 0,0 0 1 0 0,0 1-1 0 0,1-2 0 0 0,0 1 1 0 0,0 0-1 0 0,-3-8 1 0 0,3 5-403 0 0,1 1-1 0 0,0-1 1 0 0,1 0 0 0 0,0 0 0 0 0,0 0 0 0 0,0 0 0 0 0,1 0 0 0 0,0 0 0 0 0,1 1 0 0 0,0-1 0 0 0,4-15 0 0 0,0-4-1835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31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1294 10136 0 0,'0'-1'15'0'0,"0"1"1"0"0,0-1-1 0 0,0 0 0 0 0,0 0 1 0 0,1 0-1 0 0,-1 1 1 0 0,0-1-1 0 0,1 0 1 0 0,-1 0-1 0 0,0 1 1 0 0,1-1-1 0 0,-1 0 1 0 0,1 1-1 0 0,-1-1 0 0 0,1 0 1 0 0,-1 1-1 0 0,1-1 1 0 0,0 1-1 0 0,-1-1 1 0 0,1 1-1 0 0,0-1 1 0 0,-1 1-1 0 0,2-1 1 0 0,22-8 480 0 0,-7 2-307 0 0,-6 2-109 0 0,-1-1 0 0 0,0 0 0 0 0,0-1 0 0 0,0 0 0 0 0,-1-1 0 0 0,0 0 0 0 0,-1 0 0 0 0,0-1 0 0 0,0 0 0 0 0,-1-1 0 0 0,0 0 0 0 0,0 0 0 0 0,-1 0 0 0 0,-1-1 0 0 0,5-11 0 0 0,-2 0 232 0 0,8-37 1 0 0,-14 49-300 0 0,0 0 1 0 0,-1 0-1 0 0,-1-1 1 0 0,0 1 0 0 0,0 0-1 0 0,-2-13 1 0 0,1 14-8 0 0,-1-1 1 0 0,0 1-1 0 0,-1 0 1 0 0,0 0 0 0 0,0 0-1 0 0,-6-11 1 0 0,7 17 4 0 0,1 1 1 0 0,-1-1-1 0 0,0 1 1 0 0,0-1-1 0 0,0 1 1 0 0,0 0-1 0 0,0 0 0 0 0,-1 0 1 0 0,1 0-1 0 0,-1 0 1 0 0,1 0-1 0 0,-1 1 1 0 0,1-1-1 0 0,-1 1 1 0 0,0 0-1 0 0,0 0 1 0 0,0 0-1 0 0,0 0 1 0 0,0 0-1 0 0,0 1 1 0 0,0-1-1 0 0,0 1 0 0 0,-5 0 1 0 0,5 0 38 0 0,0 0-1 0 0,0 0 1 0 0,0 0 0 0 0,0 1 0 0 0,0 0-1 0 0,0-1 1 0 0,0 1 0 0 0,0 0 0 0 0,0 0-1 0 0,0 1 1 0 0,-3 1 0 0 0,1 1 23 0 0,1-1 1 0 0,-1 1-1 0 0,1 0 0 0 0,0 0 1 0 0,-5 7-1 0 0,-1 2 26 0 0,0 2 1 0 0,1 0-1 0 0,1 0 0 0 0,0 0 0 0 0,1 1 1 0 0,-8 23-1 0 0,6-8-156 0 0,2 1 0 0 0,-7 48 0 0 0,11-48 95 0 0,1 0-1 0 0,1 0 0 0 0,2 0 1 0 0,1 0-1 0 0,2 0 0 0 0,14 57 1 0 0,-15-79-26 0 0,0-1 1 0 0,0 1 0 0 0,1-1 0 0 0,1 0-1 0 0,0 0 1 0 0,0-1 0 0 0,0 0 0 0 0,1 0 0 0 0,13 14-1 0 0,-16-19 26 0 0,1 0 0 0 0,-1 0 0 0 0,0 0-1 0 0,1-1 1 0 0,0 0 0 0 0,-1 0 0 0 0,1 0-1 0 0,0 0 1 0 0,0 0 0 0 0,0-1 0 0 0,0 0-1 0 0,0 0 1 0 0,1 0 0 0 0,-1 0 0 0 0,0 0-1 0 0,1-1 1 0 0,-1 0 0 0 0,0 0 0 0 0,0 0-1 0 0,1-1 1 0 0,-1 1 0 0 0,0-1 0 0 0,0 0-1 0 0,1 0 1 0 0,3-2 0 0 0,5-3 17 0 0,-1 0 1 0 0,0-1 0 0 0,0 0-1 0 0,-1 0 1 0 0,0-2 0 0 0,0 1-1 0 0,-1-1 1 0 0,0-1 0 0 0,14-17-1 0 0,6-11 182 0 0,33-57 0 0 0,-54 79-225 0 0,17-23-2 0 0,-9 13 44 0 0,0-1-1 0 0,23-54 0 0 0,53-207 984 0 0,-82 239-981 0 0,-1 0-1 0 0,-3 0 1 0 0,-2-1-1 0 0,-2 0 1 0 0,-2 0-1 0 0,-2 0 1 0 0,-16-98-1 0 0,11 114-16 0 0,-21-99-7 0 0,20 103-11 0 0,-2 0 0 0 0,-17-37-1 0 0,24 62-12 0 0,0 0 0 0 0,-1 0-1 0 0,0 0 1 0 0,0 1-1 0 0,0-1 1 0 0,-1 1-1 0 0,1 0 1 0 0,-1 0 0 0 0,0 0-1 0 0,-6-4 1 0 0,9 7-4 0 0,-1 0 1 0 0,1 0 0 0 0,-1 1-1 0 0,1-1 1 0 0,-1 0-1 0 0,0 0 1 0 0,1 1 0 0 0,-1 0-1 0 0,0-1 1 0 0,0 1-1 0 0,1 0 1 0 0,-1-1 0 0 0,0 1-1 0 0,0 0 1 0 0,0 1-1 0 0,1-1 1 0 0,-1 0 0 0 0,0 0-1 0 0,0 1 1 0 0,1-1 0 0 0,-1 1-1 0 0,0-1 1 0 0,1 1-1 0 0,-1 0 1 0 0,0 0 0 0 0,1 0-1 0 0,-1-1 1 0 0,1 2-1 0 0,0-1 1 0 0,-1 0 0 0 0,1 0-1 0 0,0 0 1 0 0,-3 3-1 0 0,-1 3-3 0 0,0 0-1 0 0,0 0 0 0 0,0 0 0 0 0,1 0 0 0 0,0 1 0 0 0,0 0 0 0 0,1-1 0 0 0,-3 11 0 0 0,-2 10-5 0 0,-3 29 0 0 0,10-51 2 0 0,-13 77-17 0 0,4 1 0 0 0,0 89 0 0 0,17 148 20 0 0,-1-251 0 0 0,2 0 0 0 0,28 107 0 0 0,-27-148 0 0 0,1 0 0 0 0,1-1 0 0 0,24 41 0 0 0,-30-61-1 0 0,0 0 0 0 0,1 0 0 0 0,0 0 0 0 0,0-1 0 0 0,10 8-1 0 0,-13-12-11 0 0,0-1-1 0 0,0 1 0 0 0,0-1 1 0 0,0 0-1 0 0,0 0 1 0 0,0-1-1 0 0,0 1 0 0 0,1 0 1 0 0,-1-1-1 0 0,1 0 1 0 0,-1 0-1 0 0,1 0 0 0 0,0 0 1 0 0,-1-1-1 0 0,1 1 0 0 0,5-1 1 0 0,-5-1-111 0 0,0 1 1 0 0,0-1-1 0 0,0 0 1 0 0,0 0-1 0 0,5-3 1 0 0,10-7-4691 0 0,-2 0-1048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31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461 395 2304 0 0,'0'0'101'0'0,"1"-2"1"0"0,12-15 458 0 0,4-15 4504 0 0,-11 20-3239 0 0,0 0-856 0 0,-2-1 0 0 0,1 1 0 0 0,-2-1 0 0 0,5-24 1 0 0,-2 3-194 0 0,-4 23-610 0 0,-1 0 0 0 0,-1 0 0 0 0,1 0 0 0 0,-2 0 0 0 0,0-1 0 0 0,-2-10-1 0 0,2 16-119 0 0,-1 1 0 0 0,0-1-1 0 0,0 0 1 0 0,-1 1-1 0 0,0-1 1 0 0,0 1-1 0 0,0 0 1 0 0,0 0-1 0 0,-1 0 1 0 0,0 0-1 0 0,0 1 1 0 0,0-1-1 0 0,0 1 1 0 0,-1 0-1 0 0,0 1 1 0 0,-6-5 0 0 0,4 4-33 0 0,0-1 0 0 0,0 1 0 0 0,-1 1 0 0 0,1-1 0 0 0,-1 1 0 0 0,0 0 0 0 0,0 1 0 0 0,0 0 0 0 0,0 1 0 0 0,-1-1 0 0 0,-9 1 0 0 0,8 1-15 0 0,0 1 0 0 0,-1 0 0 0 0,1 1 0 0 0,0 0 0 0 0,0 0 0 0 0,0 1 0 0 0,0 0 0 0 0,1 1 0 0 0,-1 0 0 0 0,1 1 1 0 0,0 0-1 0 0,0 0 0 0 0,0 1 0 0 0,1 0 0 0 0,0 1 0 0 0,0 0 0 0 0,1 0 0 0 0,-13 15 0 0 0,3-1 151 0 0,2 1 1 0 0,0 1 0 0 0,2 0 0 0 0,-15 34-1 0 0,9-11-144 0 0,-18 73 0 0 0,27-78-5 0 0,2 0 0 0 0,2 0 0 0 0,-2 74 0 0 0,9-82 0 0 0,1 0 0 0 0,6 36 0 0 0,-5-53 0 0 0,1 0 0 0 0,0 0 0 0 0,1-1 0 0 0,1 0 0 0 0,0 0 0 0 0,12 20 0 0 0,-15-30 11 0 0,1 1-1 0 0,0-1 0 0 0,0 0 1 0 0,1 0-1 0 0,-1 0 0 0 0,1-1 0 0 0,0 0 1 0 0,0 0-1 0 0,1 0 0 0 0,-1 0 1 0 0,1-1-1 0 0,-1 0 0 0 0,11 4 0 0 0,-11-6 17 0 0,0 1 0 0 0,0-1-1 0 0,0 0 1 0 0,0 0 0 0 0,0-1-1 0 0,0 0 1 0 0,0 1 0 0 0,0-2-1 0 0,0 1 1 0 0,0-1 0 0 0,0 1-1 0 0,0-1 1 0 0,0-1 0 0 0,0 1-1 0 0,0-1 1 0 0,-1 0 0 0 0,10-4-1 0 0,5-7 105 0 0,1 0 0 0 0,-1-1-1 0 0,-1-1 1 0 0,-1-1 0 0 0,0 0-1 0 0,-1-2 1 0 0,-1 0 0 0 0,22-34-1 0 0,-28 39-51 0 0,-1-1-1 0 0,-1 0 1 0 0,0-1-1 0 0,8-25 0 0 0,-15 38-63 0 0,1 0-1 0 0,0 0 0 0 0,-1 0 1 0 0,0 0-1 0 0,1 0 0 0 0,-1 0 0 0 0,0 0 1 0 0,0 0-1 0 0,0 0 0 0 0,0 0 1 0 0,0 0-1 0 0,-1 0 0 0 0,1 0 0 0 0,-1 0 1 0 0,1 0-1 0 0,-1 0 0 0 0,0 0 1 0 0,-1-2-1 0 0,0 2 17 0 0,0 0 0 0 0,0 0 0 0 0,0 0 0 0 0,0 1 1 0 0,0-1-1 0 0,0 1 0 0 0,0 0 0 0 0,0-1 0 0 0,-1 1 0 0 0,1 0 0 0 0,-1 0 1 0 0,1 1-1 0 0,-1-1 0 0 0,-4-1 0 0 0,2 2-18 0 0,1 0 0 0 0,-1 0 0 0 0,0 0 0 0 0,0 0 0 0 0,0 1 0 0 0,0-1 0 0 0,1 1 0 0 0,-1 0 0 0 0,0 1-1 0 0,1-1 1 0 0,-1 1 0 0 0,1 0 0 0 0,-1 0 0 0 0,1 1 0 0 0,-4 2 0 0 0,-3 2-8 0 0,2 0-1 0 0,-1 0 0 0 0,1 1 1 0 0,0 1-1 0 0,-9 9 0 0 0,-8 14-49 0 0,2 1-1 0 0,1 1 1 0 0,1 1-1 0 0,-18 41 0 0 0,16-27 10 0 0,10-23 15 0 0,2 1 0 0 0,-17 51-1 0 0,18-30 12 0 0,1 0 0 0 0,3 1 0 0 0,2 0 0 0 0,2 1 0 0 0,4 63 0 0 0,1-91 9 0 0,0 0 0 0 0,8 31-1 0 0,-7-41 16 0 0,1-1 1 0 0,-1-1-1 0 0,2 1 0 0 0,-1-1 1 0 0,2 1-1 0 0,9 14 0 0 0,-12-22 1 0 0,-1 0 0 0 0,1 1 1 0 0,1-1-1 0 0,-1 0 0 0 0,0-1 0 0 0,1 1 0 0 0,-1-1 0 0 0,1 1 0 0 0,7 2 0 0 0,-9-3-10 0 0,1-1 1 0 0,0 0 0 0 0,0-1-1 0 0,0 1 1 0 0,-1 0-1 0 0,1-1 1 0 0,0 1 0 0 0,0-1-1 0 0,0 0 1 0 0,0 0-1 0 0,0 0 1 0 0,0 0 0 0 0,0-1-1 0 0,-1 1 1 0 0,6-2-1 0 0,3-3-5 0 0,-1 0 0 0 0,1 0 0 0 0,-1-1 0 0 0,19-14 0 0 0,34-36 0 0 0,-29 25 0 0 0,-5 3-1 0 0,-2 0-1 0 0,36-48 1 0 0,39-72 244 0 0,-39 55 73 0 0,-5-1-2790 0 0,-49 75-525 0 0,11-29 0 0 0,-7 6-2875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36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219 211 2304 0 0,'0'0'6530'0'0,"0"8"-6496"0"0,-2 52 897 0 0,-13 66 0 0 0,1-12-77 0 0,-35 233 74 0 0,-15 3-448 0 0,34-169-254 0 0,24-142-158 0 0,5-28-21 0 0,-1 0 0 0 0,0 0 0 0 0,-5 16 0 0 0,6-25 161 0 0,1-3-434 0 0,-1 0 242 0 0,0 1 0 0 0,1-1 0 0 0,-1 0 0 0 0,0 0 0 0 0,1 0 0 0 0,-1 0 0 0 0,1 0 0 0 0,-1 0 0 0 0,1 0 0 0 0,0 0 0 0 0,-1 0 0 0 0,1 0 0 0 0,0 0 0 0 0,0 0 0 0 0,0 0 0 0 0,-1-1 0 0 0,1 0 33 0 0,-6-27 144 0 0,1-1 0 0 0,0-34-1 0 0,3-60-499 0 0,2 83 121 0 0,1-20 228 0 0,12-95-1 0 0,-4 66 124 0 0,3-15-99 0 0,0 28-66 0 0,28-141 3 0 0,-31 179-7 0 0,3 1-1 0 0,1 0 1 0 0,29-58 0 0 0,-28 68-28 0 0,46-80-65 0 0,-47 87 110 0 0,1 0 0 0 0,1 2 0 0 0,17-19 0 0 0,-28 34-11 0 0,0 0 0 0 0,1 0-1 0 0,-1 1 1 0 0,1-1 0 0 0,-1 1 0 0 0,1 0 0 0 0,0 0-1 0 0,9-3 1 0 0,-12 6-4 0 0,0-1 0 0 0,-1 0 0 0 0,1 1 1 0 0,0 0-1 0 0,0 0 0 0 0,0-1 0 0 0,0 1 0 0 0,-1 0 0 0 0,1 0 0 0 0,0 0 0 0 0,0 1 0 0 0,0-1 0 0 0,0 0 1 0 0,-1 1-1 0 0,1-1 0 0 0,0 1 0 0 0,0 0 0 0 0,-1 0 0 0 0,1-1 0 0 0,0 1 0 0 0,-1 0 0 0 0,1 0 0 0 0,-1 0 1 0 0,0 1-1 0 0,1-1 0 0 0,-1 0 0 0 0,0 1 0 0 0,1-1 0 0 0,-1 0 0 0 0,1 3 0 0 0,2 2 5 0 0,-1 1-1 0 0,0-1 1 0 0,0 1-1 0 0,-1 0 0 0 0,0 0 1 0 0,0 0-1 0 0,0 0 1 0 0,-1 1-1 0 0,0-1 1 0 0,0 0-1 0 0,-1 0 1 0 0,0 1-1 0 0,-1-1 1 0 0,-1 14-1 0 0,-4 9 17 0 0,-1-1 0 0 0,-13 36-1 0 0,18-60-17 0 0,-84 225 148 0 0,41-117-85 0 0,-21 49-38 0 0,46-119 68 0 0,-43 67 1 0 0,58-101-83 0 0,1 0-23 0 0,17-11-42 0 0,11-9 54 0 0,28-18 1 0 0,-32 16 18 0 0,1 2 0 0 0,26-10 1 0 0,-11 8-36 0 0,0 2 0 0 0,1 1 0 0 0,0 2 0 0 0,65-5 0 0 0,-85 12 19 0 0,0 1 0 0 0,-1 1 0 0 0,1 0 0 0 0,0 1 0 0 0,-1 1 0 0 0,0 1 0 0 0,0 0 0 0 0,0 1 0 0 0,20 8 0 0 0,-32-10 9 0 0,1-1-1 0 0,-1 0 1 0 0,0 1 0 0 0,1 0 0 0 0,-1 0 0 0 0,-1 1-1 0 0,1-1 1 0 0,0 1 0 0 0,-1-1 0 0 0,0 1 0 0 0,1 0-1 0 0,-2 1 1 0 0,1-1 0 0 0,0 0 0 0 0,-1 1 0 0 0,0-1-1 0 0,0 1 1 0 0,0 0 0 0 0,-1 0 0 0 0,1 0-1 0 0,-1 0 1 0 0,0 6 0 0 0,0 1 24 0 0,-1 0 0 0 0,-1 0 0 0 0,0 0 0 0 0,-1 0 0 0 0,0 0 0 0 0,-1 0 0 0 0,0-1 0 0 0,-7 16 0 0 0,-1 5 3 0 0,-2 1 0 0 0,-1-2 0 0 0,-35 56 0 0 0,3-27-40 0 0,-2-2 0 0 0,-2-1 0 0 0,-77 64 0 0 0,0-12 0 0 0,121-102 0 0 0,-1-1 0 0 0,-1-1 0 0 0,1 1 0 0 0,-1-1 0 0 0,0 0 0 0 0,0-1 0 0 0,-1 0 0 0 0,-13 5 0 0 0,22-9 0 0 0,-1 0 0 0 0,1 0 0 0 0,0 0 0 0 0,-1 0 0 0 0,1 0 0 0 0,0 0 0 0 0,-1 0 0 0 0,1 0 0 0 0,0 0 0 0 0,-1 0 0 0 0,1 0 0 0 0,0 0 0 0 0,-1 0 0 0 0,1 0 0 0 0,0 0 0 0 0,-1 0 0 0 0,1 0 0 0 0,0-1 0 0 0,-1 1 0 0 0,1 0 0 0 0,0 0 0 0 0,-1-1 0 0 0,1 0 0 0 0,-1 0 0 0 0,1 0 0 0 0,-1 0 0 0 0,1-1 0 0 0,0 1 0 0 0,-1 0 0 0 0,1 0 0 0 0,0-1 0 0 0,0 1 0 0 0,0 0 0 0 0,0-1 0 0 0,0 1 0 0 0,0 0 0 0 0,0-1 0 0 0,1 0 0 0 0,5-22 0 0 0,1 6 0 0 0,0 1 0 0 0,19-32 0 0 0,-5 11 0 0 0,8-16 8 0 0,2 1 0 0 0,3 1 0 0 0,79-92 0 0 0,-78 107-3 0 0,1 2 0 0 0,2 1 1 0 0,1 1-1 0 0,1 3 0 0 0,56-33 1 0 0,-75 51-25 0 0,0 2 0 0 0,1 0 0 0 0,29-10 0 0 0,-44 18 14 0 0,-1 0 0 0 0,1 1 0 0 0,0-1 1 0 0,0 1-1 0 0,-1 0 0 0 0,1 1 0 0 0,0 0 1 0 0,0 0-1 0 0,0 0 0 0 0,0 1 0 0 0,0 0 1 0 0,0 0-1 0 0,-1 1 0 0 0,1 0 0 0 0,11 5 1 0 0,-15-5 9 0 0,0 0 0 0 0,0 0 1 0 0,0 0-1 0 0,0 0 1 0 0,-1 1-1 0 0,1-1 0 0 0,-1 1 1 0 0,0 0-1 0 0,1 0 1 0 0,-1-1-1 0 0,0 2 0 0 0,-1-1 1 0 0,1 0-1 0 0,-1 0 1 0 0,1 0-1 0 0,-1 1 0 0 0,1 6 1 0 0,1 3 39 0 0,-2 0-1 0 0,0 0 1 0 0,0 20 0 0 0,-1-22-17 0 0,-2 26 13 0 0,-2-1 1 0 0,-13 58 0 0 0,9-50-185 0 0,-54 188 9 0 0,38-172 134 0 0,33-90-661 0 0,8-42 0 0 0,-9 37-164 0 0,52-344-6744 0 0,-43 245 5380 0 0,-10 71 1781 0 0,-5 35 629 0 0,1 0 1 0 0,9-34 0 0 0,-8 47 335 0 0,-3 10-59 0 0,0-1 1 0 0,1 0 0 0 0,-1 0-1 0 0,1 0 1 0 0,1 1 0 0 0,3-8 0 0 0,-5 12-436 0 0,0 0 1 0 0,0 0-1 0 0,0 0 1 0 0,0 0-1 0 0,0 0 1 0 0,0 0 0 0 0,0 1-1 0 0,0-1 1 0 0,0 0-1 0 0,0 1 1 0 0,0-1-1 0 0,0 0 1 0 0,1 1-1 0 0,-1-1 1 0 0,0 1 0 0 0,0 0-1 0 0,1-1 1 0 0,-1 1-1 0 0,0 0 1 0 0,1 0-1 0 0,-1 0 1 0 0,0 0-1 0 0,1 0 1 0 0,-1 0 0 0 0,0 0-1 0 0,1 1 1 0 0,-1-1-1 0 0,0 0 1 0 0,0 1-1 0 0,1-1 1 0 0,-1 1-1 0 0,0-1 1 0 0,0 1 0 0 0,0 0-1 0 0,2 0 1 0 0,38 21-64 0 0,-20-10 0 0 0,0-2 0 0 0,43 16 0 0 0,-43-20-2 0 0,87 23-38 0 0,-94-27 37 0 0,1 0 0 0 0,-1 0 0 0 0,1-2 1 0 0,-1 0-1 0 0,25-3 0 0 0,-22 0 37 0 0,-1 0-1 0 0,0-2 1 0 0,-1 0-1 0 0,1-1 1 0 0,-1 0-1 0 0,22-13 1 0 0,-32 15 100 0 0,1 1 0 0 0,-1-1-1 0 0,0 0 1 0 0,0 0 0 0 0,-1-1 0 0 0,1 1 0 0 0,5-9 0 0 0,-8 11-6 0 0,0-1 0 0 0,-1 1 0 0 0,1-1 0 0 0,-1 1 0 0 0,1-1 0 0 0,-1 0 0 0 0,0 0 0 0 0,0 1 0 0 0,0-1 0 0 0,0 0 0 0 0,-1 0 0 0 0,1 0 0 0 0,-1 0 0 0 0,0 0 1 0 0,1 0-1 0 0,-1-1 0 0 0,-1-4 0 0 0,0 7-71 0 0,1 0 1 0 0,-1-1 0 0 0,0 1 0 0 0,0 0-1 0 0,0-1 1 0 0,1 1 0 0 0,-1 0 0 0 0,0 0-1 0 0,0 0 1 0 0,-1 0 0 0 0,1 0 0 0 0,0 0 0 0 0,0 0-1 0 0,0 0 1 0 0,-1 1 0 0 0,1-1 0 0 0,0 0-1 0 0,-1 1 1 0 0,1-1 0 0 0,-1 1 0 0 0,1-1-1 0 0,-1 1 1 0 0,1 0 0 0 0,-1 0 0 0 0,-1-1 0 0 0,-2 1 38 0 0,0 0 0 0 0,1-1 0 0 0,-1 2 0 0 0,0-1 0 0 0,0 0 0 0 0,0 1 0 0 0,-4 1 0 0 0,-3 2-53 0 0,0 1-1 0 0,0 0 1 0 0,0 1 0 0 0,1 0-1 0 0,-18 13 1 0 0,-49 45-38 0 0,29-22 0 0 0,-50 45-7 0 0,83-70 6 0 0,1 0 1 0 0,1 1-1 0 0,-21 36 1 0 0,17-25 36 0 0,2 1 1 0 0,1 1-1 0 0,2 0 1 0 0,-13 46 0 0 0,26-76-42 0 0,-26 117-5 0 0,24-104 14 0 0,0 1 1 0 0,1 0 0 0 0,1-1-1 0 0,0 1 1 0 0,5 29 0 0 0,-5-41-34 0 0,1-1 0 0 0,0 1 1 0 0,-1-1-1 0 0,1 1 0 0 0,0-1 0 0 0,1 1 1 0 0,-1-1-1 0 0,0 1 0 0 0,1-1 0 0 0,-1 0 1 0 0,3 3-1 0 0,-3-4-3 0 0,0 0 1 0 0,0 0-1 0 0,0-1 1 0 0,1 1 0 0 0,-1 0-1 0 0,0-1 1 0 0,0 1-1 0 0,0-1 1 0 0,1 1-1 0 0,-1-1 1 0 0,0 1-1 0 0,1-1 1 0 0,-1 0-1 0 0,0 0 1 0 0,1 0-1 0 0,-1 0 1 0 0,1 0-1 0 0,-1 0 1 0 0,0 0 0 0 0,1 0-1 0 0,-1 0 1 0 0,0 0-1 0 0,1-1 1 0 0,1 0-1 0 0,6-3 104 0 0,1 0 0 0 0,-1 0 0 0 0,0-1-1 0 0,-1 0 1 0 0,1-1 0 0 0,-1 0 0 0 0,0-1 0 0 0,0 1-1 0 0,10-13 1 0 0,4-7 109 0 0,30-44 0 0 0,83-152 111 0 0,-55 86-233 0 0,-53 88-37 0 0,-17 28-14 0 0,2 0-1 0 0,14-19 0 0 0,-18 30-12 0 0,-8 8-1 0 0,1 1 0 0 0,-1-1 0 0 0,0 1 0 0 0,1-1-1 0 0,-1 1 1 0 0,1 0 0 0 0,-1-1 0 0 0,1 1 0 0 0,-1-1-1 0 0,1 1 1 0 0,-1 0 0 0 0,1 0 0 0 0,-1-1-1 0 0,1 1 1 0 0,-1 0 0 0 0,1 0 0 0 0,-1-1 0 0 0,1 1-1 0 0,0 0 1 0 0,-1 0 0 0 0,1 0 0 0 0,-1 0-1 0 0,1 0 1 0 0,-1 0 0 0 0,1 0 0 0 0,0 0 0 0 0,-1 0-1 0 0,1 0 1 0 0,-1 0 0 0 0,1 1 0 0 0,-1-1 0 0 0,1 0-1 0 0,0 0 1 0 0,-1 0 0 0 0,1 1 0 0 0,-1-1-1 0 0,1 0 1 0 0,-1 1 0 0 0,1-1 0 0 0,-1 0 0 0 0,0 1-1 0 0,1-1 1 0 0,-1 1 0 0 0,1-1 0 0 0,-1 1 0 0 0,0-1-1 0 0,1 1 1 0 0,-1-1 0 0 0,0 1 0 0 0,0-1-1 0 0,1 1 1 0 0,-1-1 0 0 0,0 2 0 0 0,1-2-7 0 0,6 15 46 0 0,-1 0-1 0 0,0 1 0 0 0,-1-1 1 0 0,5 28-1 0 0,5 70 513 0 0,-7 19-646 0 0,-5 0 0 0 0,-28 259 0 0 0,12-293 96 0 0,-4-1 0 0 0,-33 106 0 0 0,-37 53 134 0 0,65-199 129 0 0,-3-1-1 0 0,-45 72 1 0 0,52-101-229 0 0,-1 0 0 0 0,-2-2 1 0 0,0 0-1 0 0,-2-1 0 0 0,-1-1 0 0 0,0-1 1 0 0,-2-2-1 0 0,0 0 0 0 0,-35 18 0 0 0,53-33-14 0 0,0-1-1 0 0,0 0 0 0 0,-1 0 0 0 0,1-1 0 0 0,-1-1 0 0 0,0 1 0 0 0,0-1 0 0 0,0-1 0 0 0,0 1 1 0 0,0-2-1 0 0,0 1 0 0 0,0-1 0 0 0,-1 0 0 0 0,-16-4 0 0 0,23 3-51 0 0,0 0 0 0 0,0-1 0 0 0,1 1 0 0 0,-1-1 0 0 0,1 0 0 0 0,-1 1 0 0 0,1-1-1 0 0,-1 0 1 0 0,1-1 0 0 0,0 1 0 0 0,0 0 0 0 0,0-1 0 0 0,0 1 0 0 0,0-1 0 0 0,1 1 0 0 0,-1-1 0 0 0,1 0 0 0 0,-2-4 0 0 0,-2-7-722 0 0,0 0 1 0 0,-4-21-1 0 0,9 33 651 0 0,-10-40-1402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19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14568,'0'0'1100,"3"0"-743,569-3-1068,-550 3-895,40-5 0,-37-2 392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0:04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12496,'0'0'1936,"1"0"-1780,6 0 1753,-5 0-1891,-1 0 0,1 1 1,-1-1-1,1 0 0,0 1 1,-1 0-1,1-1 0,-1 1 0,1 0 1,-1 0-1,1-1 0,-1 1 1,0 0-1,1 1 0,-1-1 1,0 0-1,0 0 0,0 0 0,0 1 1,0-1-1,0 1 0,0-1 1,1 3-1,2 5 49,-1 0 1,1 0-1,1 10 0,0-3 43,24 94 486,-23-84-627,3 30-1,-2-7-298,1 0 30,2 16 971,-5-40-558,1 29 0,0 3-3,-4-24 120,-3-26-186,2 1-1,-1-1 0,3 13 1,0-11 20,-1-5-514,-2-3 1512,-1 3-1977,1 8-4843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51:36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677 61 3224 0 0,'-5'-4'288'0'0,"-7"-11"179"0"0,-10-5 4836 0 0,14 17-4903 0 0,0 0 0 0 0,0 0-1 0 0,-1 0 1 0 0,1 1-1 0 0,0 0 1 0 0,-1 1 0 0 0,-11-1-1 0 0,18 2-313 0 0,-12-1-8 0 0,-1 0-1 0 0,1 1 1 0 0,0 0 0 0 0,-1 2 0 0 0,1-1-1 0 0,0 2 1 0 0,0 0 0 0 0,-25 9 0 0 0,20-4-11 0 0,1 0 0 0 0,0 2 0 0 0,0 0 0 0 0,1 1 0 0 0,-25 20 1 0 0,11-5-69 0 0,1 1 0 0 0,-44 52 1 0 0,60-61 112 0 0,1 1-1 0 0,0-1 1 0 0,1 2 0 0 0,1 0-1 0 0,2 0 1 0 0,-12 31 0 0 0,9-12-8 0 0,2 0 0 0 0,1 1 0 0 0,-3 50 0 0 0,11-81-103 0 0,1 1 1 0 0,0-1-1 0 0,0 0 1 0 0,1 0 0 0 0,1 0-1 0 0,-1 0 1 0 0,1 0-1 0 0,1 0 1 0 0,6 14 0 0 0,-8-21 7 0 0,0 0 0 0 0,0 0 0 0 0,1 1 0 0 0,-1-1 1 0 0,1 0-1 0 0,-1-1 0 0 0,1 1 0 0 0,0 0 1 0 0,0 0-1 0 0,0-1 0 0 0,0 1 0 0 0,0-1 0 0 0,0 0 1 0 0,0 1-1 0 0,0-1 0 0 0,1 0 0 0 0,3 1 0 0 0,-3-1 25 0 0,1-1 0 0 0,-1 1-1 0 0,1-1 1 0 0,0 0-1 0 0,-1 0 1 0 0,1 0 0 0 0,-1-1-1 0 0,1 1 1 0 0,0-1-1 0 0,6-2 1 0 0,1-1 49 0 0,0-1-1 0 0,-1 0 1 0 0,1-1 0 0 0,-1 0 0 0 0,-1-1-1 0 0,14-10 1 0 0,126-111 482 0 0,-14 15 123 0 0,-105 82-280 0 0,-28 30-88 0 0,-3 2-298 0 0,1-1-1 0 0,-1 1 1 0 0,1 0-1 0 0,-1 0 1 0 0,1 0-1 0 0,-1 0 1 0 0,1-1-1 0 0,-1 1 1 0 0,0 0-1 0 0,1-1 1 0 0,-1 1-1 0 0,-2 1 1 0 0,2-1 18 0 0,-11 11 33 0 0,0-1-1 0 0,2 2 0 0 0,-1-1 0 0 0,2 2 0 0 0,-12 19 0 0 0,-34 78-45 0 0,28-52-7 0 0,-4 7 17 0 0,-38 119 0 0 0,-11 185 87 0 0,64-275-90 0 0,-2 19-24 0 0,16-94 7 0 0,1 1-1 0 0,1 0 1 0 0,3 30-1 0 0,-3-50-11 0 0,0 1-1 0 0,0 0 1 0 0,0-1-1 0 0,1 1 0 0 0,-1-1 1 0 0,1 1-1 0 0,-1-1 1 0 0,1 1-1 0 0,-1-1 0 0 0,1 1 1 0 0,0-1-1 0 0,0 1 1 0 0,0-1-1 0 0,0 0 0 0 0,0 1 1 0 0,0-1-1 0 0,0 0 1 0 0,0 0-1 0 0,0 0 0 0 0,1 0 1 0 0,0 1-1 0 0,0-1 10 0 0,0-1-1 0 0,-1 1 0 0 0,1-1 1 0 0,0 0-1 0 0,0 1 1 0 0,-1-1-1 0 0,1 0 1 0 0,0 0-1 0 0,0 0 0 0 0,-1-1 1 0 0,1 1-1 0 0,0 0 1 0 0,0-1-1 0 0,-1 1 1 0 0,4-2-1 0 0,5-2 48 0 0,-1-1 0 0 0,-1 0 0 0 0,1 0 0 0 0,-1-1 0 0 0,9-7 0 0 0,38-35 598 0 0,97-109 0 0 0,26-69-267 0 0,-5 5-15 0 0,-60 79-236 0 0,11-45-854 0 0,-124 186 704 0 0,8-11-429 0 0,-3 4-112 0 0,0 0 0 0 0,-1 1 0 0 0,0-2-1 0 0,5-11 1 0 0,7-33-1347 0 0,-2 6-20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2:54:39.17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18129 5109 403 0,'0'0'36'0,"0"0"-36"0,-7-9 0 0,4 9 0 16,-1-3 25-16,1-4-1 0,-1 7-1 0,1-6 0 15,-4 6 33-15,-1-3 6 0,5 3 2 0,-1-6 0 16,4 6-45-16,-7-3-9 0,0-4-2 0,0 4 0 16,4-3 23-16,-4 6 4 0,0-3 1 0,0-3 0 15,-1 6-10-15,1-4-2 0,4-2 0 0,-4-3 0 16,0 9-12-16,0-10-4 0,-4 10 0 0,4-6 0 15,0-3-8-15,3 9 0 0,-3-10 0 0,4 1 0 16,-4-1 0-16,3 1 0 0,-3 9 0 0,4-6 0 0,-4-4 10 0,0 7 0 16,0-3 0-16,-4 3 0 0,4-7 8 0,-4 4 2 15,4-3 0-15,-3 2 0 0,-4 4-20 0,3-6 0 16,-3 3 8-16,3-4-8 0,-3 1 10 0,0 6-2 16,0-10 0-16,-4 4 0 0,4-1-8 0,-3 1-17 15,-1 6 4-15,-3-7 1 0,0 1 12 0,-1-7-9 16,-2 7 9-16,-1 3-8 0,-3-13 8 0,0 9 11 15,3-5-3-15,0-4 0 0,-3 6 0 0,0-2 0 16,0 5 0-16,-4-5 0 0,0-4 4 0,0 3 0 16,-3 7 0-16,3-4 0 0,1-3 0 0,-5 7 0 0,1 0 0 0,-4-1 0 15,0 4-12-15,1-3 0 0,-5 9 0 0,1-10 0 16,0 7 0-16,-1-3 0 0,-3 6 0 0,8-3 8 16,-5-4-8-16,1 7 0 0,0 0 0 0,-4-6 0 15,-7 6 0-15,3 0 10 0,-3 0-2 16,1 0-8-16,-5 6 0 0,1 1 0 0,-1-4 0 15,-3 16 0-15,-3-10 0 16,-1 7-12-16,-3 2 0 0,4 1 0 16,-8 0-39-16,4 6-7 0,0 3-2 0,0 4 0 0,-3-10-28 15,6 12-7-15,-3-6-1 0,0 7 0 0,0-1 9 16,3 1 2-16,1 3 0 0,-1-4 0 0</inkml:trace>
  <inkml:trace contextRef="#ctx0" brushRef="#br0" timeOffset="334.73">13847 6448 435 0,'-15'88'19'0,"8"-44"5"0,0 19-24 0,-3 9 0 0,-1 9 0 0,-3-2 0 0,3 9 13 0,4-7-1 15,4 1-1-15,-1-1 0 0,8-2-11 0,-1-7 8 16,4 0-8-16,4 0 8 0,3-3-8 0,0 0 0 16,4 3 0-16,3-6 0 0,0 6-13 15,0-9 1-15,4-1 1 0,7 7 0 16,0-6 11-16,6 0 0 15,1 6 0-15,4-3 0 0,-1-4-11 0,4 7 11 16,0 3-13-16,3-9 5 0,0 6 8 0,1-6 0 16,3-7-9-16,0 4 9 0,7-13 0 0,3 6 0 0,1-9 0 0,6-6 0 0,1-4 0 0,6 1 0 0,1-7 8 15,7 0-8-15,-1-3 0 0,4 0 0 0,1-12 0 0,-1 9 0 16,4-10 0-16,-4 4 0 0,7-6-9 0,-3-7 9 16,-1 3 0-16,1 0 0 0,0-3 0 0,3-3 0 15,-3 0 0-15,3-9 0 0,-10 3 12 0,6-4-3 16,1 1 36-16,3-1 7 0,1-8 2 0,-1-1 0 15,0-6-33-15,0-3-6 0,4-1-2 0,0-11 0 16,3 2-13-16,-6 0-15 0,-1-6 3 0</inkml:trace>
  <inkml:trace contextRef="#ctx0" brushRef="#br0" timeOffset="520.54">19233 7411 518 0,'46'-107'23'0,"-21"54"5"0,-4-22-28 0,7-13 0 0,1-9 0 0,-5-10 0 0,-3 1 318 0,-6-1 58 15,-5-9 12-15,-6 6 3 0,-11-3-276 0,-4 7-55 16,-7-1-12-16,-10 7-1 0,-7 2-23 16,-11 8-4-16,-14 2 0 0,-3 6-1 15,-11 4-45-15,-4 12-9 16,-10-3-1-16,0 6-1 0,-4 7-15 0,0-4-4 16,0 16 0-16,1 0 0 0,2 7 29 0,1 2 6 0,-4 7 1 0,1 3-509 15,3 6-102-15</inkml:trace>
  <inkml:trace contextRef="#ctx0" brushRef="#br0" timeOffset="4454.03">16302 9016 288 0,'14'0'25'0,"11"-6"-25"16,3-3 0-16,4 6 0 0,6-7 155 0,5 4 25 16,-4-3 6-16,3-1 1 0,0-5-143 0,4 5-29 15,3 1-6-15,1-4-1 0,6-3-8 0,-3 1 0 16,7-4 0-16,-3 0 0 0,-1 3 0 0,1-2-11 15,3-1 3-15,-1-6-281 16,9 6-56-16</inkml:trace>
  <inkml:trace contextRef="#ctx0" brushRef="#br0" timeOffset="4756.01">18119 8251 806 0,'53'-47'36'0,"-25"22"7"0,4-3-35 0,3-10-8 0,7-6 0 0,4-6 0 16,0-3 110-16,3-3 20 0,1-4 4 0,-4-3 1 15,3 1-89-15,-7-11-18 0,1 1-3 0,-5-6-1 16,1-4-24-16,-4 1-14 0,1-1 2 0,-1 1 0 31,-7-4-32-31,4-6-7 0,-4 3-1 0,-3-3 0 0,-4 10 23 0,0-7 4 0,-3 7 1 0,0-1 0 16,-8 4 44-16,1-1 10 0,-4 7 2 0,0 0 0 15,0 0 32-15,-4 0 8 0,-3 3 0 0,-3-3 1 16,-1 0-2-16,1 3-1 0,-8 6 0 0,1-3 0 16,-4-3-34-16,-8 6-8 0,-2 7 0 0,-5-4-1 15,-6-2-10-15,-7-1-1 0,0 3-1 0,-4 4 0 16,-7-4-15-16,-4 4 8 0,-3-4-8 0,0 4 0 15,-7 2 10-15,0 1-10 0,-3 0 10 0,-8-1-10 16,-7 1 12-16,-6 6-4 0,-5 3-8 0,-9-6 12 0,-8 3-12 0,-14 13-16 16,-7-4 3-16,-11 13 1 15,-17 3-16-15,3 6-4 0,-3 16 0 16,-8 0 0-16,-6 3-58 0,3 13-12 0,-3 3-2 0,3 6-564 16</inkml:trace>
  <inkml:trace contextRef="#ctx0" brushRef="#br0" timeOffset="6196.7">10358 10964 421 0,'17'0'18'0,"-17"0"5"16,0 0-23-16,0 0 0 0,0 0 0 0,0 0 0 15,0 0 28-15,-3-10 2 0,-4 10 0 0,7 0-247 16</inkml:trace>
  <inkml:trace contextRef="#ctx0" brushRef="#br0" timeOffset="11335.93">10894 13551 633 0,'17'0'28'0,"-17"0"6"0,0 0-34 0,0 0 0 16,0 0 0-16,0 0 0 0,11 0 250 0,-4-3 43 15,-7 3 9-15,11-7 2 0,6 1-228 0,-6 3-46 16,-1 3-9-16,1-6-1 0,0 3-20 0,3-4-12 15,0 7 1-15,0 0 1 0,-3-3 10 0,3 3-13 16,7 0 5-16,-4 0 8 16,-2 0-132-16,6 3-20 0</inkml:trace>
  <inkml:trace contextRef="#ctx0" brushRef="#br0" timeOffset="11492.04">12139 13943 403 0,'14'9'36'0,"-7"1"-36"0,4-10 0 0,-1 9 0 16,5 0 137-16,2 1 21 0,8-4 4 0,0 10 1 15,3-4-137-15,0-2-26 0,0-1 0 0,7 1-438 16</inkml:trace>
  <inkml:trace contextRef="#ctx0" brushRef="#br0" timeOffset="11645.14">13173 14266 403 0,'35'6'36'0,"-21"-3"-36"0,4 4 0 0,3-4 0 0,0 3 163 0,0 3 25 16,4 1 6-16,0-1 1 0,3 1-131 0,0 5-25 15,4-5-6-15,0 8-1 0,-4-8 0 0,4 6 0 16,-4-1 0-16,0-2 0 16,4 2-135-16,0-2-27 0,-1 9-6 0,1-10 0 0</inkml:trace>
  <inkml:trace contextRef="#ctx0" brushRef="#br0" timeOffset="12109.83">14531 14363 403 0,'0'0'36'0,"0"0"-36"0,0 0 0 0,0 0 0 16,-7 0 376-16,0 0 69 0,0 0 14 0,3 0 2 15,4 0-343-15,0 0-69 0,0 0-13 0,0 0-4 16,0 0-32-16,0 0 0 0,0 0 0 0,0 9 0 16,7 1 0-16,4-4-17 0,3 4 1 0,7-7 1 15,4 3 6-15,7 3 1 0,-1-2 0 0,8-4 0 16,-4 3-12-16,8-6-1 0,-4 3-1 0,-4-3 0 15,0 6-26-15,0-6-6 0,-3 4-1 0,-4-4 0 0,1 6 31 16,-5-6 5-16,1 0 2 0,-4 0 0 0,0 3 17 0,-7 3 0 16,1-6 11-16,-5 3-11 0,-3 4 19 0,0-7-3 15,-7 0-1-15,4 6 0 0,-4-6 30 0,3 9 7 16,-6 1 0-16,-4-1 1 0,0 1-17 0,-4 5-3 16,-3-2-1-16,-4 2 0 0,-3-2 0 0,0 3-1 15,0 2 0-15,-7 1 0 0,3 6-14 0,-7-9-2 16,4 3-1-16,-7 0 0 0,-1 6-4 0,5-6-1 15,-1-1 0-15,0 1 0 0,0 0-9 16,4 3-14-16,7-3 3 0,0 0 1 16,3-4-16-16,1 4-3 0,2-6-1 0,5 2 0 15,-1-5-110-15,1-1-21 0</inkml:trace>
  <inkml:trace contextRef="#ctx0" brushRef="#br0" timeOffset="14626.78">16344 14275 1796 0,'0'0'40'0,"0"0"8"0,0 0 1 0,0 0 1 0,-3 0-40 0,-8 0-10 0,8 0 0 0,3 0 0 0,0 0 37 0,-7 0 6 15,-4-3 1-15,7-3 0 0,-3-4-5 0,0 10-1 16,7 0 0-16,-7-9 0 0,0 0-25 0,-3-1-5 15,-1 4 0-15,4 3-8 0,-4-3 8 0,-3-4-8 16,4 7 0-16,-4-3 0 0,-4-4 10 0,0 1-2 16,1 9 0-16,-5-6 0 0,1 6 28 0,-3 0 6 15,-5 0 1-15,1 6 0 0,0 0-19 0,0-3-4 16,3 7-1-16,0-1 0 0,-3 1-19 0,3 5 0 0,1-5 0 16,6 5 0-16,0-2 0 0,4 3 0 0,7-1 0 0,0 4 0 15,-3-6-17-15,6 12-1 0,1-7 0 16,3 8 0-1,7-8-6-15,0 7-2 0,-4-3 0 0,8 3 0 0,6 1 10 0,1-1 1 0,3-3 1 0,4 0 0 16,7-1 14-16,-4-2-9 0,7-3 9 0,0 9-8 16,-3-6 8-16,4 0 12 0,-1 0-2 0,-3-1-1 15,-1-8 10-15,1 5 1 0,-4 1 1 0,-3-3 0 16,-4-4-21-16,-7 7 8 0,-3-7-8 0,-1 1 0 16,-3-1 0-16,-3 0 0 0,0-2 0 15,-4 2 0-15,-4 0 10 0,-10 1-2 0,-4-1-8 0,-6 1 12 16,-1 5-4-16,-3-5-8 0,-4-4 11 0,-3-3-11 15,-1 3 15-15,5-2-4 0,-5 2-1 0,5-6 0 16,-5 0-10-16,5 0 0 0,-1 0 0 0,4-6 0 16,3 2 8-16,4-2-8 0,3 6 8 0,0-9-8 0,8 9 0 0,-1-10-20 15,1 10 3-15,6-6 1 16,4-3-20-16,4 6-3 0,3-13-1 0,0 3 0 16,14-2 3-16,4-4 0 0,3 0 0 0,4-6 0 15,6 6 5-15,5-6 2 0,-4 0 0 0,3 6 0 0,-3 0 30 0,3 10 0 16,-3-1 0-16,0 1 0 0,-8 3 0 0,-2 6 10 15,-8 0-10-15,0 6 12 0,-3-3-12 0,-4 7 0 16,0-1 9-16,-4 7-9 0,-3-7 20 0,0 10 0 16,-3-3 0-16,0 2 0 0,-4 8-9 0,0-8-3 15,-4 1 0-15,4 9 0 0,-4-12-8 16,4 12 0-16,0-9 0 0,0 6 0 0,0-6 0 16,4-3 0-16,0-7 0 0,-4 7 0 0,3-7 0 0,-3-9 0 15,4 3 0-15,-4-3 0 0,10 0 0 0,1 0 8 16,-1-3-8-16,4-3 8 0,1-7 1 0,-1-2 0 15,3-10 0-15,-3 3 0 0,1-3-1 0,-1-4 0 0,0-2 0 0,0 9 0 16,-4-3-8-16,-2 0 10 0,2 6-10 0,-3 3 10 16,-3 4-10-16,3 2 12 0,-7 4-12 0,0 6 12 15,0 0-12-15,0 0 12 0,0 0-12 0,0 0 12 16,3 6-12-16,-3 4-12 0,4 9 2 0,-4-1 1 16,3 11 1-16,1-4 0 0,-4 12 0 0,3-5 0 15,1-4 8-15,-1 0 0 0,4 0 0 0,-3-3 0 16,3 1 12-16,0-8-3 0,0 1 0 0,4 0 0 15,-1-3 11-15,1-7 1 0,3 0 1 0,0-2 0 16,4-4-10-16,-1-3-1 0,1-3-1 0,0-7 0 16,6-5 0-16,5-1 0 0,-5-12 0 0,1 0 0 15,0-7 2-15,-1-9 0 0,-2 7 0 0,2-14 0 16,-3-2 4-16,-3 6 2 0,0-6 0 0,-4-1 0 0,-4 1-1 0,1 0 0 16,-7-1 0-16,-1 1 0 0,-6 0-8 0,3 9-1 15,0 6-8-15,-4 1 12 0,0 2-12 0,4 10 0 16,-3 6 0-16,-1 0 0 0,4 13 12 15,-3-3-3-15,-1 6-1 0,4 3 0 0,-7 0-8 0,4 3 0 16,-1 12 0-16,-3 4-11 0,4 6-1 0,-1 10-1 16,1 3 0-16,3 5 0 0,-4 1 13 15,8 3 0-15,-1 7 0 0,4-1 0 0,0 0-16 0,7 4 0 16,-3 2 0-16,3-5 0 0,4-7 16 0,-1-3 0 16,1-1 0-16,3-8 0 0,4-7 0 0,-4-3 0 0,4-6 9 15,-1 0-9-15,1-10 20 0,0 1-1 0,3-10-1 16,-10 0 0-16,-4 0-10 0,0-10-8 0,3 1 9 0,-2-4-9 15,-1-9 16-15,-7 0-2 0,-4-9-1 0,-3 3 0 16,0 0-13-16,-7-7 11 0,0 7-11 0,-7-7 10 16,0 1-10-16,-4 6 0 0,-3-7 0 0,4 7 8 15,-5 3-19-15,5 6-4 0,-1 0-1 0,4 4 0 32,3 5-8-32,1 1-1 0,-1 6-1 0,4 3 0 15,0 3-20-15,0-3-4 0,7 0-1 0,0 9 0 0,0 1-35 16,4-1-7-16,-1 7-2 0,8-7 0 0,-1-3 59 0,1-3 12 0,3 7 3 0,4-10 0 15,3 6 31-15,0-6 6 0,4 0 2 0,-4-6 0 16,-4 6 30-16,5-3 5 0,-1-7 2 0,-4 4 0 16,1-3 5-16,-4-1 2 0,0 1 0 0,-3 3 0 15,-1-4-27-15,-3 7-6 0,1-3-1 0,-5-4 0 0,-3 10-11 0,0 0-2 16,0 0-1-16,0 0 0 0,0 0-30 0,0 0-5 16,0 0-2-16,-7 7 0 0,0-4-1 0,0 6 0 15,3 7 0-15,1 0 0 0,3 2 13 0,0 1 3 16,3 0 0-16,8 0 0 0,-4 0 8 0,7-4 9 15,4 10-1-15,-1-12-8 0,5 3 20 0,-1-1-4 16,0-2 0-16,0-4 0 0,0 1-16 0,-3-1 0 16,-1 7 8-16,-2-7-8 0,-1 1 0 15,-7-4 0-15,0-3 0 0,-4 6 0 0,-3-9 0 0,-3 16 0 16,-1-7 8-16,-6 1-8 0,-1-1 25 0,-3 7 2 16,3-7 0-16,-6 1 0 0,-1-1-27 0,4 1 8 15,-4-4-8-15,1-3 0 0,3-3 14 0,0 0-2 16,3 0-1-16,0-3 0 0,1-7-3 0,3-5-8 0,0-1 12 15,0-6-4-15,3-3-8 0,4-9-11 0,0-1 3 0,4 4 0 16,6-10-4-16,1-3-1 0,3 6 0 0,0-6 0 16,4 1 13-16,-1-1 0 0,4 3-10 0,1-9 10 15,2 6 8-15,1 0 5 0,3 3 2 0,-3 0 0 16,0 13 5-16,-1 0 0 0,-2 9 1 0,-5-3 0 16,1 13-21-16,-4 6 0 0,-7-4 0 0,4 17 0 15,-1-1 0-15,-3 7-13 0,0 18 1 0,-3 4 1 16,-4 12 3-16,3 0 0 0,-3 10 0 0,0 3 0 15,-3 6 8-15,3-4-8 0,-4-5 8 0,-3 3-8 16,7-7 8-16,-3 4 0 0,-1-7 0 0,1-6-8 16,3-9-32-16,0 3-7 0,0-13-1 0,0 0 0 15,-4-3-127-15,4-9-25 0,-3-4-6 0,3-5-1 0</inkml:trace>
  <inkml:trace contextRef="#ctx0" brushRef="#br0" timeOffset="15224.11">17780 14736 518 0,'0'-15'46'0,"0"15"-37"15,0-10-9-15,-4 1 0 0,1 6 424 0,3-10 82 16,0 10 17-16,3-7 3 0,-3 4-383 0,4-3-77 16,0 9-15-16,3-10-3 0,-7 10-48 0,0 0-8 15,10 0-3-15,4 10 0 16,-7-1-17-16,7 1-3 0,4 12-1 0,0 0 0 16,-4 3 4-16,-4 0 0 0,1 3 0 0,0 0 0 15,-4 0-8-15,3-3 0 0,-6 1-1 0,-1-8 0 0,1 1 22 0,3 0 5 16,-7-3 1-16,3-7 0 0,-3 0 27 0,0-9 6 0,0 0 0 0,0 0 1 15,0 0 15-15,0 0 2 16,0 0 1-16,4-9 0 0,-1-10-12 0,1-6-3 0,3 0 0 0,4-3 0 31,-1-7-68-31,4-2-15 0,0 2-2 0,1-2-1 16,2 8-47-16,1-5-10 0,-1 9-1 0,5-3-1 16,-1 9 49-16,3 0 9 0,-2 3 3 0,2 7 0 0,1-1 40 0,0 10 16 0,-1 0-11 0,1 4 11 15,0 5 24-15,0 4 12 0,-1-1 1 0,4 4 1 16,-6-4 21-16,2-2 4 0,-3 5 1 0,-3-5 0 15,0 5-20-15,-1-5-3 0,-6-1-1 0,-4-2 0 16,4-4-8-16,-8 3-3 0,-3-6 0 0,0 0 0 16,0 0-13-16,0 0-4 0,-10 3 0 0,-1-3 0 15,-3 0-12-15,0 0 8 0,-4 6-8 0,-3-2 0 16,0 2 0-16,-4-3-13 0,7 3 1 0,-3 4 0 16,4-1-1-16,3 7 0 0,-4-4 0 0,4 4 0 0,3 3 5 0,-3 6 8 15,7-13-13-15,0 10 5 0,0-3 8 0,3-6 0 16,1 2 0-16,3-5-8 0,0-10 8 0,7 9 0 15,-7-9 0-15,7 0 0 0,4 0 0 0,-1-3 16 16,8-6-4-16,-4-7-1 0,0-3-11 0,7-6 0 16,-3 0 0-16,-1 3 0 0,1-3 0 0,0 0 0 15,-8 6 0-15,1 0 8 0,-1 4-16 0,-3 2-4 16,1 7-1-16,-1-4 0 0,-4 4 13 0,-3 6-12 16,0 13 12-16,0-1-12 0,4 7 3 0,-4 6 1 15,0 10 0-15,0-1 0 0,0-3 8 0,-4 4 0 16,8-1 0-16,-1-5 0 0,-3 5 0 0,7-9 0 15,-3-3 0-15,3 3 0 16,0-6-114-16,3-3-21 16,15 2-4-16,0-8-1 0</inkml:trace>
  <inkml:trace contextRef="#ctx0" brushRef="#br0" timeOffset="16115.35">19152 14677 3034 0,'0'0'67'0,"0"0"13"0,-3-4 4 0,-8 4 1 0,4-6-68 0,-7 6-17 0,-4-3 0 0,1 3 0 16,-8 3-9-16,4-3-6 0,-4 10-1 0,-3 5 0 31,3 1-44-31,-3 6-10 0,3 3-2 0,4 3 0 0,0 4 7 16,0-1 1-16,3 10 0 0,8-10 0 0,-1 10 38 0,8-13 8 0,-1 7 2 0,4-7 0 16,7-9 16-16,0 6 0 0,7-7 11 0,0 1-11 15,11-9 33-15,0-1 0 0,3-3 0 0,4-6 0 16,3-9 6-16,4 0 1 0,3-7 0 0,-3-9 0 15,3-3-64-15,1-7-12 0,-8-3-2 0,0-9-1 16,0-3-29-16,1-3-7 0,-5 0-1 0,1-10 0 16,3 6 36-16,-10-2 6 0,-4-4 2 0,0-3 0 0,1-3 64 0,-12-3 14 15,1 3 2-15,-1 3 1 0,-6 7 2 0,3 5 0 16,-3 11 0-16,-1 14 0 0,-3 1 12 0,0 12 2 16,0 7 1-16,-3 6 0 0,3 3-17 0,-4 9-3 15,-3 10-1-15,0 19 0 16,-4 6-60-16,1 15-12 0,-1 4-2 15,1 3-1-15,-5 6 14 0,5 3 2 0,-1 0 1 0,1-2 0 16,3-4-57-16,0-7-11 0,0-8-3 0,3-1 0 16,0-6-2-16,1-6-1 0,3-13 0 0,-7 0 0 15,3-9 49-15,-3-3 10 0,4-7 1 0,-1 0 1 0,-3-9 26 0,7 0 0 0,-7-3 0 0,4-9-8 16,-1-1 24-16,4-12 6 0,0 0 1 0,4-3 0 16,3-7 3-16,3-2 1 0,4-1 0 0,0-3 0 31,8 4-47-31,-1-1-10 0,7-3-2 0,0 10 0 0,4 0 7 0,0 2 1 0,0 4 0 0,-1 6 0 15,-3 1 24-15,1 8 0 0,-1 4 0 0,-3 6 8 16,-1 6 16-16,-3 4 3 0,-6-1 1 0,2 10 0 16,-3-3-3-16,0 9 0 0,-6-3 0 0,2 3 0 15,-3 3-9 17,0 6-3-32,-3-5 0 0,3 2 0 0,-4-9-1 0,1 3 0 0,-1 0 0 0,1-6 0 0,-1 0 1 0,1 0 0 0,-1-4 0 15,1-5 0-15,-4-1-13 0,0-9 0 0,0 0 0 0,4 9 0 0,-4-9-13 0,10 0-6 16,-3-9-1-16,4 0 0 0,-1-7 1 0,8-3 0 15,-4-6 0-15,11-3 0 16,-1-7-10-16,1-5-3 0,3-4 0 0,1 0 0 16,-1 0 0-16,-3 0 0 0,-4 6 0 0,3-2 0 0,-2 11 56 0,-5 4 10 15,1 6 2-15,-4 7 1 0,0-4 59 0,-3 10 12 16,-4 3 3-16,3 6 0 0,1 3-35 0,-4 10-6 16,4 3-2-16,-4 0 0 0,0 9-54 0,0 0-14 15,-4 6 0-15,1 7 0 0,-1-9 0 0,-3 11 0 16,0-8 0-16,0 9-10 0,0-6 2 0,-3-4 0 15,3 4 0-15,-4-7 0 0,1-3 8 0,3-3 0 16,0-3 0-16,-4-6 0 0,4-7 0 0,0 1 0 0,0-10 0 16,0 0 0-16,0 0 8 0,0 0 3 0,4-3 1 0,3-13 0 15,0-9-4-15,7-3 0 0,4-7 0 16,6-2 0-16,1-7-8 0,7-3 0 0,-1-4 0 0,8 7 0 16,0-3 0-16,3-3-17 0,4 6 4 0,7 7 1 15,-3 9 3-15,6-7 1 0,0 7 0 0,8 9 0 16,3 3 8-16,4 7 11 0,3 0-3 0,0 9 0 15,-4 3-8-15,4 9-11 0,-3 1 3 0,-11 2 0 32,-14 4-76-32,3 0-16 0,0 0-2 0,-6 6-1 0,-11 0-75 15,-4-6-15-15,-4 0-3 0,-6-1-1 0</inkml:trace>
  <inkml:trace contextRef="#ctx0" brushRef="#br0" timeOffset="17763.34">16422 15630 2289 0,'0'0'101'0,"0"0"22"0,0 0-99 0,0 0-24 0,0 0 0 0,0 0 0 16,0 0 60-16,0 0 8 0,0 0 0 0,0 0 1 15,0 0-46-15,0 0-10 0,0 0-1 0,0 0-1 16,0 0-1-16,0 0 0 0,-7 9 0 0,-4 1 0 15,-3 9-10-15,3 2-16 0,-3 8 4 0,0 5 1 0,-3 4 3 0,-1 9 0 16,-3 3 0-16,-4 3 0 0,4 1 8 0,-4 2 0 16,4-3 0-16,-4 10 0 0,4-10 9 0,0 1-9 15,0-1 12-15,7-6-12 0,-4-3 0 0,4-10 0 16,0 1 0-16,3-10 0 0,4-3 0 0,0-6 0 16,4-7 0-16,-4 1-12 0,3-1-5 15,4-9-1-15,-10 0 0 0,6-3 0 16,-3-3-30-16,3-4-7 0,-3-15-1 0,4 3 0 0,-1-12 37 0,4-4 7 15,4-6 2-15,-1-6 0 0,4-3 10 0,0-1-8 16,1-2 8-16,2-4-8 0,4-2 21 0,0-1 5 16,4 9 1-16,0 1 0 15,-1 6-4-15,1 3-1 0,0 10 0 0,-1-1 0 0,1 13 16 0,3 3 3 16,-3 4 1-16,-1-1 0 0,1 13 10 0,0-3 1 0,-1 6 1 0,1 9 0 16,3 1-12-16,4 15-2 0,-1 3-1 0,1 13 0 15,0 6-11-15,-1 3-1 0,-2 6-1 0,-1 7 0 16,-4-10-18-16,5 10 0 0,-8 0 8 0,0-1-8 15,-4-8 0-15,1-1 0 0,0 0 8 0,-1-6-8 16,-3-3 0-16,0 0 0 0,-3-9 0 0,3-7 0 16,-7-3 0-16,3-6 0 0,-3 0-10 0,0-4 10 31,0-5-45-31,-3-4-2 0,-1-3 0 0,-3 3 0 16,-3-2-73-16,-1-8-16 0,-7-2-2 0,1-3-1 0,-1-1-17 0,-7-5-3 0,1 5-1 15,-8-9 0-15,4 1 93 0,0 2 19 0,6-3 3 0,1-6 1 16,-3 6 98-16,6-6 20 0,0 6 4 0,4-3 1 15,-3 0 86-15,2 4 18 0,5-1 3 0,3 3 1 16,0-3-63-16,3 7-12 0,4-4-2 0,4 7-1 0,3-7-69 0,3 7-13 16,1-4-3-16,7-3-1 15,-1 7-23-15,4-7 8 0,8 7-8 0,2 6 0 0,1-7 0 0,0 4-15 16,3-3 3-16,0 9-825 16,-3-7-165-16</inkml:trace>
  <inkml:trace contextRef="#ctx0" brushRef="#br0" timeOffset="18040.45">17237 16138 518 0,'24'-6'23'0,"-13"6"5"0,0 6-28 0,6-6 0 0,4 0 0 0,8 0 0 16,-1 0 443-16,7-6 83 0,7 6 17 0,1 0 3 16,-1-10-379-16,4 10-76 0,-4-3-15 0,1-3-4 15,-1-4-58-15,0 10-14 0,1-9 0 0,-8 9 0 32,0-3-102-32,-7-3-21 0,4 6-4 0,-4 0-1 15,1-7-133-15,-5 4-27 0,1 3-6 16,-7-6-1-16</inkml:trace>
  <inkml:trace contextRef="#ctx0" brushRef="#br0" timeOffset="18642.91">18341 15799 2304 0,'0'0'204'0,"-7"10"-163"0,0 5-33 0,3-2-8 15,-3 3 145-15,4 2 27 0,3 1 6 0,0 6 1 0,3 3-143 0,1-2-36 16,-4 8 0-16,3-6 0 15,-3 10-56-15,4-4-17 0,-4 10-4 0,0 0-1 16,-4 0 9-16,4 3 1 0,-3-6 1 0,3-3 0 0,-4-1 42 0,1-2 8 16,-1-7 1-16,4-3 1 0,-3 0 15 0,-1-12 10 15,1 2-2-15,3-5 0 0,0-10 11 0,0 0 1 16,0 0 1-16,0 0 0 0,-4-10-21 0,1-5 8 16,3-14-8-16,-4 1 0 15,4-13-134-15,4 1-31 0,-1-11-7 0,-3 4 0 16,4-6 72-16,-4 0 14 0,0-7 3 0,0 7 1 0,0-10 70 0,0 10 12 0,0 0 8 0,0 6-8 15,3 0 136-15,1 6 22 0,-1 3 4 0,4 10 1 16,4-3-48-16,-1 12-10 0,5-3-1 0,2 0-1 16,8 3-68-16,-4 6-14 0,4-2-2 0,-1-1-1 15,1 13-18-15,3-3 0 0,1 3 8 0,-5 6-8 16,1 3 0-16,-7-3 8 0,-1 13-8 0,-6-1 0 16,-4 4 27-16,0 0-2 0,-7 9 0 0,-4 1 0 15,-6 2-13-15,-4 0-4 0,-7 4 0 0,-1 6 0 16,-2-10-8-16,-5 10 8 0,1-10-8 0,3 3 8 15,1-8-8-15,3 2 0 0,3-9-12 0,4-4 12 16,7-5-20-16,-4-1 3 0,11-9 1 0,0 0 0 16,0 0-11-16,11 0-1 0,-1-3-1 0,12-3 0 0,2-4 9 15,8 1 3-15,0-7 0 0,3 13 0 0,7-13 17 16,4 7 11-16,0 0-2 0,7 2 0 0,3 4 19 0,8-3 4 16,-1 6 1-16,1 0 0 0,-1 0-5 0,-3 6-2 15,-10-3 0-15,-8 10 0 0,-7-1-26 0,-6 4 0 16,-8-3 0-16,0 12 0 0,-14-6 17 0,0 6-1 15,-10 0-1-15,-4 3 0 0,-8 6 8 0,-2-5 1 16,-11 5 1-16,-4 1 0 0,-7-4-25 0,-10 3-20 16,-4-8 3-16,-4 2 1 15,-6 0-187-15,-4-3-37 16,-67 10-7-16,14-7-1 0</inkml:trace>
  <inkml:trace contextRef="#ctx0" brushRef="#br0" timeOffset="19484.13">16041 17157 2491 0,'0'0'55'0,"0"0"11"0,0 0 2 0,0 0 2 0,0 0-56 0,0 0-14 16,0 0 0-16,7 9 0 0,-4 7 0 0,4-6-18 16,-3 5 4-16,0 7 1 0,-1 3 3 0,-3 13 1 0,4 6 0 15,-4 9 0-15,0 0 24 0,-4 1 5 0,4 5 0 0,0-2 1 16,-3 2-21-16,3-2 0 0,0-4 0 0,-4 0 0 15,4-9 11-15,-4 0-3 0,1-9 0 0,-1-7 0 16,1 0 13-16,-1-9 3 16,1-3 0-16,-1-7 0 0,4 0 6 0,0-9 2 0,0 0 0 0,-7 0 0 15,0-9-32-15,0-7 0 0,0-2 0 16,0-1 0 0,-7-10-20-16,7-5-9 0,0 6-3 15,0-13 0-15,0 10 52 0,3-10 9 0,4 3 3 0,0-6 0 0,0 0-7 0,7 1-1 0,0-4 0 0,7 3 0 16,4 0-12-16,0 0-4 0,6 0 0 0,1 6 0 15,3 4-8-15,4-4 0 0,7 10-10 0,-4 3 10 16,-3 6 0-16,0 3 0 0,3 7 0 0,-7 0 0 16,0 9 0-16,-3 0 0 0,0 9 0 0,-8-3 10 15,-3 7-10-15,-3 2 0 0,-4 11 0 0,-3 2 0 0,-11 0 23 16,-1 6 9-16,-2 4 1 0,-8-3 1 0,-3 2-22 0,0 7-4 16,-4-9 0-16,1 2-8 0,2-2 8 0,1-7-8 15,4-3 0-15,2-6 0 0,5-3 0 0,3-1-11 16,3-12 2-16,4-3 0 15,0 0-37-15,4 10-7 0,10-10-2 0,4 0 0 16,-1 0 5-16,8-3 1 0,7-4 0 0,-1 4 0 0,8-3 49 0,-4-3 0 16,4 9 12-16,0-7-3 0,-4 7 9 0,4 0 2 15,-4 0 0-15,-3 0 0 0,0 0 15 0,-4 7 3 16,-3 2 1-16,-4-3 0 0,-7 4-3 0,-3 2 0 16,-8 4 0-16,-3 3 0 0,-3-1-20 0,-11 8-4 15,3 2 0-15,-10 0-1 0,-4 3-11 0,0-2 0 0,1-1 0 0,-4 0 8 16,-4-3-8-16,0 3-17 0,0-6 4 0,1-3 1 31,-1-6-74-31,4-4-14 0,3-3-4 0,4 4 0 16,0-10-193-16,6-3-39 0,-9-19-8 0,6-16-2 0</inkml:trace>
  <inkml:trace contextRef="#ctx0" brushRef="#br0" timeOffset="19684.55">17096 17439 403 0,'0'0'36'15,"0"0"-36"-15,10 10 0 0,4-1 0 16,4 0 608-16,14 1 114 0,6-1 23 0,8-2 5 16,0-4-601-16,4-3-120 0,3 0-29 0,-4 0 0 15,4 0-26 1,-4-3-10-16,-3-4-1 0,-4-2-1 16,1 9-9-16,-1-10-1 0,-3 10-1 0,-4-6 0 0,0 6 1 15,-6-9 0-15,-1 6 0 0,-7-4 0 0,0 7 24 0,-3-3 6 16,-4 3 1-16,-3-6 0 0,-1 3-37 15,1-7-7-15,-4-2-2 0,3-1-657 0,1-5-131 0</inkml:trace>
  <inkml:trace contextRef="#ctx0" brushRef="#br0" timeOffset="20082.15">18397 17138 345 0,'18'10'31'0,"-14"-4"-31"16,-1-3 0-16,4 6 0 0,0-2 506 0,0 2 95 15,-3 7 19-15,3-4 4 0,0 7-414 0,-4 3-83 16,-6 0-17-16,-1 13-3 0,-6-1-78 0,-4 10-15 0,-8 3-3 0,-2 3-1 15,-4 3-10-15,-4 4-14 0,4-4 3 0,-4 10 1 16,0 6 2-16,0-6 0 16,-3-7 0-16,7-3 0 0,-4-2 8 0,7-4 0 15,1-10 0-15,6-2 0 16,0-7-28-16,8-3-4 0,-8-6-1 0,8-3 0 16,3-7-78-16,-1-9-15 0,1 0-3 0,7-9-1 15,0-7 20-15,7-12 4 0,-3 3 1 0,3-13 0 0,0-6-3 16,4 0-1-16,6-9 0 0,1-10 0 0,-4 0 81 0,7 1 17 0,0-7 11 0,1 3-13 15,2-6 72-15,5 3 14 0,-1-3 3 0,3 15 1 16,1 4 29-16,0 3 6 0,3 12 0 0,1 4 1 16,-5 8-12-16,1 8-2 0,0 8-1 0,-4 10 0 15,0 0-34-15,-3 10-6 0,0 5-2 0,-1 10 0 16,-2 4-12-16,-1 8-4 0,-4 7 0 0,-3 3 0 0,1 6-13 0,-1 1-3 16,-4-1-1-16,1 0 0 0,-1 7-23 15,1-7-8-15,-4-6 0 0,0 4 0 16,4-11-32-16,-4 1-5 0,0-13-2 15,-4 0 0-15,8-9-39 0,-8 3-8 16,1-9-2-16,-4-4 0 0,0-9-108 0,0 0-23 0,-7-3-4 0,-4-13-1 16</inkml:trace>
  <inkml:trace contextRef="#ctx0" brushRef="#br0" timeOffset="20216.75">18239 17772 3175 0,'0'0'70'0,"7"9"14"0,10-3 4 0,8-3 0 0,10-3-70 0,11-3-18 0,0-3 0 0,3-3 0 32,11-10-88-32,4 3-22 0,-4-3-4 0,0 1-758 0,0-1-151 0</inkml:trace>
  <inkml:trace contextRef="#ctx0" brushRef="#br0" timeOffset="21802.38">11571 16210 345 0,'-18'0'15'16,"11"0"4"-16,-3 0-19 0,-1 0 0 0,1 0 0 0,-1-3 0 15,-3 3 332-15,0-6 64 0,7 6 12 0,0 0 2 0,-7-7-274 0,7 4-54 16,7 3-11-16,0 0-3 0,-11-6-22 0,0 3-5 15,4-3-1-15,4 2 0 0,3-2-8 0,-4-3-3 16,-10-1 0-16,7 4 0 0,0-3-15 0,-4-1-3 16,1 7-1-16,-4-6 0 0,0-1 21 0,0-5 4 15,7 5 1-15,-8 4 0 0,-2-7 0 0,-1-2 1 16,4-1 0-16,0 3 0 0,-4-12 3 0,1 7 0 16,-5-1 0-16,5 0 0 0,3-6-23 0,-7 9-4 15,-8-3-1-15,5 1 0 0,2-8-3 0,-2 8-1 16,-8-7 0-16,4 6 0 0,0 0 3 0,-4 0 0 15,-3 0 0-15,-4-6 0 0,-4 10 8 0,5-4 1 16,-1 0 1-16,-7 0 0 0,-7 3-21 0,0-2 0 0,7-1 0 0,-3 3 0 16,-8 4 0-16,1-4 0 0,0-3 0 15,-4 0 0-15,3 0 0 0,-6-3 14 0,-1 1-3 0,-6 2-1 16,-1 3-10-16,0 0 0 0,11 7 0 0,-3 0 0 16,-1-1 9-16,-6 4 0 0,-1 3 0 0,-3-4 0 15,0 14-9-15,0-7 0 0,0 15 0 0,-4-2 8 16,1 6-8-16,-1 3-9 0,1 0 9 0,2 3-13 15,8 9 2-15,0-6 1 0,7 10 0 0,4-3 0 16,0 8 10-16,3 5-12 0,3-5 12 0,4 11-12 16,4-1 12-16,0 10 0 0,6-1 8 0,12 11-8 15,-8 2-16 1,4 0-8-16,3 4-2 0,7-1 0 0,4 3 10 0,11-5 1 0,-8 2 1 0,8 0 0 16,6-2 14-16,8 2-11 0,6 4 11 0,5-4-10 15,6 4 10-15,4-1 0 0,6 7 0 0,8 0 0 16,4-7 0-16,-1 10 0 0,4-6 0 0,7 0 0 0,3-1 0 0,12-2 0 15,-1-7 0-15,3 0 0 0,1-9 0 0,7-3 0 16,3-10 0-16,3-3 0 0,5-3 0 0,2 0 0 16,-2-6 0-16,2-3 0 0,8-10 0 0,7 3 8 15,-3-18-8-15,2 3 8 0,5-7-8 0,-1-9 8 16,-3-6-8-16,4-13 8 0,3 0 22 0,-8-9 5 16,1-7 1-16,0-9 0 0,0-12-13 0,0-13-3 15,0 0 0-15,0-12 0 0,0-7-20 0,-8-3 8 16,-2-6-8-16,-8-4 0 0,-10 4 12 0,-8-10-3 15,-6 1 0-15,-15-10 0 0,-6 9-9 0,-15-12 0 16,-7-3 0-16,-14-4 0 0,-10-9 30 0,-15 4 1 0,-10-4 0 16,-14 6 0-16,-11-2-19 0,-10 5-4 0,-12 4-8 0,-9 6 12 15,-11 9-12-15,-8 16-10 0,-6 10 2 0,-7 12 0 32,-11 15-63-32,-11 17-12 0,-3 12-2 15,-17 15-803-15,-19 20-161 0</inkml:trace>
  <inkml:trace contextRef="#ctx0" brushRef="#br0" timeOffset="45693.77">23911 2196 345 0,'0'0'15'0,"0"0"4"0,0 0-19 0,0 0 0 16,0 0 0-16,0 0 0 0,0 0 0 0,4-12 8 15,-4 8-8-15,0 4 0 0,3-9 72 0,-3 3 7 16,0-4 1-16,0 1 1 0,0 0 11 0,0 9 3 16,-3-7 0-16,3-2 0 0,0 9-35 0,0 0-6 15,-4-3-2-15,4 3 0 0,0 0-32 0,-3-10-6 16,3 4-2-16,0 6 0 0,-7 0 45 0,7 0 9 0,0 0 2 16,0 0 0-16,0 0-12 0,0 0-3 0,0 0 0 0,0 0 0 15,0 0-12-15,0 0-2 0,0 0-1 0,3 0 0 16,1 16-46-16,-1-4-10 0,4 13-2 0,-3 4 0 15,3 5 40-15,4 1 7 0,-8 8 1 0,1-5 1 16,3 15-13-16,0-9-2 0,-4 10-1 16,1-7 0-16,-1 3 6 0,-3-3 1 0,0 6 0 15,0-9 0-15,4 0-1 0,-8 0 0 0,4 3 0 16,0-6 0-16,-3-4-9 0,-1 1-2 0,4-4 0 0,-3 1 0 16,-1-7 0-16,4 0-8 0,-3 4 12 0,3-4-4 15,0-16-8-15,0 10 8 0,-4-9-8 0,4-4 8 16,0 1-8-16,-3-4 0 0,3-6 0 0,0 0 0 15,0 0 0-15,0 0-17 0,0 0 4 0,0 0-597 16,-4-6-119-16</inkml:trace>
  <inkml:trace contextRef="#ctx0" brushRef="#br0" timeOffset="45952.53">23368 2629 1209 0,'-25'-13'53'0,"15"7"12"0,-4 3-52 0,3-3-13 15,0 6 0-15,1-7 0 0,3-2 110 0,0 6 19 16,7-13 4-16,-4 7 1 0,4-1-66 0,4 1-12 16,3 3-4-16,3-7 0 0,1 7-27 0,7-13-5 15,3 3-2-15,3 4 0 0,8-13 20 0,4 6 4 16,-1 0 1-16,7-6 0 0,-3 9-20 0,7-12-4 16,3 9-1-16,4 0 0 0,0-6-10 0,3 0-8 15,4 3 12-15,0 4-12 0,-3-4 0 0,3 3 0 0,-4-3 0 16,1 0-12-16,3 9 12 0,-7-2 0 0,-1 2 0 15,-2-3 0-15,-4 7-19 0,0 3-1 0,-11-4 0 0,0 7-608 16,-3-3-123-16</inkml:trace>
  <inkml:trace contextRef="#ctx0" brushRef="#br0" timeOffset="46737.39">24388 2902 403 0,'0'12'17'0,"0"-6"5"0,3 4-22 0,-3-7 0 15,0 6 0-15,4-2 0 0,-1 2 231 0,-3 1 41 16,7-1 9-16,0 0 2 0,-3-2-192 0,6-4-39 16,1-3-7-16,3 0-1 0,4 0-4 0,-4-3-1 15,7-7 0-15,0-5 0 0,4 2 15 0,3-9 3 16,-3 3 1-16,-1-9 0 0,5 3-30 0,-5-10-7 15,5 7-1-15,-5-9 0 0,-3 2-10 0,1 7-2 16,-5-7-8-16,-3 7 12 0,-3 0-3 0,-8 3-1 16,1 0 0-16,-8 0 0 0,1-4 5 0,-8 11 1 15,1 2 0-15,-1-3 0 0,-3 7 5 0,-4-4 1 16,1 10 0-16,-4 2 0 0,-4 4-12 16,0 0-8-16,1 10 12 0,-1-1-12 15,0 10 0-15,-3 0 0 0,0 6 0 0,-1 10-12 16,5-7 12-16,-1 9-12 15,7 7 12-15,1 0-12 0,3-3 12 0,3 0 0 0,8-7-10 0,-1 1 10 0,8-1 0 0,-1-9-11 0,8-3 11 0,6-6-8 16,5-4 8-16,6 1 0 0,3-10 0 0,5-3 0 16,-1-9 0-16,7 2 0 0,4-11 0 0,11-4 8 15,-1-10-8-15,8 4 12 0,-4-6-4 0,0-4 0 16,-4 0-8-16,0 4 0 0,-6-10 0 0,-4 9 0 16,-7-2 0-16,-8 2 9 0,1 10-9 0,-7-3 10 15,-8 9-1-15,1 4 0 0,-7 5 0 0,-4-2 0 16,0 5 31-16,-4-2 7 0,-3 9 1 0,0 0 0 15,0 0-17-15,0 0-3 0,0 9-1 0,0 10 0 16,0 0-27-16,0 6 0 0,0 10 0 0,0-7 0 0,7 9-10 16,-3 7-7-16,3-9-2 0,3 2 0 0,1 4 19 15,0-6-8-15,-1-7 8 0,-3 6 0 0,0-12 0 0,4 3-8 16,-8-6 8-16,1 0 0 0,-1-3 0 0,-3 3 0 16,-3-4 0-16,-1-5 0 0,-3-1 16 0,0 0 4 15,0-2 1-15,0-4 0 0,-7-3-10 0,3 0-3 16,1 0 0-16,-4-3 0 0,3-4-8 0,-3-2 12 15,3 3-12-15,1-13 12 0,-1 6-12 0,4-9 10 16,0-6-10-16,4-6 10 0,-1-4-10 0,4 0 0 16,4-5 0-16,-1-17 0 0,8 4-14 0,3-7 5 15,0 0 1-15,7 4 0 0,7 2 8 0,1 4-13 16,-1 3 5-16,0 3 8 0,4 12-12 0,3 1 12 16,0 5-10-16,1 17 10 0,-1-1-9 0,-3 10 9 15,-1 3-8-15,5 10 8 0,-5-1 0 0,-2 16 0 16,2 3 0-16,-6 0 0 0,0 7 0 15,-8 3 0-15,1 6 9 0,-4-1-9 0,-7 8 9 0,0-4-9 0,-7-3 0 16,0 3 9-16,0-4-9 0,-3 1-17 0,-4-6 4 16,3 6 1-1,-6-19-43-15,6 9-8 0,-3-12-1 0,4 4-620 0,-5-11-124 0</inkml:trace>
  <inkml:trace contextRef="#ctx0" brushRef="#br0" timeOffset="46901.95">25795 2554 1670 0,'11'-7'148'16,"3"7"-118"-16,10 0-30 0,8 0 0 15,11 0 101-15,6 0 15 0,4-3 2 0,3-3 1 16,8-3-9-16,3 2-2 0,3-2 0 0,-3-1 0 0,0 1-90 0,1 0-18 16,-9 2 0-16,-2-2-8 15,-4 6-103-15,-11-7-20 0,-3 4-4 0</inkml:trace>
  <inkml:trace contextRef="#ctx0" brushRef="#br0" timeOffset="48978.98">23357 5269 403 0,'0'0'36'0,"0"0"-36"15,-3-9 0-15,3-1 0 0,0 4 268 0,0-3 46 16,0-1 10-16,0 1 1 0,-4-1-189 0,4 1-37 15,0 0-8-15,-3-1-2 0,3 4-36 0,0-3-7 16,-4 5-2-16,4 4 0 0,-3-6-20 0,-1 6-5 0,1-9-1 0,3 9 0 16,0 0-1-16,-7 6 0 0,0-3 0 0,-4 13 0 15,0-4-17-15,1 13 0 16,-4 4 0-16,0 11 0 0,3 1 0 0,-7 9 0 0,1 13 0 0,-1-6 0 16,-3 12 20-16,3-7 1 0,1 10 0 0,3-3 0 15,-4-3-21-15,4-3 0 0,0-3 0 0,0-13 0 16,7 3 8-16,-1-13-8 0,-2 1 8 0,3-7-8 15,3-9 11-15,4 0-3 16,-3-9 0-16,3-4 0 0,-4-3-8 0,4-6 0 0,0 0 0 0,0 0 0 16,0 0 0-16,7-15 12 0,-3-10-12 0,-1-3 12 15,4-1-12-15,0-5 0 0,1-10 0 0,2-3 0 16,1-3 0-16,-4 3-11 0,3-7 3 0,-3 10 0 16,0-9 8-16,4 6 0 0,-4-6 0 0,4-1 0 0,-1 1 0 0,1 0 0 15,-1 6 0-15,1 3 0 0,3 3 0 0,-3 13 0 16,3-7 0-16,-4 17-8 15,1-1 8-15,0 9 0 0,-4 4 0 0,3-3 0 0,-3 9-8 0,4 6 0 16,-1 3 0-16,1 7 0 0,3 3 8 0,0 9 0 16,4 10 0-16,-4 6 0 0,0 0 0 0,0-1 0 15,0 11 8-15,0-7-8 0,-3 6 11 0,0-3-3 16,-4-6 0-16,3-3 0 0,1 0-8 0,-1-13 0 16,-6 6 0-16,7-8 0 0,-8-5 0 0,4-2 0 15,-3-3 0-15,-1-7 0 16,-3 1-86-16,0-10-19 15,0 0-4-15,-3 0-1 0,-4 0-90 0,-4-3-17 0,0-7-4 0,-6-2-403 16,-26-10 499-16,-2-3-158 0,-5 0 263 0,33 21 20 0,-5-5 0 16,1 3 0-16,-7-4 124 0,3 1 30 0,-3 0 6 0,3-1 0 15,1 1 12-15,6 2 1 0,0-2 1 0,8 6 0 16,-1-3-78-16,11 6-16 0,-3 0-4 0,3 0 0 16,0 0-29-16,0 0-7 0,0 0 0 0,10 0-1 15,1-4-19-15,3-2-4 0,7 6-1 0,4 0 0 16,3-9 34-16,7-1 7 0,1-5 2 0,2 2 0 15,8-9-37-15,0 3-7 0,0-3-2 0,0-3 0 16,-4-9-4-16,1 9-8 0,-1-7 11 0,0-2-11 16,1-1 0-16,-8 1 0 0,-3-1 0 0,-4 4-12 15,4 0 12-15,-8 3 0 0,-6-1 0 0,3 1 0 16,-7 3 0-16,0 0 0 0,-7 6 0 0,0 0 0 16,-3-6 0-16,-1 10 16 0,-6 5-3 0,-4 1-1 15,0-4 16-15,0 4 4 0,-4 2 0 0,4 7 0 0,0-6-32 0,-4 12 0 16,4 1 0-16,-3 5 0 0,-4 4 0 0,0 3-12 15,-4 9 12-15,0 6-13 0,4 10 4 0,-3 0 1 16,-1 13 0-16,4-7 0 0,0 6 8 0,3 7 0 16,1 0 0-16,6-10 0 0,-3 0 0 0,7 1 8 15,0-10 0-15,4 0 0 0,3-10 2 0,0 1 1 16,0-7 0-16,3-6 0 0,1 3-11 0,6-10 8 16,1-2-8-16,0 3 8 0,-1-10-8 0,5-3 0 15,2 3 0-15,1-12 0 0,0 6 0 0,6-9 8 16,-2-7-8-16,-1 3 0 15,4-5-69-15,-4-7-19 0,0-1-4 16,0-2-1-16,-3 3-99 0,0-9-20 16,-1 5-4-16,-2-5-537 0</inkml:trace>
  <inkml:trace contextRef="#ctx0" brushRef="#br0" timeOffset="49552.48">24402 4921 288 0,'3'-3'25'0,"-6"-3"-25"0,3 6 0 0,0 0 0 16,-7-10 361-16,7 10 67 0,0 0 14 0,0 0 2 15,-11 0-280-15,11 0-57 0,0 0-11 0,-7 10-3 16,0-1-61-16,0 16-12 0,3-6-2 0,1 19-1 16,-1 2-17-16,4 1 0 0,0 9 0 0,0 4 0 15,-3 2 0-15,3 4 0 0,-4-4 0 0,1 4 0 16,3-4 0-16,-4-3 0 0,1 1 0 0,-1-10 0 16,1 6 0-16,-1-13 0 0,0 1 0 0,1-7 0 15,-1-2 0-15,1-10 0 0,-1-1-8 0,1-8 8 0,-1-1 0 16,4-9 16-16,0 0-3 0,0 0-1 0,0 0 4 0,0 0 0 15,-3-9 0-15,3-4 0 0,0-2-16 0,0-4 0 16,0-6 8-16,0 0-8 0,0-13 0 0,3 3 0 16,4-2 0-16,0-7 0 0,0 6 0 0,8-6-12 15,2-6 12-15,8 6-10 0,-4 7 2 0,0 2 0 16,4-2 0-16,3 11 0 0,-3 8 8 0,3-1-10 16,-3 9 10-16,-1 1-10 0,-2 3 10 0,-1 6 11 15,-7 6-3-15,4-3 0 0,-4 3 0 0,0 4-8 16,-7 5 12-16,0-2-4 0,0 3 0 0,-7 3 0 15,-4 9 0-15,-3-9 0 0,-3 12-8 0,-4-9 12 16,-7 9-12-16,-4-3 12 0,-3 1-12 0,-4-4 0 16,4 3 0-16,-4 0 0 0,-3-3 0 0,6 0-9 0,-2-6 9 15,2 0-13-15,5 0 13 0,6-10 0 16,4 1 0-16,3-4-9 0,4 3 9 16,7-9 0-16,0 0 0 0,0 0 0 0,0 0-8 0,7 7 0 0,7-4 0 0,1-3 0 15,2 0 8-15,4 0 0 0,11 0 0 0,3 0 8 16,4 0 7-16,4 0 1 0,2 6 1 0,1-3 0 15,4-3 0-15,-1 6 0 0,-3-2 0 0,0-4 0 16,-7 6-8-16,-8 3-1 0,-6 1-8 0,-7-1 12 16,-4 0-12-16,-7 1 0 0,-4-1 0 0,-6 1 0 15,-4 5 21-15,-4 1 5 0,-6 3 1 0,-8 0 0 16,-3-1-16-16,-1 1-3 0,-2-3-8 0,-1 3 12 16,-3 0-12-16,-1-4-12 0,-2-5 3 0,2 5 0 15,1-2-106-15,0-4-21 0,3-2-4 0,0-4 0 16,4-3-180-16,3 0-36 0</inkml:trace>
  <inkml:trace contextRef="#ctx0" brushRef="#br0" timeOffset="50520.16">25252 5762 1069 0,'0'0'47'0,"0"0"10"0,0 0-45 0,0 0-12 0,0 0 0 0,0 0 0 16,0 0 57-16,0 0 10 0,0 0 1 0,-7 6 1 0,7-6-16 0,0 0-3 15,-7 0-1-15,7 0 0 0,0 0 1 0,0 0 0 16,-4-6 0-16,4 6 0 0,0 0 22 0,0 0 5 15,0 0 1-15,0 0 0 0,-3 0-14 0,3 0-2 16,0 0-1-16,0 0 0 0,0 0-32 0,0 0-6 16,0 0-2-16,0 0 0 0,0 0-7 0,0 0-2 0,0 0 0 0,0 0 0 15,0 0-12-15,0 0 8 0,-7-4-8 0,7 4 0 16,0 0 8-16,0 0-8 0,0 0 0 0,0 0 9 16,0 0-1-16,0 0 0 0,0 0 0 0,0 0 0 15,0 0 6-15,0 0 1 0,0 0 0 0,0 0 0 16,0 0-7-16,0 0 0 0,0 0-8 0,0 0 12 15,0 0-12-15,0 0 11 0,0 0-11 0,0 0 10 16,0 0-2-16,0 0-8 0,-4 0 12 0,4 0-4 16,0 0 2-16,0 0 0 0,0 0 0 0,0 0 0 15,0 0-1-15,-3-6 0 0,-1 3 0 0,4-3 0 16,0 6-9-16,0 0 8 0,0 0-8 0,0 0 8 16,0 0-8-16,0 0 0 0,0 0 0 0,0 0 0 15,0 0 0-15,0 0 0 0,0 0 0 0,0 0 0 16,0 0 0-16,0 0 8 0,0 0-8 0,0 0 8 15,0 0 4-15,0 0 1 0,0 0 0 0,0 0 0 16,0 0-1-16,0 0-1 0,0 0 0 0,0 0 0 16,0 0-11-16,0 0 0 0,0 0 0 0,0 0 8 0,0 0-8 0,0 0 0 15,0 0 0-15,0 0 0 0,0 0 0 0,0 0 0 16,0 0-9-16,0 0 9 0,0 0-9 0,0 0 9 16,0 0-13-16,0 0 5 0,7 0 8 0,0 0-12 15,4 0 12-15,-1 6-12 0,1-6 12 0,3 3 0 16,4 3 0-16,3-2 0 0,0-4 11 0,7 6 1 15,0-3 0-15,1 3 0 0,-1-6 7 0,-3 6 1 16,6-12 1-16,-2 6 0 0,-5 6-21 0,1-6 0 16,-4-6 0-16,0 6 0 0,-3-6 0 0,-4 3-18 15,0-3 3-15,0 2 1 0,-3-5 6 0,3 3 8 16,-3-7-13-16,-1-3 5 16,1 1-93-16,-4 5-19 0,3-8-3 0,-3 8-585 0,-3 1-118 15</inkml:trace>
  <inkml:trace contextRef="#ctx0" brushRef="#br0" timeOffset="50739.07">25181 5498 403 0,'-24'3'17'0,"13"-3"5"0,-3 0-22 0,0 0 0 0,3 0 0 0,1 0 0 16,6 0 397-16,4 0 75 0,0 0 16 0,0 0 2 15,0 0-363-15,0 0-73 0,11 7-14 0,6-4-4 16,1-3-12-16,3-3-2 0,11-4-1 0,0 4 0 0,6-3-8 0,5-4-1 15,3 4-1-15,7-3 0 16,-1-1-11-16,5 1 0 0,-1-10-10 0,1 10 10 16,-1-7-191-16,1-3-32 0,-1 4-6 15,1 2-343-15,-8-3-68 0</inkml:trace>
  <inkml:trace contextRef="#ctx0" brushRef="#br0" timeOffset="51002.93">26395 5222 403 0,'0'0'36'0,"0"0"-36"0,0 0 0 0,0 0 0 0,0 0 344 0,0 0 61 16,0 0 13-16,0 0 2 0,0 0-238 0,-7 3-48 15,0 7-10-15,-7-1-1 0,0 7-63 0,-4-1-13 16,0 4-3-16,-3 3 0 0,0 3-35 0,-7 4-9 16,3 2 0-16,0 0 0 0,1 4 0 0,2-1-11 15,1 1 3-15,7 2 0 0,0-8 8 0,7 5 0 0,3-3 0 0,4-9 0 32,4 3-29-32,3-6-4 0,7-3-1 0,7-3 0 0,4-4 34 0,3-3-8 0,8-6 8 0,-1 0 0 15,4-9 0-15,6-1 0 0,5-15 0 0,-1 6 0 16,4-9 29-16,0-6 3 0,-4 6 1 15,1-4 0-15,-8-5-33 0,-3 8 0 0,-7-5 0 0,-8 9 0 16,-9-3 16-16,-5-1-3 0,-6 4-1 0,-8 0 0 16,-6-3 7-16,-8 0 1 0,-10 3 0 0,-8-4 0 15,-2 4-36-15,-1 6-6 0,-7 10-2 0,0 0 0 32,0 2-140-32,4 7-29 0,0 10-6 0</inkml:trace>
  <inkml:trace contextRef="#ctx0" brushRef="#br0" timeOffset="51720.03">27464 5329 2149 0,'0'0'47'0,"0"0"9"0,0 0 3 0,0 0 2 0,0 0-49 0,-7-6-12 16,0 6 0-16,3 0 0 0,-3 0 54 0,0 0 8 15,3-7 2-15,4 7 0 0,-3-3-21 0,3 3-4 16,0 0-1-16,0 0 0 0,0 0-27 0,0 0-11 0,0 0 8 0,0 0-8 16,0 0 0-16,0 0 0 15,7 0 0-15,4-6 0 0,-1 12-25 0,11-6 2 0,1 0 1 0,6 0 0 16,0 3 22-16,7 4 16 0,8-1-2 0,-5-3-1 15,5-3-13-15,-1 6 0 0,0-3 0 0,-3-3 0 16,4 10 11-16,-1-10-11 0,4 0 12 0,0-10-12 16,-1 10 13-16,-2-3-4 0,-8-6-1 0,0 3 0 15,-3-4 2-15,-4 4 0 0,-3 3 0 16,-4-4 0-16,-3 4-2 0,-4-3 0 0,-4 3 0 16,1-3 0-16,-11 6 20 0,0 0 3 0,0 0 1 0,-3-10 0 15,-1 1-16-15,-3 3-4 0,-4-4 0 0,-3 7 0 16,-7-3-12-16,0-4 0 0,-4 1 0 0,-3 6 0 15,-4-4-11-15,-3-2 2 0,0 0 0 0,-4 2 0 16,4-2 9-16,-1 6-10 0,5-7 10 0,-5 4-10 16,-2-3 10-16,6-1 0 0,-4 1 0 0,1 3 0 0,3-4 0 15,1 10 0-15,6-3 0 0,4-3 0 0,0 6 0 0,3-3 0 16,7 3 0-16,4-7 0 0,0 7 0 0,7 0 0 16,0 0 0-16,0 0-8 0,0 0-1 0,0 0 0 15,7 0 0-15,11 0 0 0,-4 0 1 16,7 0 0-16,8 0 0 0,6 0 0 0,0 0 8 0,4-6 0 15,7 3 0-15,0 3 8 0,3 9 9 0,4-2 3 16,0 2 0-16,0 4 0 0,3-4-20 0,-17 1 0 16,-11 5 0-16,-3-5 0 0,3-1 0 0,-10 7 0 15,-1 2 0-15,-6 1 0 0,-4-3 13 0,-3 3-1 16,-8 6 0-16,-3-6 0 0,-7 9-3 0,-4 0-1 16,-6 4 0-16,-5-4 0 0,-2 9-8 0,-5-8 12 15,-2 5-12-15,-1 1 12 0,0 2-22 0,4-2-4 0,-1-1-1 0,1-6 0 31,3 1-20-31,1 2-4 0,2-9-1 0,5 3 0 16,-1-9-37-16,7-4-8 0,1-5-2 0,3-4 0 16,-1 3-189-16,8-6-39 0,-3-6-7 0,6-7-2 0</inkml:trace>
  <inkml:trace contextRef="#ctx0" brushRef="#br0" timeOffset="53903.64">28924 4771 1324 0,'0'0'59'0,"0"0"12"0,0 0-57 0,0 0-14 0,0 0 0 0,0 0 0 16,0 0 168-16,0 15 30 0,-3-12 6 0,-1 13 2 16,1 3-159-16,-4 6-32 0,0 13-7 0,-4-4 0 0,0 10 1 0,1 9 1 15,-4-6 0-15,0 7 0 0,-1-10-10 0,1 6 0 16,0-3 9-16,4 0-9 0,-1-3 0 0,1 0 0 15,2-10 0-15,1 4 8 0,4-13-8 0,-1 0 0 16,4-6 0-16,-3 0 0 0,3-10-17 0,-4 0-2 16,4-9 0-16,0 0 0 0,0 0 6 0,0 0 1 15,0-9 0-15,0 0 0 16,0-10-16-16,0 3-2 0,-3-6-1 0,3-3 0 0,-4 0 21 0,4-3 10 16,-3 3-10-16,-1-4 10 0,-3 1 0 0,4-3 20 15,-4 3-4-15,3-1 0 0,-3-5 23 0,7 6 4 16,-4-7 1-16,8 1 0 0,-1-10-36 0,1 6-8 0,3 4 0 15,4-1 0-15,3 7 0 0,0 6 0 16,0 0 0-16,7 3-11 0,0 0 11 0,0 10 0 16,1 3 0-16,2-4 8 0,1 7 26 0,-4-3 6 0,4 6 0 15,-4 6 1-15,-3-3-19 0,-1 4-4 0,1-4-1 0,-7 6 0 16,-1 4-9-16,1-4-8 0,-8 4 12 0,-3 2-12 16,0-5 8-16,0 5-8 0,-7-2 0 0,0 6 0 15,-3-4 0-15,-5 4 0 0,1-3-13 0,0-7 5 16,0 10-8-16,0-9 0 0,0-1-1 0,3 0 0 15,1-2-3-15,3-4-1 0,0 3 0 0,7-6 0 16,0 0 8-16,0 0 1 0,0 0 1 0,0 0 0 16,0 0 0-16,10 3 0 0,4 3 0 0,4 4 0 15,0-10 11-15,3 9 11 0,0 1-3 0,4-10 0 16,6 6 17-16,5-3 3 0,2 3 1 0,-6 4 0 16,3-1-5-16,1 1 0 0,-8-1-1 0,0 0 0 15,-7 7-11-15,-7-7-3 16,-3 1 0-16,-7-1 0 0,-4 1 1 0,-4 5 0 0,-7-5 0 15,-3-1 0-15,-3 7 14 0,-4-4 2 16,-4 4 1-16,-3 0 0 0,-4-4-27 0,4-2-19 0,-1 5 3 0,8-5 1 0,-3-1 6 0,2 1 1 16,-16-1-8-1,24-9-27-15,-1 6-6 0,5-6-2 0,-1 0 0 16,4-6-44-16,4-3-9 0,3-1-1 0,0 1-1 16,3-7-7-16,4-6-2 0,4-9 0 0,3 3-586 0</inkml:trace>
  <inkml:trace contextRef="#ctx0" brushRef="#br0" timeOffset="54012.35">29348 4805 288 0,'10'0'25'0,"1"0"-25"16,-4 0 0-16,0 6 0 0,0-6 353 0,0 4 66 0,-7-4 13 0,0 0 2 16,4 0-250-16,-4 0-51 0,3 9-9 0,-3 0-3 15,4 1-78-15,-4-1-16 16,-4 4-3-16,1-4-1 16,3 4-63-16,-4-4-13 0,4 0-3 0,-4 7-942 0</inkml:trace>
  <inkml:trace contextRef="#ctx0" brushRef="#br0" timeOffset="54420.73">29880 5153 403 0,'11'0'36'0,"-1"-3"-36"0,1 3 0 0,-4-6 0 15,4 6 417-15,-4 0 77 0,-7 0 15 0,0 0 3 16,3-6-310-16,1 2-62 0,-4-5-13 0,-4-7-3 16,-3 7-56-16,-3-10-12 0,-4 3-3 0,-8-2 0 15,1-1-53-15,-4 3 0 0,-3-3 0 0,-3 7-12 16,-5-1-50-16,1 10-10 0,0-3-3 15,-4 12 0-15,4 3 12 0,-4 7 3 0,0-3 0 0,4 12 0 0,-4 0 37 0,7 3 8 16,-3 0 2-16,10 7 0 0,4-10 13 16,10-3 0-16,1 3-10 0,3-6 10 0,0-10 0 0,7 1 0 15,3 2 0-15,11-9 0 0,0 3 15 0,4-6-3 16,10-6 0-16,1 6 0 0,-1-9 36 0,4-7 6 16,-4 7 2-16,4-10 0 0,3 9-30 0,-3-5-6 15,-1 5 0-15,5 1-1 0,-5 6-19 0,-2-3 0 16,-1 12 0-16,-7-3 0 0,-7 6-11 0,-3 7 1 15,-1 9 0-15,-3-3 0 0,-7 3 10 0,0 10 0 0,0 12 0 0,-7-3 0 16,-3 0 26-16,-4-1 4 16,-1 11 1-16,-2-1 0 0,-1 0-39 0,4-6-8 0,-4 7-2 15,1-10 0-15,6 0 7 0,-3-7 2 0,3-2 0 0,1-1 0 16,-1-9 9-16,8-3-12 0,-4-6 12 0,3 0-12 31,1-4-32-31,-1-6-8 0,4-6 0 0,0 0-1 16,0 0-227-16,-3-6-46 0,-8-13-9 0,7-6-1 0</inkml:trace>
  <inkml:trace contextRef="#ctx0" brushRef="#br0" timeOffset="55407.55">30519 4780 403 0,'0'0'17'0,"0"0"5"0,10-3-22 0,1-3 0 15,0 6 0-15,-4-10 0 0,0 1 288 0,0 6 54 16,0-10 10-16,-7 13 3 0,0 0-194 0,3-3-38 0,-3-6-8 16,0-1-2-16,0 1-33 0,-7 2-8 0,4-2 0 0,-4 0-1 15,-4 2-19-15,-3 4-3 0,-4 3-1 0,-6-6 0 16,-5 6-38-16,1 6-10 0,0-6 0 0,-4 10 0 16,-3-1 0-16,-4 0 0 0,0 10 0 0,4 0 0 15,-4-3-12-15,4 9 12 0,7 0-10 0,0-3 10 31,3 6-38-31,4-3-2 0,3 0 0 0,7-6 0 0,1 6 25 0,6-6 5 0,1 0 1 0,10 0 0 16,-4-4 9-16,8-5 0 0,3-1-9 0,0 1 9 16,4-1 8-16,-1 0 5 0,5-9 2 0,2 7 0 15,1-4 17-15,3-3 4 0,0-3 1 0,-3 3 0 16,3-7-23-16,-3 7-5 0,-7-3-1 0,-1-3 0 16,-3 6-8-16,-3-3 0 0,3-3 0 0,-7 6 0 15,-7 0 0-15,0 0 0 0,0 0 0 0,-10 9 0 16,-1 7 0-16,-3 2 0 0,-4 1 0 0,-3 10 0 0,-7 2 0 0,3 0-11 15,-3 4 3-15,3 5 0 0,4-2 8 0,0 0 0 16,0-7 0-16,7 0 0 0,3 1 0 0,4-10 11 16,0 3-3-16,3 0 0 0,4-13-8 0,4 10 0 15,0-9 0-15,3 6-11 0,3-13 11 0,1 3 11 16,-1-9-3-16,4 10 0 0,4-10-8 0,3 0 0 16,-3 0 0-16,3-6 0 15,0 2-165-15,0-5-35 0,1-7-8 0,-1 7 0 0</inkml:trace>
  <inkml:trace contextRef="#ctx0" brushRef="#br0" timeOffset="55662.93">30646 5316 288 0,'0'0'12'0,"0"0"4"0,0 0-16 0,10 7 0 0,1-1 0 0,0-3 0 15,3-3 450-15,3 6 87 0,1-12 18 0,0 6 3 16,3 0-398-16,0 0-80 0,0 0-16 0,0 0-4 16,0 0-48-16,1 0-12 0,-1 0 0 0,0 0 0 15,0 0 0-15,0 0-10 0,0 6 2 0,-3-3 0 16,0-6-27-16,-1 3-5 0,1 0 0 0,-4 0-1 16,4-6-4-16,-8 6-1 0,4-3 0 0,-3-3 0 15,0-1-73-15,-1-2-14 0,-6-1-3 0,3 1-694 16</inkml:trace>
  <inkml:trace contextRef="#ctx0" brushRef="#br0" timeOffset="55907.12">30540 5056 2246 0,'0'0'49'0,"0"0"11"0,0 0 1 0,0 0 3 0,0 0-52 0,7 9-12 15,0-9 0-15,0 7 0 0,4-4 56 0,3 3 8 16,3-6 1-16,5 3 1 0,6 3-33 0,0-6-6 16,4 0-2-16,3 0 0 0,0 0-15 0,1 0-10 15,-5-6 12-15,-2 3-12 0,2 3 0 0,1-6 0 0,-4 3-12 0,1-4 3 32,-5 7-92-32,1 0-19 0,-4-3-3 0,0-3-1 15,0 3-104-15,-3-7-22 0,0 4-4 0,-1-3-1 0</inkml:trace>
  <inkml:trace contextRef="#ctx0" brushRef="#br0" timeOffset="57548.92">31888 4830 288 0,'0'0'25'0,"0"0"-25"0,0 0 0 0,0 0 0 15,0 0 299-15,7-6 54 0,0-3 11 0,-4-1 3 16,-3 10-275-16,4-9-56 0,3-1-10 0,-7 4-2 15,3-3 26-15,1 9 6 0,-1-10 0 0,-3 10 1 16,4-9-20-16,-4-1-4 0,3 4-1 0,-3 6 0 16,0 0 28-16,-3-9 4 0,3-1 2 0,-4 1 0 0,-6 6-38 0,-1-4-7 15,1-2-1-15,-4 9-1 0,-4-3 2 0,0 3 1 16,-3 3 0-16,-4-3 0 0,1 9-22 0,-5 7 0 16,-2-6 0-16,-5 2 0 0,1 10-8 0,0-3 0 15,-4 0 0-15,7 9 0 0,1-3-8 0,2 0 0 16,1 3-1-16,3-9 0 0,8 0-3 0,3 0 0 15,3 3 0-15,4 0 0 0,0-7 20 0,7-5 8 16,4 5-8-16,3-2 12 0,7 3-2 0,3-7-1 16,1 0 0-16,3 1 0 0,7-1 3 0,4-9 0 15,0 10 0-15,3-10 0 0,-3 0 9 0,3 0 3 16,-3-10 0-16,-4 10 0 0,4-9-9 0,-4 9-2 0,-3 0 0 16,-8-3 0-16,-2 3-13 0,-1 0 0 0,-7 0 0 15,-7 0 0-15,0 0 8 0,-4 9-8 0,-3 4 0 16,-3 2 9-16,-8 4 0 0,-3 9 0 0,0-3 0 0,-8 4 0 15,1 11-9-15,-4-2 12 0,-3 0-12 0,3-4 12 16,4 1-12-16,3-1 0 0,4-6-12 0,4 1 12 16,6-4 0-16,4-6 0 0,0 9 0 0,3-19 12 15,4 7-4-15,4 0 0 0,3-4 0 0,0-2 0 16,0-1 4-16,4-3 0 0,3 0 0 0,0-6 0 16,0-6-12-16,4 6 0 0,-4-6 0 0,7 3 0 31,-3-13-120-31,-1 7-27 0,1-10-5 0,3 3-527 0,-7-3-105 0</inkml:trace>
  <inkml:trace contextRef="#ctx0" brushRef="#br0" timeOffset="58212.22">32046 4752 288 0,'0'0'12'0,"0"0"4"0,0 0-16 0,0 0 0 16,0 0 0-16,0 0 0 0,0 0 449 0,0 0 87 15,0 0 18-15,0 0 3 0,0 0-404 0,0 0-81 16,0 0-16-16,-3 9-3 0,-1 1-32 0,1 5-6 15,-4 1-2-15,7 6 0 0,-4 3-13 0,1 13 0 16,-1-13 0-16,1 12 0 0,3-2 0 0,-4-1 0 16,4 10 8-16,0-6-8 0,0 0 8 0,0 5-8 15,0-8 11-15,0-1-11 0,0 4 0 0,0-10 0 16,4 7 0-16,-4-20 0 0,0 4 8 0,0 0-8 16,3-10 9-16,1 1-9 0,-4-10 0 0,0 0 0 15,0 0 0-15,0 0 0 0,0 0 16 0,0 0-4 16,-4-10 0-16,1 7 0 0,3-12-24 15,-4 2-6-15,-3-3-1 0,0 1 0 16,3-4 6-16,-3-6 1 0,4 6 0 0,-4-3 0 16,0-3 12-16,0 0 8 0,-4-10 0 0,4 7-8 0,0-6 10 0,0-4-10 0,7 4 8 0,0 5-8 15,0 1 8-15,3 3-8 0,5 9 0 0,-1-2 8 16,0 5 0-16,0 0-8 0,0 10 12 0,3-6-4 16,8 3 28-16,0-4 6 0,-1 7 1 0,4-3 0 15,1 6-19-15,2-3-4 0,-3 3-1 0,8 0 0 16,-5 0-9-16,1 0-2 0,3-7 0 0,-3 14 0 15,-4-4-8-15,-3 3 0 0,-1-3 9 0,-2 7-9 16,-5-10 0-16,-3 15 0 0,0-15-12 0,-3 10 4 16,-8 5 8-16,1-2-10 0,-4 3 10 0,-4-4-10 15,0 4 10-15,-3 3 0 0,0-4 0 0,0-5 0 0,0 9 0 16,0-4 0-16,3-5 0 0,-3 8 0 16,4-8 0-16,3-1 0 0,0 7 0 0,-1-7 0 15,1-5 0-15,7 8 0 0,-3-3 0 0,3-5 0 16,3 5 9-16,1-3 1 0,3-3 0 0,0 4 0 0,4 2-10 0,6-6 0 15,-3 3 0-15,8 4 0 0,2-1 0 0,1 1 15 16,0-10-3-16,3 6 0 0,4-3 6 0,-4 3 1 16,-3-6 0-16,3 10 0 0,-7-1-19 0,7 1 0 15,-3-1 0-15,-4 0 0 16,0 7-19-16,-3-6-10 0,-4 8-3 0,-4 1 0 0,-2 3 52 0,-5 0 9 16,-3-3 3-16,-7 6 0 0,0-6-32 0,-7 6-18 15,-4 0 2-15,1-6 1 0,-1 0 15 0,-7-1-11 0,-3 1 11 16,-4-3-10-16,-3 3 1 0,0 0 0 15,-4-4 0-15,0 1 0 16,0-4-107-16,0-2-22 0,-6-1-4 0,2-9-1 0</inkml:trace>
  <inkml:trace contextRef="#ctx0" brushRef="#br0" timeOffset="59642.86">23326 7107 288 0,'0'0'25'0,"0"0"-25"16,0 0 0-16,0 0 0 0,0 0 347 0,0 0 64 15,0 0 13-15,0 0 2 0,0 0-290 0,0 0-59 16,0 0-11-16,0 0-2 0,-4 0-28 0,4 0-6 15,-3-6-1-15,3 6 0 0,-4-4-17 0,4 4-3 0,-7-6-1 0,7 6 0 16,0 0 10-16,-4 0 2 0,-3 6 0 0,0-2 0 16,0 2-35-16,-3 13-6 15,-1 6-2-15,-3 3 0 0,0 16 14 0,0 3 9 16,-4 6-12-16,1 10 12 0,-1-4 0 0,0-2-8 16,8-4 8-16,-4 1 0 0,3-4 0 0,4-3 0 0,0 6 0 0,0-9 0 15,0-6 0-15,3-7 0 0,-3-9 0 0,7 3 0 16,0-6 0-16,-3-10 0 0,3 1 0 0,-4-1 0 15,4-9 0-15,0 0 0 0,0 0 0 0,4-13-10 16,-1-12 10-16,1 0-12 0,-1-3 12 0,4-6-12 16,4 2 3-16,-4-2 0 0,0-7 0 0,0 3 0 15,0-6 9-15,4 1-10 0,-1-5 10 0,1 5-10 16,-4-11 10-16,4 10 0 0,6-3 8 0,-3 3-8 16,0 1 8-16,0 8-8 0,4 1 8 0,0 5-8 0,-4 1 8 0,0 12-8 15,0-2 8-15,0 2-8 16,0 13 17-16,0 3-1 0,4 0 0 15,0 15 0-15,-4-2 0 0,3 15-1 0,1 13 0 0,-4 3 0 0,0 3-3 0,-3 13 0 16,-1-4 0-16,-2 7 0 0,-5-10-12 0,1 7 9 16,-1-7-9-16,1-6 8 0,-1 0-8 0,1-3 0 15,-4-3 9-15,3-10-9 0,-3-6 0 0,4 3 0 16,-4-12-12-16,0 0 4 16,-4-7-174-16,1-6-34 0,-1 3-8 0,-3-6 0 0</inkml:trace>
  <inkml:trace contextRef="#ctx0" brushRef="#br0" timeOffset="59998.36">23322 7643 1947 0,'-14'-3'43'0,"14"3"9"0,0 0 1 0,0 0 2 0,0 0-44 0,0 0-11 0,0 0 0 0,0 0 0 15,0 0 13-15,7 0 1 0,0 3 0 0,11-3 0 16,-4 9 9-16,11-9 1 0,3 7 1 0,4-7 0 16,-1 0-5-16,1-7-2 0,3-2 0 0,1 0 0 15,2-1-10-15,5-5-8 0,-4-7 9 0,3-4-9 16,-3 1 9-16,-1-3-9 0,1 3 8 0,4-3-8 15,-8-7 0-15,0 7 0 0,-3-6 0 0,0 5 0 16,-8-5 0-16,-2 6 0 0,-1-1 0 0,-7-2 12 16,-4 9 0-16,1-3 0 0,-7 0 0 0,-1 6 0 15,-3 0 11-15,-7 1 2 0,0 2 1 0,-4-3 0 16,1 10-6-16,-1-1 0 0,-6 4-1 0,2 6 0 16,-6 9-19-16,0 1 0 0,0 5 0 0,-4 11 0 15,1 2-10-15,2 9 1 0,1-2 0 0,4 9 0 0,-5 3 1 0,5 6 0 16,6-3 0-16,-3 4 0 0,3-1 8 15,8 0-8-15,-4 1 8 0,7-7-8 0,0 6 8 0,3-6 0 16,4-6 0-16,4-4-8 0,0-8 8 0,3-4-12 16,0 0 12-16,0-13-12 0,4 10 0 0,-1-12 0 15,8-7 0-15,0-3 0 16,-1 0-89-16,1-10-19 0,0-5-3 0</inkml:trace>
  <inkml:trace contextRef="#ctx0" brushRef="#br0" timeOffset="60678.92">24469 6922 1558 0,'0'0'69'0,"0"0"15"0,0 0-68 0,0 0-16 0,0 0 0 0,0 0 0 15,0 15 56-15,0-5 7 0,0 6 1 0,0 2 1 16,0 7-38-16,3 4-8 0,-3 8-2 0,4-2 0 16,-4 12-6-16,3-3-2 0,1 6 0 0,-4-3 0 15,3-3-9-15,4 3 0 0,-3 3 0 0,-1-3 0 16,4-12 0-16,-3 2 0 0,3-2 9 0,-3-7-9 16,-1 3 0-16,1-9 9 0,-4-3-9 0,3 3 0 15,-3-3 13-15,4-10-4 0,-4 7-1 0,0-7 0 16,0-6 0-16,0-3-8 0,0 0 12 0,0 0-4 15,0 0 8-15,-7 0 2 0,0-9 0 0,-4 0 0 16,4-1-51 0,-4 1-11-16,1-7-1 0,-4-3-1 0,0 1 14 0,-1-8 4 0,5 1 0 0,-1-3 0 0,-6-6 28 0,6 2 8 15,-3-9 1-15,0 4 0 0,3-1 16 0,1-3 3 16,-1 4 1-16,8-1 0 0,-1 7 12 0,4 3 3 16,4 3 0-16,-1 6 0 0,4 6-16 0,4-2-4 15,-4 5 0-15,3 1 0 0,4 2 7 16,1-2 1-16,2 9 0 0,4-3 0 0,-3 3-32 0,7 3 0 15,-1-3 0-15,1 6 0 0,-4-3 0 0,0 7 8 16,1-4-8-16,-5 4 9 0,1-1-9 0,-8 0 8 16,1 1-8-16,-4-1 8 0,-3 1-8 0,-4 5 0 0,-4 1-12 0,-3-4 12 15,-4 4 0-15,1 3 0 0,-8 0 9 0,1-4-1 16,-5 4-8-16,1 0 0 0,4-3 0 0,-5-4 0 16,8 4 0-16,4-7 0 0,-1 1 0 0,4-4 0 15,0-6 0-15,7 0 0 0,0 0 0 0,0 0 0 16,11 3-19-16,3-3-5 0,3 0 0 15,5 0-1-15,2 0 25 0,4 0 0 0,4 0 0 0,0 6 0 16,7-2 17-16,0 2 3 0,3 3 0 0,4 1 0 16,-4-1-4-16,0 0-1 0,-3 7 0 0,0 0 0 15,-7-4-1-15,-7 4 0 0,-1-3 0 0,-10 2 0 16,-3 1 2-16,-8-3 0 0,-3 2 0 0,-3 10 0 16,-4-3-4-16,-7-3 0 0,-4 6 0 0,-3 0 0 15,7 3-12 1,-11-9 0-16,0 6 8 0,-3 0-8 0,4-6-116 0,-1 0-27 0,0 0-5 15,7-3-808-15</inkml:trace>
  <inkml:trace contextRef="#ctx0" brushRef="#br0" timeOffset="60846.76">25301 7518 1612 0,'11'6'144'0,"3"-3"-116"16,11-3-28-16,3 0 0 0,4 6 112 0,6-6 16 15,5 0 3-15,3-6 1 0,-4 6-49 0,4-9-10 16,-7 2-1-16,3-2-1 16,-7-1-107-16,4 1-20 0,-7 0-5 0,-4-1-596 15,-3-9-119-15</inkml:trace>
  <inkml:trace contextRef="#ctx0" brushRef="#br0" timeOffset="61009.91">25478 7329 2530 0,'-11'-6'56'0,"-3"6"11"0,3 6 2 0,4-6 3 0,0 0-58 0,7 0-14 0,0 0 0 0,0 0 0 16,0 0 0-16,11 0 0 0,3-6 0 0,4 6 0 15,6 0 12-15,4-3-4 0,8-6-8 0,6-1 12 16,0-5-74-16,8 5-15 0,-4-6-3 0,3 4-630 16,4-10-126-16</inkml:trace>
  <inkml:trace contextRef="#ctx0" brushRef="#br0" timeOffset="61776.68">26674 6762 288 0,'0'0'25'0,"0"0"-25"0,0 0 0 0,0 0 0 16,0 0 475-16,0 0 89 0,0 0 19 0,0 0 3 15,0 0-433-15,0 0-86 0,0 0-18 0,0 16-3 16,0-1-28-16,0 7-6 0,0 10 0 0,-4 5-1 15,0 7 17-15,4 3 3 0,-7-3 1 0,4 6 0 16,-4-3-20-16,0 7-3 0,0-7-1 0,-4 6 0 16,4-3-8-16,0-3 0 0,4-3 0 0,3 0 8 15,-4-7-8-15,0-2 0 0,4-7 0 0,-3-3 8 16,3-6-8-16,0 0 0 0,0-10 0 0,3 4-11 16,5-10-181-1,-8-3-37-15,7 0-7 0</inkml:trace>
  <inkml:trace contextRef="#ctx0" brushRef="#br0" timeOffset="62327.78">27436 6994 2260 0,'0'0'50'0,"0"0"10"0,0 0 3 0,0 0 0 0,0 0-51 0,0 0-12 16,0 0 0-16,7 6 0 0,3 4 28 0,1-10 2 16,3 6 1-16,4-3 0 0,3-3-8 0,3 0-2 15,8 6 0-15,0-3 0 0,3-3-11 0,0 10-2 16,4-4-8-16,-3-3 12 0,2 3-12 0,-2 4 0 0,-1-4 0 0,4-3 0 16,-4 4 12-16,4-4 7 0,3 3 1 0,-3-3 0 15,3-3 28-15,-6 0 7 0,-5 0 1 0,1-3 0 16,0-3-24-16,-4 3-5 0,0-4-1 0,-3-2 0 15,3-1 5-15,-7 1 1 0,0-7 0 0,-3 7 0 16,0-10-32-16,-4 3 0 0,0 4 0 0,-3-4 0 31,-4-3-28-31,-4 4-9 0,1 2-2 0,-1-2 0 0,-6 5 19 0,-4 1 3 0,0-7 1 0,-4 7 0 16,-7-1 6-16,-3 1 2 0,-4-1 0 0,-3 1 0 16,-4 0 8-16,-6 2 0 0,-1 4 0 0,-3-3 0 15,-1 6-9-15,1 0 0 0,3 0 0 0,0 0 0 16,4 0 9-16,7 6 12 0,0-6-2 0,6 3-1 15,5 4-9-15,-1-4 0 0,4 3 0 16,3-3 0-16,1-3 0 0,3 6 0 0,3-6 0 0,4 0 0 16,0 10-24-16,4-1-6 15,3 1-2-15,3-4 0 0,5-3 52 0,2 6 9 0,1-2 3 0,3-4 0 0,4 3-32 16,3 4 0-16,4-4 0 0,3-3 0 0,0 6 0 0,-3 1 0 16,-7-1 0-16,-1 4 0 0,-3-1 0 0,-6-2 0 15,-1 5 0-15,-7-5 0 0,-4 9 0 16,-3-1 0-16,-10 1 0 0,3 3 0 0,0 0 0 0,-8-3 0 15,-6 6 0-15,0-6 0 16,0 6-146-16,-4 0-26 0,4-6-4 0,-4 0-849 0</inkml:trace>
  <inkml:trace contextRef="#ctx0" brushRef="#br0" timeOffset="63092.84">28864 6298 1094 0,'0'0'97'15,"0"0"-77"-15,-10 15-20 0,3-5 0 16,3 9 260-16,-6-4 49 0,2 10 10 0,1 4 1 16,-7 8-241-16,0 7-49 0,4-6-10 0,-1 12-1 15,-3-3 22-15,3 13 5 0,1-7 1 0,-1 0 0 16,-3-6-30-16,7 3-5 0,-4-3-2 0,1 0 0 0,3-6-10 16,0-6 0-16,0-4 9 0,0 0-9 15,3-9 0-15,4-3 8 0,-3-3-8 0,-1-7 0 16,4-9 0-16,0 0 0 0,0 0 0 0,0 0 0 0,0 0 0 0,0 0 0 15,4-3 0-15,-4-12 0 16,3-1-25-16,-3-3-10 0,0-6-1 0,0 3-1 16,0-3 6-16,-3-3 2 0,-1-1 0 0,1-2 0 0,3 3 29 0,-4-7 0 15,-3-2 0-15,0-1 0 0,0-3 31 0,3 4-1 16,1-1 0-16,-1 4 0 0,8 5-12 0,-1 7-2 16,1 0-1-16,3 7 0 0,0-1-3 0,4 7 0 0,-1-1 0 0,8 7 0 15,3-3 9-15,0 3 2 16,0-4 0-16,7 7 0 0,1 7 17 0,-1-4 3 0,0 3 1 0,-3-3 0 15,0 7-29-15,-8-1-6 0,1 7-1 0,-8-1 0 16,-3-2-8-16,-3 3 0 0,-4 9-12 0,-7-3 12 16,-4 0 0-16,1 0 0 0,-8 3 0 0,-3 3 12 15,-4-3-12-15,1 3-11 0,2-9 3 0,5 6 0 16,-4-6 8-16,6-3-8 0,1-7 8 0,7 0-8 16,0 1 8-16,0-1 0 0,7-9 0 0,0 0 0 15,0 0 0-15,0 0 0 0,11 0 0 0,-4 7 0 16,3-4 0-16,1-3 0 0,3 6 0 15,4-3 0-15,-4-3 11 0,0 6 4 0,7-3 1 16,-7 4 0-16,4-4-7 0,0 3-1 0,-1 4 0 0,-3-1 0 16,4 0-8-16,-4 1-11 0,0-4 3 0,0 3 0 15,0 1 8-15,-3 6-8 0,0-4 8 0,-1-2-8 0,-3 5-4 0,0-5 0 16,-3-1 0-16,-1 7 0 0,-3-7 12 0,0 1 0 16,-3 5 0-16,-1-2 0 0,-3-4 0 0,0 7 0 15,0 3 8-15,-7-10-8 0,0 7 0 0,-4-4 0 16,1 4 0-16,-5 0 0 15,1-4-37-15,-3 4-12 0,-1-7-3 16,0 1 0-16,0-1-259 0,4-3-52 16,-18-3-10-16,1-3-3 0</inkml:trace>
  <inkml:trace contextRef="#ctx0" brushRef="#br0" timeOffset="63252.91">29143 6734 1324 0,'0'0'118'0,"0"0"-94"0,0 0-24 0,0 0 0 16,0 0 284-16,0 0 53 0,7 6 11 0,-7-6 1 16,0 0-249-16,7 3-51 0,-3 6-9 0,-1 1-3 15,-3 6-37-15,-3-7-12 0,3 10 0 0,-4-4 0 32,4 4-232-32,0-3-46 0,0-4-10 0</inkml:trace>
  <inkml:trace contextRef="#ctx0" brushRef="#br0" timeOffset="63764.23">29552 7107 1677 0,'0'0'74'0,"14"0"16"0,-3 0-72 0,3 0-18 0,4-6 0 0,-4 2 0 15,3-2 69-15,-2-3 11 0,2-1 1 0,1-9 1 16,-1 4-47-16,1-4-10 0,0-6-1 0,3 6-1 0,-3 0-23 0,-4 0 0 16,-4 1 0-16,-3-1 0 0,4 3 8 0,-11 0-8 15,0 4 8-15,-4 3-8 0,-3-1 49 0,0 1 6 16,-7 2 1-16,4-2 0 0,-8 9 8 0,-3 0 1 15,0 0 1-15,-4 9 0 0,-3 1-50 0,3 6-16 16,0-4 8-16,1 4-8 0,-5 9 0 0,1-3 0 16,3 0 0-16,-3 6 0 0,3-6 0 0,1 3-9 15,3 0 9-15,3 3 0 0,-3-9 0 0,7 6-8 16,0 0 8-16,3-6 0 0,4 0 0 0,3-3 0 16,-3-4 0-16,7-2 0 0,4-4 0 0,3 3 9 0,0 1-9 15,4-4 0-15,3-3 16 0,3-3-4 16,1 0-1-16,7-9 0 0,-4 5 7 0,4-8 2 15,-1 3 0-15,4-10 0 0,-3 0-12 16,3 0-8-16,1 0 12 0,-1-6-12 16,0 6 10-16,-3 1-10 0,-1-8 8 0,-2 11-8 0,-8 2 27 0,0-2 0 15,-4 5 0-15,-3 1 0 0,-3 2 29 0,0 7 7 0,-4 0 1 0,0 0 0 16,-4 7-30-16,-3 8-6 0,3 4 0 0,-6 0-1 16,-4 9-27-16,0 7 0 0,-4 2 0 0,7 4 0 15,-3 6 0-15,0 0 0 0,4 13 0 0,-5-4 0 16,8 4-9-16,-3 3 9 0,-1-1-12 0,4 1 12 15,0-3 0-15,4 2 0 0,-4-5 0 0,-1-4 0 16,1 0-13-16,0 1 4 0,-7-7 1 0,4 6 0 16,-4-9 8-16,-1-3 0 0,1-10 8 0,4 0-8 15,-4-9-16-15,0 3-8 0,-1-15-2 0,-2 6 0 16,-1-13-170-16,4-3-33 0,-7-3-7 0</inkml:trace>
  <inkml:trace contextRef="#ctx0" brushRef="#br0" timeOffset="64411.2">30487 6793 288 0,'0'0'25'0,"0"0"-25"0,0 0 0 0,0 0 0 15,0 0 350-15,0 0 65 0,0 0 13 0,0 0 2 16,0 0-219-16,0 0-44 0,0 0-9 0,4-6-2 16,-4-3-44-16,-4-1-10 0,4 1-2 0,-7-1 0 15,3 1-75-15,-3-7-15 0,0 7-10 0,-7-1 12 16,4 1-12-16,-8 3 0 0,4 3-12 0,-7-4 12 0,-4 7-11 0,-3 10 11 16,-7-4-8-16,3 13 8 0,-3-4 0 0,-1 7 0 15,-3 4 0-15,4 2 0 0,-4 6-12 0,-3 1 4 16,3 2 0-16,4-2 0 0,3 2 8 0,8-2 0 15,2-7 0-15,8-3 0 0,0 4 0 0,7-8 0 16,4-2 0-16,3-6 0 0,7 3-20 0,3-1 0 16,8-5 1-16,3-7 0 0,0 3 31 0,7-6 7 15,4-6 1-15,0-4 0 0,-4 1-20 0,7 0 0 16,-3-7 0-16,0 3 0 0,0-2 0 16,-1 5-14-16,1-5 2 0,-4 5 1 0,-3 1 11 0,-7-1 12 15,-8 7-2-15,1-3-1 0,-4 6-9 0,-7 0 0 16,-7 6 0-16,-4 7 8 0,-6 6 0 0,-5-4 0 15,-2 13 0-15,-1-2 0 0,-3 8-8 0,3 0 0 0,-3-2 0 16,3 2 0-16,4 4 0 0,0-4 0 0,3 1 0 0,4-7 0 16,0-3 0-16,7 0 0 0,3-6 0 0,1 0 8 15,6-3-8-15,1-7 0 0,3-6 0 0,0 3 8 16,7-2-8-16,-3-8 0 0,6-2 0 0,-2 3 0 31,2-6-109-31,1-7-24 0,-1 7-5 0,5-7-950 0</inkml:trace>
  <inkml:trace contextRef="#ctx0" brushRef="#br0" timeOffset="64673.78">30741 7232 2001 0,'0'0'88'0,"0"0"20"0,0 0-87 0,0 0-21 15,11 10 0-15,-4-10 0 0,-7 0 119 0,10 9 19 16,1-9 4-16,7 0 1 0,-1 0-63 0,4 6-13 16,4-12-3-16,0 6 0 0,-1 0-38 0,8-9-8 15,-4 9-2-15,1-4 0 0,2-2-16 0,-6-3 0 16,0 9 0-16,-1-6 0 0,1-4 0 0,0 7-11 16,-4-3 0-16,0 3 0 0,-3-4-7 0,-1 4-2 15,-2-3 0-15,-1 3 0 16,0-3-126-16,-4 6-26 0,-3-10-4 0,4 10-516 15,-4 0-104-15</inkml:trace>
  <inkml:trace contextRef="#ctx0" brushRef="#br0" timeOffset="67828.11">30720 6878 864 0,'0'0'76'0,"0"0"-60"15,0 0-16-15,-7 0 0 0,0 6 127 0,3-6 22 16,-3 6 5-16,0-6 1 0,0 0-84 0,0 0-17 15,0 0-3-15,7 0-1 0,-7 0-29 0,7 0-5 16,0 0-2-16,0 0 0 0,0 0 25 0,0 0 5 16,0 0 0-16,0 0 1 0,0 0 10 0,0 0 1 15,0 0 1-15,0 0 0 0,0 0-4 0,0 0-1 16,11 4 0-16,-1-4 0 0,4 6 4 0,0-6 1 0,4 3 0 0,0-3 0 16,3 0-16-16,3 0-3 15,8 0-1-15,-7 0 0 0,0-3-20 0,3-3-4 0,-3 12-1 0,3-6 0 16,0-6-12-16,-3 6 0 0,-1 0 0 0,1-4 0 31,-4-2-118-31,0 0-20 0,1 3-4 0,-5-4-537 0,-3-5-107 0</inkml:trace>
  <inkml:trace contextRef="#ctx0" brushRef="#br0" timeOffset="68665.92">31824 6705 1746 0,'0'0'77'0,"0"0"16"0,0 0-74 0,0 0-19 0,0 0 0 0,0 0 0 15,0 0 98-15,7-6 16 0,-7 6 3 0,4-3 1 16,-4-3-56-16,3 3-11 0,-3-4-3 0,0-2 0 15,-3 9-26-15,3 0-6 0,0-9 0 0,-4 5-1 16,-3-2-6-16,0 0-1 0,-4 3 0 0,1 3 0 16,-4-7-8-16,-4 7 12 0,-3 7-12 0,0-4 12 15,-7 3-1-15,-1 4 0 0,-6 5 0 0,-4-2 0 16,4 9-11-16,-4-4 0 0,4 4 0 0,0 4 0 0,-1-1 0 16,1 0 0-16,7-3 0 0,0 3 0 0,6 0-12 0,5-6-5 15,3-1-1-15,7-2 0 0,0-3 18 0,3 2 0 16,4-5-8-16,7 9 8 0,4-10 0 0,3 7 0 15,0-13 0-15,7 6 0 0,4-3 12 0,7 1-4 16,-1-4-8-16,1-3 12 0,3 0-4 0,1 0 0 16,-1 0-8-16,-3 0 12 0,-1 0-12 0,-6 0 9 15,0 6-9-15,-8-3 8 0,1-3-8 0,-7 10 0 16,-1-4 0-16,-6 3 0 0,-1 1 15 0,-6 9-3 16,-4-1 0-16,0 1 0 0,-7 6 8 0,-4 10 2 15,-7-1 0-15,0 4 0 0,-3-4 5 0,-3 4 1 0,2 6 0 0,-2 0 0 16,2-7-28-16,1-2 0 0,7-1 0 15,3-5 0-15,4 5 8 0,7-9 4 0,0-3 0 0,7-3 0 16,0 6 2-16,4-9 1 0,6-4 0 0,1 4 0 16,6-7-3-16,1 1-1 0,3-10 0 0,4 6 0 15,10-12 2-15,-3 3 1 0,3-4 0 0,0-5 0 16,1-4-14-16,-1 1 9 0,4-4-9 0,-4 0 8 31,-3 0-76-31,3-6-15 0,0 0-3 0,-6-3-1 16,-8-1-195-16,-4 4-39 0,22-31-8 0,-11 12-2 0</inkml:trace>
  <inkml:trace contextRef="#ctx0" brushRef="#br0" timeOffset="69115.03">32367 6705 748 0,'0'0'67'0,"0"0"-54"0,0 0-13 0,0 0 0 0,0 0 324 0,0 0 63 16,0 0 12-16,0 0 2 0,0 0-281 0,0 10-56 15,-3-1-11-15,-4 7-2 0,0-4-15 0,-7 14-2 16,0 8-1-16,-4 4 0 0,0 12-21 0,-3-3-4 16,-4 6 0-16,1 7-8 0,-1-4 17 0,0 7-3 15,-6-4-1-15,6 4 0 0,0 3 7 0,0-6 0 16,4-7 1-16,4-6 0 0,3-3 0 0,-1-6 0 16,5-4 0-16,-1-6 0 0,4-3-13 0,0-6-8 15,4-9 8-15,-4-1-8 0,3-3 8 0,4-6-8 0,0 0 8 0,0 0-8 16,4-9 0-16,-1-7 0 0,8-12 0 15,-1 3-12 1,4-3-57-16,0-1-12 0,8-5-3 0,-5-4 0 16,8-6 14-16,0 0 2 0,-1 1 1 0,1-1 0 0,0-10 46 0,-1 7 9 0,1-3 1 0,-4-3 1 15,4-4 22-15,-4 4 5 0,4 3 1 16,-4 12 0-16,0 4 27 0,0 15 6 0,1 0 1 0,-1 3 0 16,-7 7-5-16,3 9-1 0,-2 0 0 0,2 9 0 15,-6-2-4-15,3 12-1 0,0 9 0 0,0-3 0 16,4 12-22-16,-4-2-5 0,0 9-1 0,0-6 0 15,0 5 6-15,0 1 1 0,-3 0 0 0,-1 0 0 16,1 0-20-16,-4-6 0 0,4-4 0 0,-1 1 0 16,-3-7-43-16,-3 0-12 0,-1-3-2 0,1-6-1 15,-8-3-229-15,1-4-45 0,-11-2-10 0,-7-4-2 0</inkml:trace>
  <inkml:trace contextRef="#ctx0" brushRef="#br0" timeOffset="69280.67">31979 7580 2757 0,'21'10'122'0,"-6"-1"26"0,9-9-119 0,8 6-29 16,3-6 0-16,4-6 0 0,3 3 48 0,-3-6 4 16,4-7 1-16,2 0 0 15,-2-3-132-15,-4-6-26 0,-4 6-6 0</inkml:trace>
  <inkml:trace contextRef="#ctx0" brushRef="#br0" timeOffset="71356.03">23174 9267 288 0,'0'0'12'0,"0"0"4"0,0 0-16 0,0 0 0 0,0 0 0 0,0 0 0 16,0 0 302-16,0 0 58 0,0 0 11 0,0 0 2 16,0 0-245-16,0 0-50 0,0 0-10 0,0 0-1 15,0 0-19-15,0 0-4 0,0 7-1 0,0 2 0 16,-4 4-30-16,1 2-5 0,-4 10-8 0,0 4 11 16,0 5-2-16,-4 10 0 0,1-3 0 0,-5 9 0 15,1 3 3-15,0 4 1 0,0-7 0 0,0 3 0 16,-7 0 0-16,3 1 0 0,-3-1 0 0,3-6 0 0,1 6 1 0,3-9 0 15,-11 3 0-15,11-12 0 0,3-1-1 0,1 1 0 16,-4-13 0-16,3 0 0 16,4-10-13-16,3 4 11 0,-3-13-11 0,4 3 10 0,-8-3-10 0,8 4 8 15,3-7-8-15,0 0 8 0,-7-16-8 0,7-3-14 16,7-6 3-16,0 3 1 0,0-12 2 0,0-1 0 16,0-2 0-16,4-1 0 0,3-3 8 0,0-3 0 15,-4-3 0-15,1 3 0 0,7 0 0 0,-4 1 0 16,0-4 0-16,3-4 0 0,-2-2 0 0,2 6 0 15,-3-6 0-15,7 9 0 0,-3 0 0 0,0 6 0 16,3 10 0-16,-3-3 0 0,-1 12 0 0,-3 0 0 16,4 7 0-16,-4-1 0 0,0 10 0 15,0 3 8-15,0 0-8 0,0 16 11 0,4 2-3 0,-4 11-8 0,4 8 12 0,-8 7-4 16,1 0-8-16,3 3 10 0,-3 6-10 0,-4 1 10 16,0 5-10-16,0-5 8 0,-4-1-8 0,1 0 8 15,-1-6-8-15,-3 3 0 0,4-12 9 0,-4 0-9 16,0 2 0-16,7-8 8 0,-7 2-8 0,4-15 0 15,-1 6 0-15,1-9 0 0,-1-4 0 0,1-2 0 32,-4-4-80-32,0-6-21 0,0 0-4 0,0 0-523 0,0 0-105 0</inkml:trace>
  <inkml:trace contextRef="#ctx0" brushRef="#br0" timeOffset="71768.14">23188 9769 460 0,'0'0'41'0,"0"0"-33"15,-3 6-8-15,3-6 0 0,-4 10 323 0,4-10 62 16,4 9 13-16,-1 1 2 16,4-1-319-16,4 0-64 0,3-2-17 0,0 2 0 0,4-3 20 0,-1-3-2 15,1-3 0-15,3 7 0 0,4-14-7 16,-1 4-2-16,5-3 0 0,-5-3 0 16,5-7-19-16,-1 7-4 0,-4-1-1 0,1-9 0 15,0 4-68-15,-4 2-13 0,4-6-4 0,-4-3 0 16,0 4 32-16,-3-1 5 0,3 0 2 0,-3-6 0 0,-1 6 61 0,4-6 13 15,-3 6 3-15,0-6 0 0,-1 6 21 0,-3 0 5 16,4 1 1-16,-4 2 0 0,-3-3 10 0,-4 0 3 0,0 10 0 16,-4-1 0-16,1 1 8 0,-1 0 1 0,1 2 1 0,-4 7 0 15,0 0-20-15,0 0-4 0,0 0-1 0,0 0 0 16,0 0-9-16,0 0-1 0,-11 0-1 0,-3 10 0 16,4 5-30-16,-5-2 0 0,-2 12 0 0,3 3 0 15,-4 7 0-15,0-1-8 0,1 13 8 0,3-3-13 16,0 6 13-16,3-3 0 0,0 4 0 0,1-4 0 15,6 0 0-15,1-3 10 0,3 0 0 0,3-10 0 16,1 0 5-16,6-5 1 0,1-1 0 0,0-9 0 16,3 6-4-16,3-6-1 0,-3-4 0 0,4 4 0 15,3-9-11-15,-3-1 0 0,3 0 9 16,-3-9-9-16,3 0 0 0,4 0 0 0,-1-3 0 16,5-12 0-16,-5-4-162 0,4 3-34 15,-3-3-6-15</inkml:trace>
  <inkml:trace contextRef="#ctx0" brushRef="#br0" timeOffset="72417.33">24282 9434 288 0,'0'0'12'0,"0"0"4"0,-7 3-16 0,0-3 0 16,0-3 0-16,7 3 0 0,-8 0 336 0,8 0 65 15,-3 3 13-15,-4-3 2 0,3 0-316 0,-3 9-64 16,0-9-13-16,4 10-3 0,-4-4 4 0,3 3 1 15,1 1 0-15,-1 5 0 0,-3 4-9 0,4 0-3 16,-1 9 0-16,0 7 0 0,1-7-5 0,3 6-8 16,-4 1 11-16,4-7-11 0,-3 7 0 0,3-7 0 0,-4 0 0 0,4 3 0 15,-3-9 11-15,3 3-11 0,-4 4 10 0,1-14-10 16,3-2 16-16,-4 3-4 0,4-7 0 0,0 0 0 16,0-9 6-16,-7 0 1 0,7 0 0 0,0 0 0 15,0 0-7-15,-3 0-2 0,-1-9 0 0,-3 6 0 16,0-13-10-16,3 7-14 0,-3-7 3 0,0-3 1 15,4 0 1-15,-4 1 0 0,3-8 0 0,1 1 0 16,-1-3 9-16,1 0 0 0,3 3 0 16,0-3 0-16,0-1 8 0,3 4 0 0,4 0 0 15,0-3 0-15,4 9 0 0,-1 4 1 0,5-4 0 0,-1 9 0 16,3-5 8-16,1 11 2 0,3-2 0 0,0 3 0 16,4-3-9-16,0 12-2 0,3-3 0 0,-7 7 0 15,4-4 0-15,-4 3-8 0,-3 7 12 0,-4-3-4 16,0-4-8-16,-4 7 0 0,-6 2 9 0,-1-2-9 0,-6-3 0 15,-8 2 9-15,4 4-9 0,-7 0 0 0,-3-3 0 16,-5 9 0-16,1-6 0 0,0-7 0 0,-4 4 8 0,4-1-8 16,4-2 0-16,-1-4 0 0,4-2 0 0,3 2 0 15,4-9 8-15,7 0-8 0,-3 9 0 0,3-9 0 16,0 0-8-16,0 0 8 0,7-3-24 0,7 3 0 16,0-6 1-16,7 6 0 0,0 0 23 15,7-6 0-15,8 3 0 0,-1 3 0 0,4-7 19 0,0 7-2 16,3 0 0-16,0 7 0 0,1-7-4 15,-5 9-1-15,-2-3 0 0,-1 4 0 0,0-1-4 0,-7 4 0 16,1-7-8-16,-5 3 12 0,-6 10-12 0,-4-9 0 16,-3 5 0-16,-4 4 0 0,-7-3 24 0,0-4 4 15,-7 4 2-15,0 3 0 0,-4 0-15 0,-3-4-3 0,0 4-1 16,-4-3 0-16,1-4-11 0,-5 4 10 0,5 0-10 0,-4-7 10 16,3 1-22-16,0-1-4 15,-3-6 0-15,4-3-1 16,2 0-189-16,-2 0-38 0,3 0-7 0</inkml:trace>
  <inkml:trace contextRef="#ctx0" brushRef="#br0" timeOffset="72898.7">25231 9728 1209 0,'0'0'108'0,"0"0"-87"0,0 0-21 0,0 0 0 16,0 0 192-16,7 3 33 0,3-3 7 0,1 7 2 15,3-4-134-15,0-3-26 0,4 6-6 0,3-3 0 16,4-3-30-16,3 7-6 0,-3-4 0 0,3-3-1 16,0 0-20-16,0 0-11 0,0 0 12 15,1 0-12-15,-5 0 0 0,1 0 0 0,-4-3 0 0,-3-4 0 16,-1 4 0-16,-2-3-17 0,-1-4 1 0,-4 1 1 31,1-7-194-31,-4 7-39 0,0-10-8 0,-3 0-2 0</inkml:trace>
  <inkml:trace contextRef="#ctx0" brushRef="#br0" timeOffset="73065.67">25181 9481 2224 0,'-21'0'99'0,"18"3"20"0,-4 3-95 0,7-6-24 16,0 0 0-16,0 0 0 0,0 0 43 0,0 0 4 16,0 0 1-16,7 6 0 0,3-3-39 0,4 4-9 15,0-4 0-15,4-3 0 0,3-3 0 0,4-4 10 16,3 7-10-16,4-9 10 15,3 0-136-15,4-1-27 0,-4-5-6 0,4 5-461 16,0-2-92-16</inkml:trace>
  <inkml:trace contextRef="#ctx0" brushRef="#br0" timeOffset="73401.8">26321 9220 403 0,'0'0'36'0,"0"0"-36"0,0 0 0 0,0 0 0 15,0 0 312-15,0 0 56 0,0 0 12 0,0 0 1 16,0 0-214-16,0 0-43 0,0 10-9 0,-4-1-2 15,-3 1-33-15,-3 8-8 0,-5-2 0 0,-6 3-1 16,0 9-49-16,0 0-10 0,-4-3-1 0,-3 10-1 16,0 3-10-16,7-4 0 0,3 4 9 0,0 2-9 15,4-2 0-15,4 0-16 0,6 2 2 0,1-8 1 16,3 9 21-16,7-13 4 0,3 0 0 0,4-9 1 16,8 6-27-16,2-16-6 0,1 7 0 0,10-13-1 15,-3 3 33-15,7-12 6 0,3-3 2 0,0-1 0 16,8-2-1-16,-4-13 0 0,3 6 0 0,-3-9 0 15,0-4 2-15,-4-5 1 0,-3 2 0 0,-4-2 0 16,-3-7 2-16,-7 9 0 0,-4-9 0 0,-7 7 0 16,-3 2-24-16,-8 1 0 0,-6 2 0 0,-5-2 0 0,-6-1 0 0,-10 1 0 15,-1-1 0-15,-7 7 0 16,0 0-68-16,-3 3-19 0,0 6-3 0,0 3-1 16,-1 13-104-16,-2 3-21 0</inkml:trace>
  <inkml:trace contextRef="#ctx0" brushRef="#br0" timeOffset="74264.14">27559 9311 403 0,'0'0'17'0,"-11"0"5"0,-3 7-22 0,4-4 0 0,-1-3 0 0,8 0 0 16,3 0 314-16,0 0 58 0,0 0 12 0,-7 0 3 15,7 0-231-15,0 0-47 0,0 0-9 0,0 0-1 16,0 0-48-16,0 0-10 0,0 0-1 0,0 0-1 16,0 0-28-16,0 0-11 0,0 0 8 0,0 0-8 15,0 0 0-15,10 6 0 0,4-12 8 0,4 6-8 0,0 0 12 0,3-3 1 16,3-4 0-16,5 7 0 0,2 0 19 0,5-9 4 16,2 9 1-16,-2 0 0 0,6 3-16 0,-3-3-3 15,0 6-1-15,3-6 0 0,0 7-1 0,4-4-1 16,0-3 0-16,-4 0 0 0,-3 6 13 0,0-3 4 15,0-3 0-15,0 0 0 0,-8-3-7 0,-2-3-1 16,-1 6 0-16,-7-3 0 0,0-4-12 0,-3 1-4 16,-1 3 0-16,-2-3 0 0,-5 6 20 31,-3-4 3-31,-7 4 1 0,0 0 0 0,0 0-20 0,0 0-3 0,4-6-1 0,-4 6 0 0,0 0 7 0,0-3 1 16,-4-6 0-16,1 2 0 0,-1-2-7 0,-3 3-1 15,0 3 0-15,3-4 0 0,-6-2-8 0,3 6 0 0,-4-4 0 0,1-2 0 16,3 6 0-16,-4-3 0 0,0-4 0 0,-3 1 0 15,4 3 0-15,-4-4 0 0,-8 1 0 0,8-1 0 16,-7 1 0-16,4-7 0 0,-1 7 0 0,-3-4 0 16,-4-2 0-16,4 5-11 0,-4-5 3 0,1 5 0 15,-1 1 8-15,0-1 0 0,4 1 0 0,0-1 0 16,0 4 0-16,3 6 0 0,0-9 0 0,4 9-8 16,0-3 8-16,0-4 0 0,3 7 0 0,4 0 0 15,0 0 0-15,0 7 0 0,7-7 0 0,0 0 0 16,0 0 0-16,0 0-8 0,0 0 0 0,11 9 0 15,-4 0 8-15,7 7-10 0,4-6 10 0,3-1-10 16,4 4 10-16,3-7 0 0,3 3 0 16,5 7 0-16,-1-4 0 0,4 4 9 0,-4-3-9 15,4 2 10-15,0 1-10 0,-4-3 10 0,-3 2-10 0,0-5 10 16,-4 8-10-16,-7-8 0 0,4 6 0 0,-4-7 0 0,-4 10 0 16,-2-10 0-16,-1 7 0 0,-7-7 8 0,3 7-8 0,-6-4 0 15,-4-2 0-15,0 6 0 0,-4-7 0 0,-3 10 0 16,-3 0 0-16,-4 3 0 0,-4-4 0 0,-3 4 0 15,0-6 0-15,-8 3 0 0,-2 0 0 0,-5 3 0 16,-3-4 0-16,1 1-11 0,2 0-1 16,1 0-1-16,-4 0 0 0,8-4 0 15,-1 1-40-15,4-7-8 0,3 1-2 0,4-7 0 16,0 3-103-16,6 4-21 0,1-10-4 16,4 0-507-16,3 0-102 0</inkml:trace>
  <inkml:trace contextRef="#ctx0" brushRef="#br0" timeOffset="76069.83">29182 9104 288 0,'0'0'25'0,"0"0"-25"0,0 0 0 0,0 0 0 16,0 0 261-16,0 0 47 0,0 0 10 0,0 0 2 0,0 0-177 0,7-6-35 15,-4 3-8-15,4-3 0 16,-7-4-16-16,4 1-2 0,-1 3-1 0,-3 2 0 0,4-5-17 0,0 3-3 15,3-4-1-15,-4 1 0 0,-3-1-27 0,0 4-5 16,-3-3-2-16,3 6 0 0,0-7-18 0,-4 4-8 16,-3-3 8-16,0 9-8 0,0-10 0 0,-4 4 0 15,-3-3 8-15,0 9-8 0,-4-4 0 0,1-2 0 16,-1 6 0-16,-3-3 0 0,-4 6-12 0,4-3 12 16,-4 10-10-16,1-4 10 0,-1 3-11 0,-3 10 11 15,0-3-12-15,3-4 12 0,0 4-13 0,1 3 4 16,-1 0 1-16,7-4 0 0,4 4-2 0,4 0 0 0,2-3 0 15,1 2 0-15,4-2 10 0,-1-3-12 16,8 2 12-16,-1 1-12 0,4-4 12 0,4 7 0 0,0 3 0 16,6-3 0-16,4 0 8 15,4 0-8-15,0 6 8 0,3 3-8 0,0 0 0 16,0-3 0-16,1 4 0 16,-1-4 0-16,4 0 0 0,-4-3 0 0,0 0 0 0,-7 0 8 0,4-4-8 0,-7 4 9 0,-4-9-9 0,-7 6 10 15,0-10-10-15,-4 7 0 0,-3-7 0 0,-7 1 0 16,0-1 20-16,-3 0-2 0,-4-2 0 0,-4 2 0 15,0 0-10-15,-3-2-8 0,0-4 12 0,0 3-12 16,0-6 8-16,-4 3-8 0,0-3 0 0,4 0 0 16,-4-3 0-16,-3 3 0 0,3-6 0 0,4 6 0 15,4-3-8-15,-1-4-3 0,0 7 0 0,8-3 0 16,-1 3 11-16,4-6 0 0,0 6 0 0,7 0 0 0,0 0 0 0,0 0-10 16,0 0 10-16,11 0 0 15,-1 0-19-15,4-6 3 0,8 3 1 0,-1 3 0 0,3-7 15 16,-2 4 0-16,6-3 0 0,0-3 10 15,4-1-10-15,0 1 0 0,-1-10 9 0,5 10-9 0,-1-7 11 0,0 3-3 16,-3-9 0-16,-4 4 0 0,4 5-8 0,-7-9 8 16,-1 3-8-16,-3 0 8 0,-3 4 26 0,-4 2 5 15,-3-2 1-15,-1 2 0 0,-6-3-13 0,3 1-3 16,-7 11 0-16,0-5 0 0,0-7 7 0,-7 13 1 16,3-3 0-16,-3 0 0 0,-3 6-32 0,-1 6 0 15,-7 0 0-15,4 4 0 0,4 2-10 0,-4 4-8 16,-4 9-2-16,0 3 0 0,-3 0 12 15,7 7 8-15,0-1-12 0,3-2 12 0,1 2-8 0,3 1 8 16,3-10 0-16,4 3 0 0,7-3 0 0,-3-6-8 0,6 6 8 0,1-6 0 16,3-7 0-16,0-2 0 0,-3 2 0 0,3-9 0 15,7 4 27-15,4-7-1 0,3-7 0 16,0-2 0-16,0-10-26 0,8 4 0 0,-5-7 0 0,1-3 0 16,0-1 0-16,3-8 0 0,-3 3 0 0,-4-4 0 15,0 1 0-15,-3-1 0 0,3 1 0 0,-7 5 0 16,1-8 0-16,-5 2 16 0,-3 1-2 0,1-1-1 15,-5-2-4-15,-6 2-1 0,3-2 0 0,-7 2 0 16,0 1-8-16,-4 5 8 0,1 4-8 0,-1 3 8 16,-3 3-8-16,0 4 0 0,-4 9 0 0,1 6 0 15,-1 6 0-15,-6 9-9 0,-1 4 0 0,0 10 0 16,-6 5 9-16,2 4 0 0,-2 6 0 0,3 3-8 16,-1 6 8-16,5 6-8 0,-1-5 8 0,4-1-8 15,7-6 0-15,3-3 0 0,1-6 0 0,3 2 0 16,7-2-20-16,0-10-4 0,0-3-1 0,7 0 0 15,-3-6-127-15,6 0-26 0,5-10-5 0,-1 1-772 16</inkml:trace>
  <inkml:trace contextRef="#ctx0" brushRef="#br0" timeOffset="76619.49">30240 9528 403 0,'0'0'36'0,"0"0"-36"0,0 0 0 0,0 0 0 0,0 0 290 0,0 0 51 15,0 0 11-15,0 0 1 0,0 0-240 0,0 0-48 16,0 0-9-16,0 0-3 0,0 0 33 0,0 0 6 16,11 0 2-16,-4-4 0 0,3 4-19 0,4-6-4 15,1 3-1-15,6-3 0 0,-4 6-32 0,1 0-6 16,0-10-2-16,-1 10 0 0,1 0-22 0,3 0-8 15,0 0 0-15,-3 0 0 0,0 0 0 0,-1 0 0 16,-3 0 0-16,4 7 0 16,-7-4-48-16,3-3-4 0,-4 0 0 0,-3 0 0 15,-7 0-179-15,7 0-36 0,-3-10-7 0,3 1-2 0</inkml:trace>
  <inkml:trace contextRef="#ctx0" brushRef="#br0" timeOffset="76787.82">30046 9365 2286 0,'0'0'50'0,"0"0"10"0,0 0 3 0,0 0 1 0,7 0-51 0,4 0-13 0,3 0 0 0,0 0 0 16,4 0 26-16,3 0 2 0,0 0 1 0,4 0 0 16,-1 0 14-16,5 0 2 0,6-7 1 0,-3 7 0 15,-8-3-137-15,8-3-27 0,0-4-6 0,-4 7 0 16</inkml:trace>
  <inkml:trace contextRef="#ctx0" brushRef="#br0" timeOffset="77304">31397 8973 345 0,'0'0'31'0,"0"0"-31"0,0 0 0 0,0 0 0 16,0 0 363-16,0 0 66 0,0 0 14 0,0 0 2 15,0 0-297-15,0 0-59 0,0 0-12 0,0 0-2 16,0 0-11-16,0 9-1 0,-7 7-1 0,4-4 0 16,-4 13-40-16,-4 4-8 0,-3 11-2 0,-4-2 0 15,-3 0-12-15,3 12 0 0,1-3 8 0,-1 3-8 16,-3 3 8-16,0 1 0 0,3-4-8 0,1 0 12 16,-5-3-12-16,8-3 0 0,-7 0 0 0,7-10 0 15,-4 4 0-15,1-13 0 0,3 3 0 0,0-3 0 16,3-6 0-16,-3 0 9 0,3-10-9 0,1 1 8 15,-1-1-8-15,8-3 0 0,-5-6 0 0,1 7 0 0,-3-14-9 16,3-2-4-16,0 3-1 0,3-4 0 16,-3-9-61-16,4 4-12 0,-1 2-2 0,4-2-1 15,0-7-3-15,4 0-1 0,-4 0 0 0,3-3 0 16,1 0 35-16,3 6 7 0,-4-6 2 0,1 6 0 0,-1 6 40 0,1-2 10 16,-1-1 0-16,1 7 0 0,-1-1 0 0,1 1 11 15,-1-1-3-15,1 1 0 0,-4 9-22 0,0 0-5 16,0 0-1-16,0-6-461 15,0-4-93-15</inkml:trace>
  <inkml:trace contextRef="#ctx0" brushRef="#br0" timeOffset="78244.89">31217 8957 288 0,'0'0'25'0,"0"0"-25"0,0 0 0 0,0 0 0 16,0 0 254-16,0-3 46 0,0-3 8 0,0 6 3 16,0 0-200-16,0-10-40 0,0 10-8 0,0 0-2 15,0 0 27-15,0 0 6 0,-3-9 1 0,3 9 0 16,0 0-9-16,0-3-2 0,0 3 0 0,0 0 0 16,0 0-12-16,0 0-4 0,0 0 0 0,0 0 0 15,7-7-54-15,-4-2-14 0,-3 9 0 0,11 0 0 16,3-6 0-16,4 2 0 0,-1 4 0 0,8 0-10 15,0 4 18-15,-1 2 4 0,1 0 1 0,0 4 0 16,7-1-1-16,-4 4 0 0,-4-4 0 0,1 7 0 16,-7 2-12-16,3 1 0 0,-10-3 0 0,-1 3 0 0,-6 0 9 0,-4-4-9 15,-4 4 8-15,-3 0-8 0,-3 0 28 0,-8 6 1 16,-7-6 0-16,4 3 0 0,-4-4-29 0,1 1 0 16,-8 0 0-16,4 0 0 0,-4 0-8 0,4-4-5 15,-1-5-1-15,5 8 0 0,3-8 1 0,-1-1 0 16,5 1 0-16,3-4 0 0,0 3 0 0,7-9 0 15,-1 10 0-15,8-10 0 0,0 0 13 0,0 0-9 16,0 0 9-16,0 0-8 0,8 0 8 0,-1 9-10 16,3-3 10-16,4-2-10 0,4 2 10 0,3 3 12 15,0 1-2-15,7-1-1 0,1-3-1 0,-1 4-8 16,0-1 12-16,0 1-4 0,4-1-8 0,-4 7 0 0,1-7 9 0,-5 4-9 16,1 2 0-16,-7 1 0 0,-1-3 0 0,-6 2 0 15,-4-2 0-15,-4 2 0 0,-3 4 0 16,-3-3 0-16,-4 0 0 0,-7-4 0 15,0 4 0-15,-4-4 0 0,-3 4 0 0,0 0 0 0,-4-7-12 16,-3 4 4-16,-1-7 8 0,-2 3-13 0,-1 1 5 16,0-1 8-1,0-3-30-15,1-2 2 0,-1 2 0 0,4-6 0 16,-4 3-99-16,4-3-19 0,3-3-4 0,0-3-789 0</inkml:trace>
  <inkml:trace contextRef="#ctx0" brushRef="#br0" timeOffset="80155.89">30822 9035 403 0,'0'0'17'0,"11"0"5"0,-8 0-22 0,-3 0 0 0,11-9 0 0,-8 9 0 16,4-10 270-16,1 4 50 0,-1 6 9 0,-4-9 3 16,4-1-216-16,0 7-42 0,0-3-9 0,-3-3-1 15,-4 9-7-15,0 0-1 0,3-4 0 0,1-2 0 16,-1-3-35-16,-3 9-7 0,0 0-2 0,0-6 0 15,0 6 32-15,0-4 7 0,0 4 1 0,0 0 0 16,-3-9-20-16,3 3-3 0,0 6-1 0,-7-10 0 16,3 10-12-16,1-9-4 0,-8 9 0 0,1 0 0 15,-1 0 9-15,-3 0 2 0,0 9 0 0,-4 1 0 0,1-1-34 0,-1 1-6 16,0 5-2-16,-3 1 0 0,3-4 6 16,4 7 1-16,-3-3 0 0,3 3 0 15,-1 0 12-15,5 6 0 0,-4-7 0 0,7 1 0 16,-4 6-9-16,8-9 1 0,-1-3 0 15,4 2 0-15,4 1 0 0,-1-4 0 0,1-2 0 0,3-1 0 0,3-2 8 0,1 2-8 16,3-3 8-16,0-3-8 0,4-3 8 0,-1 0 0 16,5 0 0-16,-5 0 0 0,4 0 0 0,-7 0 0 15,4 0 8-15,-4-3-8 0,-7 3 0 0,0-6 9 16,-7 6-9-16,0 0 0 0,0 0 13 0,0 0-4 16,0 0-1-16,-7 9 0 0,-3 1-8 0,-4-4 12 15,-4 3-12-15,0 1 12 0,-3 9-12 0,3-4 0 16,-3 4 0-16,4 0 0 0,-4 6 0 0,-1-6 0 0,5 9 0 0,-4 0 0 15,3-3 0-15,0 4-11 16,4 2 11-16,0-3-8 0,3 0 8 0,1-2 0 0,-1-1 0 0,8-3 8 16,-1 3 4-16,4-7 2 0,4 1 0 0,-1-3 0 15,4 3-14-15,4-4 0 0,0-5 0 0,-1-1 0 16,4 1 16-16,4-1 4 0,-1-9 1 0,1 6 0 31,3-6-77-31,-3-6-16 0,7 0-4 0,-1-4-615 0,1 1-123 0</inkml:trace>
  <inkml:trace contextRef="#ctx0" brushRef="#br0" timeOffset="80479.12">31764 9393 2070 0,'0'0'92'0,"0"0"18"0,0 0-88 0,0 0-22 16,0 0 0-16,7 6 0 0,-7-6 70 0,7 3 10 16,-7-3 1-16,7 0 1 0,-7 0-21 0,11 0-4 15,-4 0-1-15,0 0 0 0,4 0-37 0,-4 0-8 16,0 0-2-16,3-3 0 0,1-3-27 0,-1 6-6 0,1-3 0 0,3-4-1 31,0 7-63-31,0-3-12 0,0-3-2 0,4 0-1 16,-4 3-179-16,0 3-36 0,-3-7-7 0,3-2-2 0</inkml:trace>
  <inkml:trace contextRef="#ctx0" brushRef="#br0" timeOffset="81010.98">32745 9026 2286 0,'0'0'101'0,"0"0"21"0,0 0-98 0,0 0-24 15,0 0 0-15,0 0 0 0,0 0 24 0,0 0 0 16,-7 0 0-16,0 0 0 0,0 0 7 0,-7-6 1 16,-1 2 0-16,-2 4 0 15,-4 0-52-15,-1 0-9 0,-2 10-3 0,-4-4 0 0,-1 4 16 0,5-1 4 16,-5-6 0-16,1 7 0 0,0 5 3 0,3 1 1 16,-3-4 0-16,7-2 0 0,0 6-4 0,3-1 0 15,0-2 0-15,8 2 0 16,6-5-12-16,1-1-2 0,-1 7-1 0,11-7 0 0,-3 4 27 0,6-4 0 15,5-2 0-15,2 2 0 0,1 0 12 0,7 1-1 0,3-10-1 16,0 9 0-16,-3-9 7 0,-1 6 2 0,1-2 0 0,0-4 0 16,-1 0-6-16,-2 6-1 0,-8-6 0 0,-4 0 0 15,1 3 8-15,-8 3 2 0,-3 4 0 0,-3 5 0 16,-8-2 2-16,-3 6 1 0,-3 6 0 0,-5 0 0 16,1 0-25-16,0-3 0 0,-4 3 0 0,1 3 0 15,-1 4-9-15,4-4-1 0,3 0 0 0,4 0 0 16,0-9 18-16,7 6 3 0,0-6 1 0,7-3 0 15,0 2-4-15,0-8 0 0,3-1 0 0,4 1 0 16,0-4-8-16,1 3 12 0,2-9-12 0,4 7 12 16,-3-7-12-16,3 0 0 0,4-7-12 0,-4-2 12 15,0 3-160 1,0-4-24-16,4 1-4 0</inkml:trace>
  <inkml:trace contextRef="#ctx0" brushRef="#br0" timeOffset="81388.69">33034 9195 806 0,'0'0'72'16,"0"0"-58"-16,0 0-14 0,0 0 0 0,0 0 360 0,0 0 70 16,-10 10 14-16,-1-1 2 0,0 0-320 0,-3 1-64 15,-3 9-13-15,-1 6-2 0,-3-6-31 0,3 12-7 16,-3 0-1-16,3 4 0 0,-3-1-8 0,7 10 0 16,-4 0-10-16,4-6 10 0,0 6-12 0,4 0 12 15,3-7-13-15,0 7 5 0,-1-9 8 0,5-7-8 16,-1 6 8-16,4-6-8 0,0-9 8 0,0-3 0 15,0 0 0-15,0-7 0 0,4-6 0 0,-4-3 0 16,0 0-12-16,3-9 4 16,1-10-87-16,0 3-17 0,3-12-3 0,0 3-1 15,0-3-192-15,3 0-38 0,1-7-8 0,-1-3-2 0,12-40 310 0,-1 15 62 0,-11 38 12 0,4-12 2 32,1 2-145-32,2-3-29 0,1-12-5 0,-4 22-2 15,4-6 469-15,-1 2 94 0,4 1 18 0,1 3 4 0,-5 9-222 16,4 3-45-16,-6 4-9 0,9 2-2 0,-6 4-66 0,-1 0-14 15,-2 12-2-15,2 0-1 0,-6 4-47 0,-1 2-10 0,1 4-1 16,-4 3-1-16,0 9-14 0,-3-3 0 0,-1 3 0 0,-6 7 0 16,3-1-13-16,-7 1-9 0,3-4-2 0,-7 4 0 15,4-10-25-15,-3 3-6 16,-1-9-1-16,-3 6 0 0,4 0-124 0,-1-13-26 0,-14 13-5 16,-3-6-1-16</inkml:trace>
  <inkml:trace contextRef="#ctx0" brushRef="#br0" timeOffset="81540.75">32868 9578 2761 0,'11'3'60'0,"3"-3"13"0,11 6 3 0,6-6 2 0,8 0-62 0,4 0-16 16,-1 0 0-16,0-6 0 0,1 3 12 0,9-3 0 15,-9-4 0-15,-8-2 0 16,-3-4-216-16,-7 0-44 0</inkml:trace>
  <inkml:trace contextRef="#ctx0" brushRef="#br0" timeOffset="82659.67">23259 10983 921 0,'0'0'82'0,"0"0"-66"0,0 0-16 0,0 0 0 15,0 0 281-15,0 0 53 0,0 0 10 0,0 0 3 16,0 0-251-16,-7 6-51 0,-4 3-9 0,0 7-3 16,1 3-14-16,-4 6-3 0,0 3-1 0,0 10 0 15,-4 6-15-15,-3 3 0 0,3 6 0 0,-3 10 0 16,-4 6 0-16,0 3 0 0,1 0 0 0,-8 0 0 15,0-3 0-15,1 3 0 0,6-9 0 0,4-10 0 16,0 1 0-16,-1-7 0 16,8-4 0-16,4-8 0 0,6-7 0 0,-3-6 0 0,0-9 8 0,0-4-8 15,7-9 0-15,0 0-12 16,0 0 3-16,11-9 0 0,-1-10-7 0,4-6 0 0,0-7-1 16,-3-2 0-16,3-7-27 15,4 4-4-15,-1-7-2 0,5 0 0 0,-5-3 19 0,4 3 4 0,-3-3 1 16,3-3 0-16,0 3 26 0,0-4 0 0,1-2 0 0,-5 12 11 0,4 1 8 15,1 5 1-15,-5 7 1 0,1 0 0 0,0 9 14 0,-1 3 2 16,-3 7 1-16,-3 2 0 0,-1 4 5 0,1 6 1 16,3 4 0-16,-3 11 0 0,-4 1-32 0,3 6-12 15,1 4 11-15,-4 2-11 0,0 7 9 0,-3-1-9 16,-1-2 8-16,-3 2-8 0,0 4 0 0,0-13 8 16,-7 10-8-16,3-7 0 15,-3-2-103-15,-3-7-25 0,3 3-6 0,-4 0-499 16,-3-7-100-16</inkml:trace>
  <inkml:trace contextRef="#ctx0" brushRef="#br0" timeOffset="83041.67">23114 11917 288 0,'0'0'25'0,"0"0"-25"16,0 0 0-16,0 0 0 0,0 0 307 0,0 0 56 15,0 0 11-15,0 0 2 0,0 0-217 0,0 0-44 0,-4-9-9 0,8 2-2 16,0-2-76-16,6 0-16 0,4-1-4 0,0-5 0 16,8 2-8-16,2 4 0 0,4-7 9 0,4-3-9 15,0 0 0-15,3 4 8 0,0-4-8 0,1 0 0 16,-1 0 0-16,-3 0 9 0,3-3-9 0,-3 10 0 15,0-7 10-15,-1-3-10 0,1 10 8 0,-4-7-8 16,1 3 0-16,-1-3 0 0,0 4 0 0,-3-4 0 16,-1 3 0-16,-3 4 0 0,-3-4 0 0,0-3 0 15,-4 3 9-15,0 4-9 0,-3-4 10 0,-1 0-10 16,1 4 16-16,-4-4-4 0,-4 4 0 0,1-4 0 16,-4 0 24-16,0-3 5 15,0 1 1-15,-4-7 0 0,-3 6 7 0,0 0 2 0,-3 0 0 16,-1-6 0-16,4 6-33 15,0 10-6-15,-4-7-2 0,1 13 0 0,3-3-1 0,0 3 0 0,-4 6 0 16,0 3 0-16,4 7-9 0,0 2 0 0,0 13-12 0,0 7 12 0,0 3-17 0,0 5 4 16,4 8 1-16,-1-4 0 0,4 6 12 0,0 3 0 15,4 4 0-15,-1-7 10 16,4 1-21-16,0-7-4 0,4-3-1 0,3-10 0 0,0 4-4 16,4-13 0-16,-1 3-1 0,1-9 0 0,0-3 9 0,3-1 1 15,-4-2 1-15,5-7 0 16,-5-3-155-16,4-3-31 0,1-3-7 0</inkml:trace>
  <inkml:trace contextRef="#ctx0" brushRef="#br0" timeOffset="83654.24">24472 10998 518 0,'0'0'23'0,"-7"10"5"0,0-10-28 0,4 9 0 0,-4 1 0 0,3-1 0 16,-3 7 394-16,0 2 74 0,3 1 14 0,-3-3 3 15,4 9-385-15,-1-3-78 0,1 3-22 0,-1 3 9 16,1-3-9-16,-1 10 0 0,1-7 0 0,-1 0 0 16,1 4-27-16,-1-10 3 0,4 3 0 0,-4 0 0 31,1-6-20-31,-1-1-3 0,1-2-1 0,-4-3 0 0,3-4 39 0,1-3 9 0,-1-3 0 0,4-3 0 16,0 0 21-16,0 0 7 0,-7 7 0 0,7-7 1 15,-7 0 7-15,7 0 2 0,-10-10 0 0,2 10 0 16,1-6-18-16,0-3-3 0,4 6-1 0,-4-7 0 15,7 1-4-15,-4-1-2 0,4-2 0 0,4 2 0 16,-4-2-10-16,7-4-9 0,0 7 9 0,0-7-13 0,4 7 2 0,3-1 1 16,3 1 0-16,1 6 0 0,3-4 10 0,-3 4 0 15,6-3 0-15,-2 6-8 0,2 6 8 0,-3-3 0 16,-3-3 0-16,0 10 8 0,-4-10-8 0,0 6-10 16,-7-3 10-16,-7-3-13 0,11 10 13 0,-11-10 0 15,0 0 12-15,0 9-12 0,3-3 20 0,-3 4-4 16,-3-1 0-16,-1 1 0 0,1-1-7 0,-1 0-1 15,-3-2-8-15,3-4 12 0,1 3-12 0,-1 3 0 16,1-9 0-16,3 0 0 0,0 0 0 0,0 0-10 16,0 0 10-16,0 0-12 0,10 10 1 0,5-10 0 15,-1 0 0-15,3 6 0 0,1-6 11 0,3 3 0 16,4-3 0-16,3 7 0 0,0-4 0 0,8 6 0 16,-1-3 0-16,0 4 0 0,-3-1 0 0,0 1 0 15,-4 5 0-15,-3-5 0 0,-1 5 8 0,-6-2-8 16,-4-4 10-16,-3 10-10 0,-4-10 14 0,-7 7-3 15,-4 3-1-15,-3 0 0 0,-4 6 19 0,-6 0 4 16,3 0 1-16,-7 3 0 0,-4 0-34 0,-3-2 0 0,-1-4 0 0,1 3 0 16,-4 0 8-16,1 3-8 0,6-9 12 0,-7 6-12 15,4-6 0-15,3-1-11 0,-3-2 0 0,3 3 0 32,4-10-105-32,4-2-20 0,2-4-5 0,5 3-811 0</inkml:trace>
  <inkml:trace contextRef="#ctx0" brushRef="#br0" timeOffset="83829.75">25492 11597 806 0,'0'0'72'0,"0"0"-58"16,0 0-14-16,0 0 0 0,3 10 383 0,8-4 73 15,6-3 16-15,5 3 2 0,6 4-376 0,-3-10-75 16,3 9-15-16,4-9-8 0,-4-3 11 0,4-3-3 15,-4 6 0-15,-4-10 0 16,5 4-163-16,-1-6-33 0,-7-4-6 0,4 3-747 0</inkml:trace>
  <inkml:trace contextRef="#ctx0" brushRef="#br0" timeOffset="84020.14">25516 11453 2250 0,'-24'0'49'0,"10"6"11"0,-4-6 1 0,0 0 3 0,1 3-52 0,3-3-12 0,3 0 0 0,11 0 0 16,0 0 59-16,0 0 9 0,0 0 1 0,0 0 1 16,0 0-59-16,0 0-11 0,7-9 0 0,7 9 0 15,11-9-24-15,-4 2 2 0,4-2 1 0,6 0 0 32,5-1-91-32,3 1-19 0,-4-7-3 0,0 3-803 0</inkml:trace>
  <inkml:trace contextRef="#ctx0" brushRef="#br0" timeOffset="84361.69">26688 10980 2070 0,'0'0'92'0,"0"0"18"0,0 0-88 0,-4-7-22 15,4-2 0-15,-3-1 0 0,3 1 46 0,0-7 5 16,0 7 1-16,0-4 0 0,-4-2-43 0,1 2-9 16,3 1 0-16,0 2 0 0,-4 10 0 0,4 0 0 15,0 0 0-15,0 0 0 0,0 0-16 0,0 0-7 16,0 0-1-16,0 10 0 0,4 15 15 0,-4 3 9 16,-4 6-12-16,8 1 12 0,-4 12-12 0,0-3 12 15,0 6-12-15,0 3 12 0,0-6 0 0,0 7 0 16,-4-1 12-16,4-6-3 0,-4 6-9 0,1 1 8 0,-1-10-8 0,1-10 8 15,-4 4-8-15,3 2 8 0,-6-11-8 0,6 5 8 16,-3-12-8-16,0 3 0 0,0-6 0 0,0-3 0 31,7-7-158-31,0 0-34 0,0-9-6 0,-7 0-2 0</inkml:trace>
  <inkml:trace contextRef="#ctx0" brushRef="#br0" timeOffset="85009.15">27481 11249 403 0,'0'0'36'0,"0"0"-36"16,0 0 0-16,0 0 0 0,0 0 370 0,11 0 67 15,3 0 14-15,-3 0 2 0,3 0-337 0,3 0-68 16,1 0-14-16,0 6-2 0,6-2 5 0,1-4 2 16,-4 6 0-16,4-3 0 0,3-3-24 0,0 6-5 15,-3-6-1-15,7 3 0 0,-4 4-9 0,4-7 0 16,0 0 0-16,-1 0 0 0,5 0 0 0,-5 0 0 16,8 0-9-16,-4 0 9 0,-3 0 0 0,-4-7 9 15,-3 4-1-15,-4 3 0 0,0-6 27 0,-3 6 5 0,-7 0 0 0,-1-3 1 16,1-3-17-16,-4 6-4 0,-7 0-1 15,0 0 0-15,0 0-7 0,0-4 0 0,-4-5-1 0,1 3 0 32,-4-4-33-32,0 1-6 0,0 0-2 0,-4 2 0 15,0-2-53-15,1-1-10 0,-4 1-3 0,0 6 0 0,-4-10 72 0,4 4 15 0,-4 0 9 0,1-1-12 16,3 1 22-16,-4-1 4 0,0 7 1 0,1-3 0 16,3-3 16-16,-8 2 3 0,5 7 1 0,-1-3 0 15,-3-3-13-15,0 6-2 0,0 0-1 0,-4 0 0 16,0 0 12-16,4 0 2 0,0 0 1 0,3 0 0 15,4 0-34-15,4 0 0 0,-1 0 0 0,7 6 0 16,-3-6 0-16,7 0 0 0,0 0 0 0,0 0 0 16,14 3-20-16,4-3-12 0,0 0-1 0,3 7-1 15,4-4 34-15,3 3 0 0,0 0 0 0,0 4 0 0,4-7 32 0,3 6 6 16,1 1 2-16,2-1 0 0,-2 7-26 0,-1-7-5 16,-7 7-1-16,4-4 0 0,-7 4 0 0,-1 0-8 15,-6-4 12-15,0 4-4 0,-4-4 0 0,-4 4-8 16,-6 0 12-16,3-4-4 0,-11-2-8 0,1 5 0 15,-8 1 0-15,1-3 8 0,-4-4-8 0,-1 7 0 16,-6-1 0-16,-3-2 0 0,-1 3-19 0,0 2 1 16,-3-2 0-16,3-3 0 15,1-4-15-15,2-3-3 0,1 4-1 0,4-1 0 16,-5 1-146-16,8-10-29 0,4 6-5 0,-1-3-2 0</inkml:trace>
  <inkml:trace contextRef="#ctx0" brushRef="#br0" timeOffset="86026.05">29150 10892 403 0,'0'0'36'0,"0"0"-36"0,0 0 0 0,0 0 0 0,0 0 265 0,0 0 47 16,0 0 8-16,0 0 3 0,4-10-106 0,3 7-21 15,0-3-4-15,-4-4 0 0,1 4-96 0,-1-3-18 16,1-1-4-16,3 1-1 0,-11 0-47 0,4-1-10 16,-3 4-1-16,-1-4-1 0,-3 7-3 0,0-6-1 15,0 3 0-15,-3-4 0 0,-5 10-10 0,1-3 0 16,-7 3 0-16,0 3 0 0,0-3 8 0,-4 10 0 16,0-1 0-16,-3 0 0 0,0 7-8 0,-4 3 0 15,4-3 0-15,-4 2-11 0,4 1 11 0,7 6-10 16,7-6 10-16,3 9-10 0,1-9 1 0,6 6 0 0,4-6 0 0,4 6 0 15,-1 0 9-15,4-3 0 0,4 3 0 0,3 0 0 16,7-6 8-16,4 9 0 16,3-9 0-16,0 6 0 0,0-6-8 0,4 0 0 0,0 3 0 0,0-3 0 15,-1-7 0-15,-2 4 0 0,-5-7 0 0,1 7 0 16,-7-7 11-16,-1 1-3 0,-6-7 0 0,-1 3 0 16,-6 4 13-16,-4-10 3 0,-4 9 0 0,-3-3 0 15,-3-2-24-15,-4 2 0 0,-7-3 0 0,3 3 0 16,-3-3 0-16,-4-3 0 0,0 0 0 0,1 0 0 15,-1 0 0-15,0 0 0 0,1 0 0 0,-1-3 0 16,0 3-21 0,4-6-9-16,-4 6-2 0,8 0 0 0,-1 0 18 0,0 0 3 0,11 0 1 0,-3 0 0 15,3 0 10-15,7 0 0 0,0 0 0 0,0 0 0 16,0 0 0-16,0 0 0 0,14 0 0 0,3 0 0 0,5 0 0 16,2-3 0-16,1-3 0 0,3-4 0 0,7 1 0 0,1-7 0 15,-1 7 0-15,4-10 0 0,3 6 0 0,1-2 0 16,-5 5-10-16,-2-6 10 0,-8 7 0 0,0 0 0 15,-7-1 0-15,-3 4 0 0,-4 6 8 0,-3-3 3 16,-4-3 0-16,-7 6 0 0,0 0 24 0,0 0 5 16,0 0 0-16,0 9 1 0,-4 0-33 0,1 7-8 15,-5-7 0-15,-2 10 0 0,3 3 0 0,-4 0 0 16,4-3 0-16,-3 3 0 0,-1-3 0 0,4 0 0 16,3-4 0-16,1-2 0 0,3-4 0 0,0 1 8 15,0-1-8-15,7-3 8 0,-3-3-8 0,3 4 0 16,0-7 0-16,7-7 0 0,3-2 0 0,1 0 0 0,3-1 0 0,4-9 0 15,3 1 0-15,-3-7 0 16,3 6 0-16,0-6 0 0,-3-4 0 0,3 4 0 0,-3-6 0 16,3 0 0-16,-7-1 8 0,0 1 0 0,1-7 0 15,-8 10 0-15,3-6 4 16,-3-1 0-16,-3 1 0 16,-4-4 0-16,-3 3 16 0,-4 1 3 0,0 3 1 0,-7-1 0 0,3 4-20 0,0 9-3 0,-3 3-1 0,0 4 0 15,-3-4-8-15,-1 13 0 0,1-3 0 0,-4 12 0 16,-1-3 0-16,-2 13-12 0,3 6 4 0,-4 0 8 15,0 6-24-15,1 7 4 0,3-4 0 0,3 10 0 16,-3-4 6-16,3 1 2 0,4 3 0 0,4-4 0 16,-1 1 3-16,1-4 1 0,3 1 0 0,3-1 0 15,1-5-7-15,3-1-1 0,0-9 0 0,0 6 0 16,4-6-26-16,3-1-6 0,0-2 0 0,0-6-1 16,0 5-72-16,0-12-15 0,0 4-2 0,0-7-540 15,0 0-108-15</inkml:trace>
  <inkml:trace contextRef="#ctx0" brushRef="#br0" timeOffset="88162.23">30148 10989 1720 0,'0'0'76'0,"0"0"16"0,0 0-73 0,0 0-19 0,4-9 0 0,-1 2 0 16,-3 4 79-16,8-6 12 0,-5 2 2 0,-3-2 1 16,4 6-21-16,-1-3-4 0,-3-4-1 0,4 4 0 15,-4-3-32-15,0 5-8 0,-4-2 0 0,4-3-1 16,-3-1-4-16,-1 7-1 0,-3-3 0 0,0 0 0 16,-4 2-22-16,1 4-18 0,-8-6 3 0,0 6 1 15,1 6 14-15,-8-2-11 0,0 2 11 0,1 3-10 16,-8 7 10-16,4-3 0 0,0 2 0 0,3 4 0 0,-3 6 0 0,3 0 0 15,0-3 0-15,4 3-8 0,7 3 8 16,0-2-13-16,0-1 5 0,7-3 8 0,3 3-9 0,4-7 9 16,4-2 0-16,-1-3 0 0,8 2 0 0,3 1 0 15,4-7 0-15,3 1 0 0,0-7 0 0,4 3 0 16,3-6 0-16,0-6-10 0,4 6 22 0,0-9 4 16,-4 5 0-16,0-2 1 0,0-3-2 0,-7-1-1 15,1 1 0-15,-5 0 0 0,1 2-14 0,-4-2 8 16,-7 6-8-16,-7 3 0 0,0 0 15 0,0 0-3 15,0 0-1-15,0 0 0 0,-7 9-11 0,-4 4 12 16,-3 2-12-16,-3 4 12 0,-5 6-12 0,1 3 0 16,-3-2 0-16,-1 2 0 0,-7 6-11 0,7 4 3 15,-3-4 0-15,7 4 0 16,0-13-26-16,7 3-5 0,3-3-1 0,1 4 0 0,6-14 29 0,1 4 11 0,3 0-8 0,3-10 8 31,4 1-125-31,0-4-20 0,4-6-4 0,3 0-749 0</inkml:trace>
  <inkml:trace contextRef="#ctx0" brushRef="#br0" timeOffset="88363.6">30395 11406 403 0,'0'0'36'15,"0"0"-36"-15,0 0 0 0,0 0 0 16,7 3 496-16,8 7 92 0,-1-4 18 0,7-3 4 0,-4 3-456 0,5-3-91 15,-5-3-19-15,8 0-3 0,0 0-23 16,-1 0-5-16,1 0-1 0,3-3 0 16,-3-3-117-16,3-3-24 0,0 9-5 0,1-10-1 15,-5 1-220-15,5-1-44 0,-1 4-9 0,-4 6-1 0</inkml:trace>
  <inkml:trace contextRef="#ctx0" brushRef="#br0" timeOffset="88562.26">30371 11215 345 0,'-18'6'31'0,"11"3"-31"0,0-9 0 0,0 0 0 0,3 7 508 0,4-7 95 0,0 0 19 0,0 0 4 16,0 0-477-16,0 0-95 0,7 0-19 0,7 0-4 16,-3-7-17-16,7 7-3 0,10-9-1 0,4 0 0 31,-4 2-50-31,7-5-9 0,0-4-3 0,-6-3-730 0,2 4-146 0</inkml:trace>
  <inkml:trace contextRef="#ctx0" brushRef="#br0" timeOffset="89148.06">31464 10766 288 0,'7'0'25'0,"-3"-3"-25"16,3-3 0-16,-7 6 0 0,3 0 447 0,-3 0 84 0,0 0 17 15,0 0 3-15,-7-10-336 0,4 4-67 0,-8 6-14 16,1-3-2-16,-8-3-75 0,-3 6-14 16,-4 0-3-16,-7 6-1 0,1-3-39 0,-5 7-16 0,-2 2 0 0,-1 1 1 15,0 5 15-15,-3 8 0 0,-4-1 0 0,3 3 0 16,8 6-10-16,3-5 1 0,-3 8 0 0,7-2 0 15,3-7 9-15,8-3-12 0,2 0 12 16,8-6-12-16,0 0 12 0,4 0 0 0,10-4 0 0,0 1 8 16,7-7-8-16,0-6 0 0,0 4 0 0,0-4 0 15,8-3 0-15,-1-3 0 0,0-4 9 0,4 7-9 16,-1-9 0-16,-3 9 0 0,1-3 0 0,-5-3 0 16,1 6 0-16,-4 0 0 0,-3 0 0 0,-1 9 0 15,1-9 0-15,-8 9 0 0,4 10 0 0,-7-3 0 16,-3 9-16-16,-4-3 4 0,0 12 0 0,-4-8 0 15,1 11 1-15,-5-9 1 0,1 7 0 0,4-1 0 16,-4-5 10-16,7 5 0 0,0-9 0 0,-1-6 0 16,5 6 0-16,3-3 14 0,0-13-3 0,3 7-1 15,5-6-10-15,-1-4 0 0,3-6 0 0,1 0 0 16,3-6 0-16,3 2-11 0,-2-5 3 0,2-7 0 16,1 1-115-16,3 5-22 0,-3-9-5 0,-1-6-565 15,-3 13-113-15</inkml:trace>
  <inkml:trace contextRef="#ctx0" brushRef="#br0" timeOffset="89670.07">31665 10810 403 0,'0'0'36'0,"0"0"-36"0,0 0 0 0,0 0 0 16,0 0 422-16,0 0 78 0,4 10 15 0,-4-1 3 15,0 7-315-15,-4 2-63 0,-3 8-13 0,-7 5-3 16,0 3-83-16,-4 10-17 0,-3 0-3 0,-7 3-1 16,0 3-20-16,0-3-8 0,3 4 0 0,0-4 0 15,-3 6 8-15,3-6 0 0,1-3 0 0,-1 6 0 16,4-12-12-16,3-1 0 0,-3-2 0 0,7-7 0 15,3-3 12-15,4 0 0 0,0-15 0 0,0-1 0 16,4 0 0-16,3-9 0 0,0 0 0 0,0 0 0 16,0-9-28-16,0 0-3 0,3-1-1 15,4-15 0-15,-3 6 10 0,3-9 2 0,3-3 0 0,4 3 0 0,4-7 6 16,0-3 2-16,-1 4 0 0,4-4 0 0,1 4-9 0,-1-10-2 16,0 0 0-16,0-3 0 0,11 3 37 15,-4 0 7-15,0 7 2 0,1 2 0 0,-1 7-23 16,-4 3 8-16,-2 6-8 0,-1 10 0 0,-4 2 44 0,1 4 4 15,0 3 0-15,-4 3 1 0,-4 13-13 0,5 3-2 16,-5 6-1-16,4 3 0 0,-3 0-23 0,-4 13-10 16,3-10 8-16,-6 10-8 0,3-3 0 0,0-4 0 15,-3-6 0-15,-1 7 0 0,4-7 0 0,-3-3-14 16,-1 0 2-16,1-6 0 16,-1 0-42-16,1-3-8 0,-1-7-2 0,-3 1 0 15,4-7-206 1,-4-3-42-16,0 0-8 0,-14-13-1 0</inkml:trace>
  <inkml:trace contextRef="#ctx0" brushRef="#br0" timeOffset="89825.78">31390 11230 2595 0,'0'0'115'0,"0"0"24"0,0 0-111 0,0 0-28 0,0 0 0 0,11 16 0 16,-1-7 36-16,4-5 1 0,1 5 1 0,-1-3 0 15,10-6-18-15,5 3-3 0,-1 4-1 0,7-7 0 31,-3 0-63-31,3 0-13 0,-3-7-2 0,0 4-1 0,-4-3-248 0,4 3-49 0,21-16-11 16,-18 10-1-16</inkml:trace>
  <inkml:trace contextRef="#ctx0" brushRef="#br0" timeOffset="89998.11">32120 11215 2372 0,'0'0'52'0,"0"0"12"0,0 0 1 0,11 12 1 0,0-2-53 0,-1-7-13 16,4 6 0-16,0-3 0 0,1-2 0 0,-1-4 0 16,3 0 0-16,-3 0 0 15,4-4-74-15,0-2-18 0,3 3-3 0,-4-3-550 16,5-4-111-16</inkml:trace>
  <inkml:trace contextRef="#ctx0" brushRef="#br0" timeOffset="90646.49">32646 10892 403 0,'0'0'17'0,"4"0"5"0,6 9-22 0,-6-9 0 0,3 0 0 0,-4 6 0 15,4-6 218-15,-3 4 39 0,-4-4 8 0,0 0 2 16,0 0-211-16,7 0-41 0,-7 0-15 0,7 0 9 16,-7 0 35-16,0 0 6 0,0 0 2 0,0 0 0 15,0 0 30-15,0 0 6 0,0 0 2 0,0 0 0 0,0 0-32 0,0 0-6 16,0 0-2-16,4 6 0 0,-4-6-7 0,7 3-2 16,-7-3 0-16,7 0 0 0,-7 0-8 0,0 0-1 15,7 0-1-15,0 0 0 0,0 0 3 0,-7 0 1 16,3-9 0-16,-3 9 0 0,0 0 7 0,0 0 2 15,7 0 0-15,-7 0 0 0,0 0-6 0,0 0-1 16,0-10 0-16,0 10 0 0,-3-3-10 0,3 3-3 16,-7-6 0-16,0 6 0 0,-7 0-24 0,0 0 0 15,-8 0 0-15,1 9 0 0,-7 1 0 0,0 5 0 16,0 1-14-16,-4 3 5 0,4 3 9 0,-4 3-8 16,0 3 8-16,4 3-8 0,3-9 8 0,4 10 0 15,3-10 0-15,4 3 0 0,4 0-8 0,3-6 0 0,0-1 0 0,7-2 0 16,3-3 8-16,1 2 0 0,6-5 0 15,1-1 0-15,6-3 0 0,1-3 0 0,3-3 0 16,4 0 0-16,3-9 0 0,-3 9 8 0,3-9-8 16,0-1 11-16,4 1-11 0,0-1 0 0,-8-5 0 0,1 5 8 15,-4 1-8-15,-7 3-17 0,1-4 4 0,-5 10 1 32,-3-3-23-32,-7 3-4 0,0 0-1 0,-7 3 0 0,0 7 20 0,-11 5 4 0,1 1 1 0,-4 3 0 15,-8 6 15-15,5-3 0 0,-5 3 0 0,5 3 0 16,-1-3 0-16,0 10 0 0,1-13 0 0,3 9 10 15,3-9-10-15,0 3 0 0,8 0 0 0,3-6 0 16,0 0 11-16,3-3-3 0,8-4-8 0,-4-6 12 16,7 10 3-16,0-13 0 0,3 3 0 0,8-2 0 15,0 2 2-15,-1-3 1 0,4-3 0 0,4 6 0 16,0-6-38-16,3-6-8 0,0 3-2 0,0-3 0 16,1-4-121-16,-1 7-24 0,-3-13-5 0</inkml:trace>
  <inkml:trace contextRef="#ctx0" brushRef="#br0" timeOffset="91315.87">32914 11149 403 0,'0'0'36'0,"0"0"-36"0,-3-6 0 0,3 6 0 0,0 0 496 0,0 0 92 16,0 0 18-16,0 0 4 0,0 0-411 0,0 0-83 0,0 0-16 0,0 0-3 15,0 0-65-15,3 9-12 16,-3-3-4-16,0 10 0 0,0 3-16 0,0 0 0 15,-3 9 0-15,3-3 0 0,-4 3 0 0,1 0 0 0,3-3-9 0,-4 10 9 16,1-1 0-16,-1-2 0 0,0 2 0 16,4-6-8-16,-3 4 8 0,-1-10 0 15,4 3 0-15,-3-9 0 0,3-4 0 0,0 4 9 0,0-7-9 0,0-9 0 16,0 0 0-16,0 0-17 0,0 0 1 0,-4-3 1 31,4-10-121-31,-3 4-24 0,-1-10-4 0,1 0-2 16,-4 1 64-16,7-1 13 0,-4 0 2 0,1-3 1 0,-4 3 27 15,3-3 6-15,-3 0 1 0,4 0 0 0,-1-3 78 0,0 0 16 0,1-3 3 0,3 3 1 16,-4-3 67-16,4-1 14 0,0 4 2 0,0 0 1 16,4 3-37-16,-4 7-7 0,3-1-2 0,1 3 0 15,0 4-32-15,6 3-6 0,-3-4-2 0,4 1 0 16,3 3-28-16,3 3-7 0,5-4-1 0,-5 4 0 16,8-3-8-16,3 6 0 0,0-3-10 0,8 3 10 0,-1 0 0 0,0 0 0 15,1 0 0-15,6 3 0 0,-7 6 8 0,0-2-8 16,-10-4 0-16,0 9 0 0,-8-2 0 0,-2-1 0 15,-5 0 0-15,-3 1 0 0,-7-1 0 0,0 1-9 16,-3-1 1-16,-4 7 0 16,-7-7-20-16,-1 1-3 0,-6 5-1 15,0-2 0-15,-7-4 32 0,3 1 0 16,-3 5 0-16,-7-5 0 0,-1 8-9 0,-2-8 9 16,-5 6-8-16,8-7 8 0,-4 10 0 0,-3 0 0 0,-1-4 0 0,12 1 0 0,-1-3 0 0,7-4 0 15,8 0 0-15,-1 7 0 0,7-7 0 0,1 1 9 16,6-1-9-16,4 1 10 0,4 5-10 0,6-5 0 15,5-1 0-15,6 1 0 0,7 5 23 0,7-12 5 0,11 7 2 0,-11-4 0 16,8 0-30-16,6-3 0 0,4-3 0 0,0 10 0 16,0-4 10-16,0-3-1 0,-4 7 0 0,18-1 0 15,-14 7-9-15,-4-1 0 0,-10-2 0 0,-11-4 0 16,-6 7 9-16,-8 0-9 0,-7-4 10 0,-11 7-10 16,-6-3 0-16,-11 3 8 0,-8-1-8 0,-10-2 0 15,-3 9 0-15,-14-6-10 0,-8 6 2 16,11-6 0-1,-7 0-35-15,-7 0-6 0,0 6-2 0,-7-7 0 0,0 11-127 0,-3-11-26 0,-1-2-4 16</inkml:trace>
  <inkml:trace contextRef="#ctx0" brushRef="#br0" timeOffset="93183.51">21904 3736 1324 0,'-14'-10'59'0,"14"10"12"0,-4-9-57 0,1 9-14 15,-4-3 0-15,7 3 0 0,0 0 88 0,0 0 16 16,0 0 2-16,0 0 1 0,7 0-97 0,0 3-19 0,3-3-4 0,5 9-1 16,-5-9 14-16,4 7 0 0,7 2 0 0,-6 0-9 15,2 1 9-15,-3 9 0 16,-3 0-9-16,3 6 9 0,-3 9 0 0,-4-6 0 0,-4 16-9 0,1 3 9 16,-1 7 0-16,-3 15 0 0,-7 3 0 0,4 0 0 15,-4 6 0-15,3 10 0 0,4-3 0 0,-7 9 0 16,0-3 0-16,0 6 0 0,3 3 0 0,1-3 0 15,-1 13 11-15,-3 3-11 16,0 3 12-16,4 10-12 0,-4-1 24 16,0 0-1-16,-1 7-1 0,1 3 0 0,4 6 10 0,-4-3 3 15,-4 3 0-15,1 10 0 0,6 2-14 0,1-2-2 0,-4 2-1 0,0 7 0 16,-1-9-7-16,5 3-2 0,3-4 0 0,0 1 0 16,-4-1-9-16,8 1 8 0,3-4-8 0,-3 10 8 15,-1-4-8-15,1 1 0 0,3 3 0 0,0-3 8 16,-7-1 2-16,3 4 0 0,1-13 0 0,-4 10 0 0,3-7-10 15,-3 1 0-15,-3-1 0 0,3-3 0 0,-4 1 0 0,1-1 0 16,-1-3 0-16,-3-6 0 0,0-4 8 0,0-5 0 16,7-10 0-16,-4 0 0 0,-3-9 18 0,7-1 3 15,4-5 1-15,-1-4 0 0,-3-9 10 0,4-7 3 16,0-3 0-16,3-2 0 0,0-7-21 0,-4 3-4 16,-3-9-1-16,4-1 0 0,3-8-3 0,-4-11-1 15,-3 5 0-15,0-8 0 0,4-2-2 16,-1 0-1-16,-6-4 0 0,3 1 0 0,-4-1-1 0,4-6 0 15,4-3 0-15,-4-3 0 0,0 3-9 0,0-9 0 16,3-3 9-16,1 2-9 0,-1-5 0 0,-3 5 0 16,7-5 0-16,-3-7 8 0,3 6-8 0,-3 4 0 15,-1-4 0-15,4 1 0 0,0-7 0 0,0 6 0 0,4 1 0 0,-4-1 0 16,7 4 0-16,0-1 0 0,7-2 0 0,-3-1 0 16,7-3 0-16,6 4 0 0,15-1 0 0,7 0 0 15,7 1 0-15,7-4-8 0,11-3 8 0,13-3 0 31,8 0-53-31,11-3-6 0,10-3-1 0,14-4-643 0,7 7-129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3:25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8840,'0'0'960,"0"11"3776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27:04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2648,'0'0'688,"-21"0"1812,18 0-3883,-3 0-526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5:12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34 9760,'-1'-5'404,"0"-1"0,0 0 0,-1-11 2394,7 33-3118,8 57 1315,-6-39-263,3 43 0,0 4-692,15 98 834,-6-38-550,0-3 278,14 80-710,-16-130 90,-10-62 108,-2-1 0,0 1 0,0 34 0,0-27-71,-5-32 184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5:12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3224,'0'0'9874,"1"2"-9783,2 6 4,0 0 0,-1 0 0,0 0 1,-1 1-1,1 14 0,-2 47 1511,-1-32-1076,-2-9-530,2-19 0,-3 7 3312,7-27-2645,4-16-631,32-48-220,-30 57 212,1 0 0,1 1 0,1 1 0,0 0 0,27-25 0,-16 19-37,2 2 0,45-29-1,-37 27 142,-28 18-132,-1 0 0,1 1 0,0 0 0,-1 0 0,1 0 0,0 1 0,0-1 0,0 1 0,0 0 0,1 1 0,6-1 0,-9 2-26,0 0 0,-1 0 1,1 1-1,0-1 0,-1 0 0,0 1 0,1 0 0,-1 0 0,0 0 0,0 0 0,3 3 0,-1-1-26,-1 0 1,0 1-1,0-1 0,-1 1 1,4 5-1,0 10 22,0 1 1,5 33-1,-7-32 28,4 55 2,-8-74 5,0 0 0,0 0 0,0 0 0,0 0 0,-2 6 0,2-6 0,-1 0 0,1 0 0,-1 0 0,1 0 0,0 0 0,1 4-1,2 20 9,-2-15 136,0 1 0,1-1 0,4 13-1,-3-17-185,0-1-1,0 1 0,0-1 0,1 0 1,5 7-1,-2-3-86,-6-9-251,0 1 1,1 0 0,0-1 0,-1 1 0,1-1-1,0 0 1,0 1 0,1-1 0,-1 0 0,0 0-1,5 3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33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1 142 5064,'13'-5'448,"1"2"-352,-1-5-96,8 4 0,-3-4 1552,0-3 296,3 3 56,7 0 16,-2 0-1144,0-4-224,4 1-40,-4 3-16,2-3-368,-2-1-64,0 1-64,0-2-6128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58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777 308 14368,'0'0'705,"-5"-4"32,-7-15-599,11 16-32,-1 1 0,1-1 1,-1 0-1,0 1 0,-4-5 0,2 2 110,0-1-1,-1 1 1,1-1 0,1 0 0,-1 1-1,-2-9 1,-9-13 111,2 6-221,6 8-73,-2 0 0,1 1-1,-2 0 1,1 0 0,-13-10 0,11 13-28,1 1 1,-2 0 0,1 1-1,-1 0 1,0 1 0,0 0-1,-19-5 1,7 4 89,0 2 1,0 0-1,-31-1 0,41 5 21,-1 2 0,0 0 0,1 0 0,-1 2 0,1 0 0,0 0 0,-24 10 0,34-11-93,0 0 0,0 0-1,0 1 1,0 0 0,1-1-1,-1 2 1,1-1 0,-6 6-1,-13 13 20,-3-5-31,15-11-11,0 1-1,1 0 1,-16 16 0,15-11 1,1 0 0,1 0 0,0 0 0,0 1-1,2 1 1,-10 25 0,9-17-22,0 1-1,2 0 1,-3 36-1,7-52 15,1 0-1,0 1 0,0-1 1,1 0-1,0 0 0,0 0 1,1 0-1,0 0 0,0-1 0,0 1 1,1-1-1,4 8 0,-2-5 19,1-1 0,0 1 0,0-1 0,1-1 0,0 1-1,1-1 1,12 9 0,9 3 109,1-2 0,0 0 0,62 22 0,-79-34-75,17 9 28,0 2-1,-1 1 0,-1 1 0,27 23 1,-41-29-47,1 2-1,-2 0 1,0 0 0,0 1 0,-2 1 0,19 31 0,-27-41-7,0 0 0,0 1 0,-1 0 1,0 0-1,0 0 0,0 0 0,-1 0 0,0 0 0,0 0 0,-1 0 1,0 0-1,0 0 0,-1 0 0,0 0 0,0 1 0,0-1 0,-1-1 1,0 1-1,-1 0 0,1 0 0,-1-1 0,-1 1 0,1-1 0,-1 0 1,0 0-1,0-1 0,-1 1 0,0-1 0,0 0 0,-9 8 0,-4-2-20,1-1 1,-2 0-1,1-1 0,-1-1 0,-1-1 0,1 0 0,-31 5 1,-14-2 383,-68 3 1,132-13-383,-12 0-56,0-1 1,0 0 0,0-1-1,1 0 1,-1-1 0,1 0-1,-18-8 1,0-4-558,17 7 577,10 8-169,4-2-328,3 0 473,-1 0-1,0 0 0,1 1 1,-1-1-1,1 1 0,0 0 0,6-1 1,39-1-17,-30 2 53,64-3 25,100-8-24,-155 8-22,1-1 0,-2-2 0,1 0 0,33-14 0,-45 13 105,0-1 0,0 0 0,-1-1 0,0-1 0,19-17 0,-24 19 5,-2-1 0,1 0-1,-1 0 1,-1-1 0,0 0 0,0 0-1,-1-1 1,7-15 0,-12 21-36,-1 0 1,1 0 0,-1 0 0,-1 0-1,1 0 1,-1-1 0,0 1 0,0 0-1,-1 0 1,1-1 0,-1 1 0,-1 0-1,1 0 1,-1 0 0,0 0 0,-5-9-1,5 13-28,1 0-1,0-1 1,-1 1-1,0 0 1,1 1-1,-1-1 1,0 0-1,0 0 1,0 1-1,0-1 1,0 1-1,0 0 1,0-1-1,0 1 1,-1 0-1,1 0 1,-1 1-1,1-1 1,0 0-1,-1 1 1,1-1-1,-1 1 1,1 0-1,-1 0 1,0 0-1,1 0 1,-1 0-1,1 1 1,-1-1-1,1 1 0,0 0 1,-1-1-1,1 1 1,0 0-1,-1 1 1,1-1-1,0 0 1,0 0-1,0 1 1,0 0-1,0-1 1,-3 4-1,-3 5-1,-1 0 0,1 0 0,1 1 0,-1 0 0,2 1 0,0-1 0,-8 22 0,9-19 0,1 0 0,0 1 0,1 0 0,0-1 0,1 1 0,1 0 0,1 0 0,0 0 0,0 0 0,2 0 0,0 0 0,1 0 0,4 16 0,-4-22 0,0 0 0,1 1 0,0-2 0,7 12 0,-9-16 0,1 0 0,0 0 0,1 0 0,-1-1 0,1 1 0,0-1 0,-1 0 0,2 0 0,-1 0 0,5 3 0,-6-4 0,0 0 0,1-1 0,-1 1 0,1 0 0,-1-1 0,1 0 0,0 0 0,0 0 0,-1 0 0,1-1 0,0 0 0,0 1 0,0-1 0,0-1 0,0 1 0,-1 0 0,1-1 0,5-1 0,12-5 35,0-1-1,-1-1 1,-1 0-1,31-20 0,-28 13 166,0 0 0,33-35 0,-31 29-118,-6 4-28,-1-1 1,0 0 0,-2-1-1,16-26 1,-12 13-46,-1-2 1,14-36-1,-21 43 125,-2 0 0,0 0 1,8-58-1,-15 70-52,-1 1 0,-1-1 0,0 0 0,-1 1 0,-1-1 0,0 1 0,-1 0 0,-1-1 0,-7-18 0,5 18-82,-1 0 0,0 1 0,-1 0 0,-1 0 0,0 1 0,-1 0 0,-1 1 0,0 0 0,0 0 0,-2 2 0,1-1 0,-18-11 0,28 22 0,1 0 0,-1-1 0,0 1 0,0 0 0,0 0 0,-1 0 0,1 1 0,0-1 0,0 0 0,0 1 0,-1 0 0,1-1 0,-4 1 0,4 0 0,0 1 0,1-1 0,-1 1 0,0-1 0,0 1 0,1 0 0,-1 0 0,0 0 0,1 0 0,-1 0 0,1 0 0,0 0 0,-1 0 0,1 0 0,0 1 0,0-1 0,-2 3 0,-2 2-39,1 1 1,0 0-1,0 0 0,0 1 0,1-1 0,1 0 0,-4 11 1,3 0-133,-4 35 0,5-10 118,3 1 0,1-1 0,9 45-1,-6-47 47,2 12-9,3 0 0,1-1 0,34 93 0,-35-120 16,1 0 0,1-1 0,1 0 0,1 0 0,22 27 0,-15-27 161,30 29-1,-42-45-434,0 0 0,1-1 0,0 0 0,0-1 0,1 0 0,17 8 0,-27-14 45,1 1 1,-1-1-1,0 1 0,1-1 0,-1 0 0,0 1 1,1-1-1,-1 0 0,1 0 0,-1 0 1,0 0-1,1 0 0,-1 0 0,1 0 1,-1 0-1,1-1 0,-1 1 0,0-1 1,1 1-1,1-2 0,6-5-1529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7:00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429 264 9672,'0'0'790,"1"-1"-1878,4-24-2341,-2 1 5894,-1 16-1809,0 0 0,-1 0 0,-1 0 0,1 0-1,-1 0 1,0 0 0,-1 0 0,0 0 0,-1 0-1,1 0 1,-1 0 0,-1 0 0,-5-13-1,3 14-257,-1-1 0,0 1 0,0 0-1,0 0 1,-12-8 0,12 9-299,2 3-18,0-1-1,0 1 1,0 0 0,-1 1 0,1-1 0,-1 1 0,1 0-1,-1 0 1,0 0 0,0 0 0,0 1 0,0 0-1,0 0 1,-6 0 0,4 1-82,-1 0 0,1 1 1,-1 0-1,1 0 0,-1 1 0,1 0 0,0 0 0,-13 6 0,5-1-53,0 2 1,0 0-1,1 1 0,0 0 0,0 1 0,1 1 0,-18 20 0,22-20 28,0-1 0,1 1 0,0 0 0,1 0 1,0 1-1,-7 20 0,9-21-73,1-1 0,0 1 1,0 0-1,2 1 0,-1-1 1,2 0-1,-1 1 0,2 15 1,1-10 342,1 0 1,1-1 0,9 29 0,-11-40-200,2 0 0,-1-1 1,1 1-1,0-1 0,0 0 1,0 0-1,1 0 0,-1 0 0,1 0 1,1-1-1,-1 0 0,1 0 1,-1 0-1,11 6 0,-12-8-45,0-1 0,1 0 0,-1 0 0,1 0 0,-1 0 0,1 0 0,0 0 0,-1-1 0,1 0 0,0 0 0,-1 0 0,5-1 0,6-1 0,25-7 0,-26 6 0,-1-1 0,0-1 0,-1 0 0,1-1 0,-1 0 0,0-1 0,12-10 0,-14 11 0,7-7 7,0-1 0,23-27 0,-27 27 52,9-12 1397,-20 25-992,-1 0-457,0 1-1,0 0 0,0 0 1,-1 0-1,1-1 0,0 1 1,0 0-1,-1 0 1,1 0-1,0 0 0,0-1 1,-1 1-1,1 0 0,0 0 1,0 0-1,-1 0 0,1 0 1,0 0-1,-1 0 1,1 0-1,0 0 0,-1 0 1,1 0-1,0 0 0,0 0 1,-1 0-1,1 0 0,0 0 1,-1 0-1,-9 3-21,4 1 18,0 0 0,0 0 0,0 1 0,1-1 0,-1 1 0,1 0 0,1 1 0,-7 8 0,-31 52-279,35-53 55,-12 23-184,1 2 1,3-1 0,-21 77-1,33-98 405,0-1 0,1 1 0,0 0 0,1 0 0,1 1 0,4 27 0,-1-33 0,1 1 0,0-1 0,0 0 0,2-1 0,11 21 0,-17-31 0,3 4 0,0 1 0,0-1 0,1 0 0,-1 0 0,1-1 0,0 1 0,0-1 0,0 1 0,0-1 0,1-1 0,-1 1 0,1-1 0,-1 1 0,1-1 0,0-1 0,0 1 0,6 1 0,-3-2 0,0 0 0,0 0 0,0-1 0,0 0 0,0 0 0,0-1 0,0 0 0,-1 0 0,1-1 0,14-4 0,4-4 435,0-1 0,0-1-1,44-30 1,-20 9-958,-12 9-92,40-35 0,12-10-1424,-67 53 1506,-1-1 0,0-1 0,-1 0 0,34-40 0,-33 26 434,20-37 0,-35 57 95,44-70 615,-46 68-37,-6 11 145,-2 9-399,-12 23 18,0-1 0,-2 0 0,-38 47 0,-163 147 185,46-43-262,111-114-710,39-45-1403,22-20 1782,0 0-1,0 1 0,0-1 0,0 0 0,0 0 1,-1 0-1,1 0 0,0 0 0,0 0 0,0 0 1,0 0-1,0 0 0,0 1 0,0-1 1,0 0-1,0 0 0,-1 0 0,1 0 0,0 0 1,0 0-1,0 0 0,0 0 0,0 0 0,0 0 1,0 0-1,-1 0 0,1 0 0,0 0 0,0 0 1,0 0-1,0 0 0,0 0 0,0 0 1,-1 0-1,1 0 0,0 0 0,0 0 0,0 0 1,0 0-1,0 0 0,0 0 0,0 0 0,0-1 1,-1 1-1,1 0 0,0 0 0,0 0 1,0 0-1,0 0 0,0 0 0,0 0 0,0-1 1,6-13-3199,4-3 1363,23-40-1796,-20 35 3498,30-35-1,-16 24 2271,-18 20-991,2 0 0,-1 1 0,17-14 1,-10 13-447,0 1 1,1 0-1,0 1 1,1 0-1,0 2 1,1 1-1,20-7 1,-27 11-425,0 1 0,0 0 0,0 1 0,0 1 0,0 0 0,1 1 0,-1 0 0,0 1 1,0 0-1,1 1 0,-1 1 0,17 5 0,13 10 166,-1 2 1,-1 1-1,48 33 0,-67-38-360,26 23-1,-30-23-1342,-1-2 1,38 23-1,-39-28-392,-13-8-17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7:02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111 343 2304,'0'0'317,"-11"-4"3590,9 1-3525,0 0 1,-1 1-1,0-1 1,0 1 0,0-1-1,0 1 1,0 0-1,-5-2 1,6 2-345,1 2 49,0 0 0,0-1 1,0 1-1,-1 0 0,1-1 0,0 1 1,0 0-1,-1 0 0,1 0 0,0 0 0,-3 1 1,-2-1 168,-11-3 576,-10-1 4303,57 9-4647,28-2 573,90-8 0,-85 1-675,64-8-101,-19 2-182,105-17 83,-40 3-72,13 5 50,-76 10 62,139-9 314,-148 14-638,179-4 2118,-282 8-2010,0-1-1,1 1 0,-1-1 1,0 1-1,1-1 0,-1 0 1,1 0-1,-2-1 1,-8-3-104,-89-35 45,70 23 336,24 12-317,-1 1 1,0 0-1,-10-4 1,-13-4-188,-22-8 179,9 4 136,29 11 71,-29-9-1,16 9-163,-1 2 1,0 1-1,-30 1 0,44-1-2,12 1-4,-1 0-1,0 1 1,1 0-1,-1-1 1,0 1-1,1 0 0,-1 0 1,0 1-1,1-1 1,-1 0-1,1 1 1,-5 1-1,5-1-93,4-1-342,14 7 425,0-2 1,0 0 0,0-1-1,1-1 1,-1-1-1,26 1 1,39 7-248,-19 2 389,-12-3 56,0 2 0,89 31 0,-133-39-172,0-1 0,0 1 0,0 1-1,-1-1 1,1 1 0,-1 0 0,9 9-1,-12-11-11,-1-1 1,1 1-1,-1 0 0,0 0 0,1 0 1,-1 0-1,0 0 0,0 0 0,-1 0 1,1 0-1,0 0 0,-1 0 0,1 1 0,-1-1 1,0 0-1,1 0 0,-1 1 0,0-1 1,-1 0-1,1 0 0,0 1 0,-1-1 1,1 0-1,-1 0 0,-1 4 0,-13 24-2,-1 0 0,-21 29 0,18-30 0,13-20 1,-6 12 22,-2-2 0,0 1-1,-20 19 1,-102 108 181,119-126-310,-7 8-720,-1 0 1,-1-2-1,-35 29 0,40-41-957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0:34.3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488 343 10224,'2'-5'80,"-1"0"1,0 0-1,0 0 1,-1 0-1,1 0 1,-1 0-1,0 0 1,-1 0-1,1 0 1,-2-7-1,-1-15 155,3 14-220,0-2 82,0 0 1,1 1-1,0-1 1,5-19-1,-4 25 70,0 1-1,-1 0 0,-1-1 1,1 1-1,-2-1 0,1 1 1,-1-1-1,-2-9 1,1 4 185,2 11-340,0 1-1,0 0 0,0 0 0,0 0 1,-1 0-1,1 0 0,-1 0 0,0 0 1,1 0-1,-1 0 0,0 0 0,0 0 1,0 1-1,0-1 0,-1 0 0,1 0 1,0 1-1,-3-3 0,-1-1 607,5 5-603,0-1-1,-1 1 0,1 0 1,0 0-1,0 0 0,0-1 1,-1 1-1,1 0 0,0 0 1,0 0-1,-1-1 0,1 1 1,0 0-1,0 0 0,-1 0 0,1 0 1,0 0-1,-1 0 0,1 0 1,0 0-1,-1-1 0,1 1 1,0 0-1,-1 0 0,1 1 1,0-1-1,0 0 0,-1 0 1,-3 0-23,1 0 0,-1 1 0,1 0 0,0-1 0,-1 1 0,1 1 1,0-1-1,-1 0 0,1 1 0,0-1 0,0 1 0,0 0 1,0 0-1,1 1 0,-1-1 0,0 0 0,-3 6 0,-12 9 134,8-8-117,2 0 1,-1 1 0,1 0-1,1 1 1,0-1 0,0 2 0,-9 21-1,-10 18-6,-1-6 213,2 1 0,-29 72 1,54-117-212,-14 37-15,3-1-1,-11 55 1,20-80-2,1 1 0,0-1 1,1 0-1,0 1 0,1-1 1,0 0-1,1 0 1,0 0-1,1 0 0,1 0 1,0 0-1,5 10 1,-2-7 19,1 0 1,1-1 0,0 0 0,15 16 0,-17-21 36,2-1 0,-1 0 0,1-1 0,0 0 0,1-1 0,0 0 0,11 6 0,-9-7-46,-1-1 1,1 0 0,0-1-1,0-1 1,0 0 0,0 0-1,0-1 1,0-1 0,21-1 0,-8-1 54,-1-2 1,1 0 0,43-15 0,-33 7-106,-1-2 1,-1-1 0,0-2 0,-1 0-1,-1-3 1,-1 0 0,-1-2 0,45-43 0,-67 56 96,0 1 1,-1 0 0,0-1-1,0 0 1,-1-1 0,-1 1-1,0-1 1,0 0 0,0 0-1,-2 0 1,1-1 0,-1 1-1,-1-1 1,1 1 0,-2-1-1,0 1 1,0-1 0,-1 0-1,0 1 1,-1-1-1,0 1 1,0 0 0,-1 0-1,-1 0 1,0 0 0,-9-17-1,-1 4 1,-2 0-1,0 2 0,-2 0 0,0 0 0,-1 2 1,-1 1-1,-1 0 0,0 1 0,-1 1 0,-33-17 0,21 14-46,-26-17 0,-1 4 0,-97-37 0,148 66-14,0 0-1,0 1 0,0 0 0,0 1 0,-1 0 0,1 1 0,0 0 0,-1 0 0,-14 4 0,5 0-221,0 1-1,0 1 0,-34 15 1,46-17 79,1 1 0,0-1 1,0 1-1,0 1 0,0-1 1,1 1-1,0 0 1,0 1-1,-9 12 0,-2 7-1731,-19 37-1,25-43 777,-8 14-584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7:28.1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627 6 3224,'-2'0'96,"1"0"-72,0 0 0,1 0 0,-1 0 0,1 0 0,-1 0 0,1 0 0,-14-5 5770,5 5-4251,7 0-1286,1 0 0,-1 0 0,0 0 0,0 1 0,1-1 0,-1 1 0,1-1 0,-1 1 0,0-1 0,1 1 0,-1 0 0,1 0 0,0 0 0,-1 0 0,-1 1 0,-16 22-506,5-6 401,10-13-152,0-1 0,0 2 0,1-1 0,0 0 0,0 1 0,0-1 0,1 1 0,0 0 0,-3 11 0,1-5 0,-1-1 0,-6 13 0,5-11 0,-8 22 0,3 2 0,-17 54 0,-22 65 0,10-27 0,-90 272 312,38-43 240,56-207-405,-4 23-309,30-122 252,-4 73 0,9-79-72,0 10-109,5-53-150,0 0 1,0 1-1,-1-1 1,1 0 0,-1 0-1,-1 4 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7:28.6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3224,'2'1'143,"11"5"114,19 10 0,-18-8 930,-5-3-303,-1 0 1,1 0 0,-1 0-1,-1 1 1,1 1 0,-1-1-1,11 14 1,-15-14-633,1 0 1,-2 0-1,1 0 0,0 0 1,1 11-1,5 11 322,1-4-132,-5-13-223,0 0 0,-1 0-1,-1 0 1,4 15 0,-5-1-60,-1-14-123,0 0 0,1-1 0,0 1 1,4 10-1,-3-8-34,0 1-1,-1-1 1,0 1 0,-1 0 0,-1 17-1,1 16 0,0-37-11,-1 1 0,0-1 1,0 1-1,-2-1 1,1 0-1,-5 15 1,3 6-157,3-28-5,0 1-1,0 0 1,0-1-1,-1 1 1,1 0 0,-1-1-1,0 1 1,0-1-1,-1 1 1,1-1-1,-1 0 1,-2 6-1,-7 3-4806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7:29.0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14368,'0'0'704,"0"11"-312,5 12 8,5 5-320,-7 7-80,7 1 0,-7 3 0,-3 6 0,0 2 0,10 5 0,-7 2 0,-6 9 0,3-16 0,3 3 0,2 5-6368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7:31.9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330 67 2304,'8'28'3337,"-8"-31"-2803,0 1-1,1 0 0,-1-1 1,1 1-1,-1 0 1,1 0-1,1-3 0,-1 2-286,0 1-1,-1 0 1,1 0-1,0 0 0,-1-1 1,0 1-1,1-4 1,-1 6-99,0-17 602,0 16-717,0 1 0,0-1 0,0 1 1,0-1-1,0 0 0,0 1 0,0-1 0,0 1 0,0-1 1,0 1-1,0-1 0,-1 0 0,1 1 0,0-1 1,0 1-1,-1-1 0,1 1 0,0-1 0,-1 1 1,1 0-1,0-1 0,-1 1 0,1-1 0,-1 1 1,0-15 194,-3 9 696,4 5-914,-1 1 1,1 0-1,-1 0 1,1 0-1,-1 0 1,1 0 0,-1 0-1,1 0 1,-1 0-1,1 0 1,-1 1 0,1-1-1,-1 0 1,1 0-1,-1 0 1,0 1 0,-7 15 3,0 0 1,1 0 0,0 1 0,-7 33 0,-9 76 100,6-26 128,-57 221-9,27-119-54,21-99-60,-45 115 0,63-195-93,-9 40 0,16-53-71,1-9-183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7:35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8 177 2960,'0'0'8896,"-4"-6"-8336,3 5-490,1 0 0,-1-1 1,1 1-1,-1 0 0,1-1 1,0 1-1,0 0 0,0-1 1,0 1-1,0 0 0,0-1 1,0 1-1,0 0 0,0-1 1,0 1-1,1 0 0,-1-1 1,1 1-1,0-2 0,7-14-420,14-18 695,41-28-74,-34 37-113,-26 25-103,-2 1-55,-1-1 1,1 1-1,-1 0 1,1 0-1,0 0 0,-1 0 1,1 1-1,-1-1 1,1 0-1,-1 0 1,1 0-1,-1 0 0,1 0 1,-1 1-1,1-1 1,-1 0-1,1 0 0,-1 1 1,1-1-1,-1 0 1,1 1-1,-1-1 1,0 1-1,1-1 0,-1 0 1,0 1-1,1 0 1,0 1-2,2 1 4,0 0 0,-1 0 0,1 0 0,-1 0 0,0 0 1,0 1-1,0-1 0,0 1 0,0 0 0,-1-1 1,0 1-1,0 0 0,0 0 0,0 0 0,0 7 0,-1 3 17,0 0-1,-1 1 1,-3 14-1,2-12-9,-2 6 35,-1-1-1,-1 0 1,-1 0 0,0-1-1,-2 1 1,-1-2-1,0 1 1,-18 24 0,13-19-27,10-18 5,1-1-1,-1 0 0,0 0 0,0 0 0,-14 13 778,23-41-720,-4 20-85,1 0 0,-1 0 0,1 1 0,-1-1 0,1 0 1,-1 1-1,1-1 0,0 0 0,-1 1 0,1-1 0,0 1 0,-1-1 0,1 1 0,0-1 1,0 1-1,0-1 0,-1 1 0,2 0 0,3-3-42,-1 1 39,0 0 1,0 0-1,0 0 1,0 0-1,0 1 1,0 0-1,1 0 0,-1 0 1,1 0-1,-1 1 1,0-1-1,1 1 1,-1 0-1,1 1 1,-1-1-1,1 1 0,-1 0 1,0 0-1,1 0 1,6 3-1,38 14 312,-24-9-250,-23-8-61,0 0 0,0-1 0,0 1 0,1 0 0,-1-1 0,0 1 0,1-1 0,-1 0 0,0 1 0,1-1 0,-1-1 0,0 1 0,1 0 0,-1 0 0,0-1 0,1 1 0,-1-1 0,0 0 0,3-1 0,19-4 134,-18 5-126,1-1 0,-1 1 0,0-1 0,11-5 0,-7 2-253,-9 4 5,1 0-1,0 1 1,-1-1 0,1 0-1,-1 0 1,1-1 0,-1 1 0,1 0-1,-1 0 1,0-1 0,1 1-1,1-3 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7:35.8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0 153 2304,'1'-1'496,"31"-21"7098,-3-3-5337,-16 13-2066,1 0 0,28-18 0,-23 20-22,0 1 0,0 0 0,1 1 0,27-6 0,-43 13-159,0 1 0,0 0 0,0 0 1,0 1-1,0-1 0,0 1 0,0-1 0,0 1 0,0 1 1,0-1-1,0 0 0,-1 1 0,1 0 0,0 0 0,3 3 1,7 8-11,-12-5 0,-1-3 0,0-3 9,0 0 1,0 0 0,-1 0 0,1 0-1,0 0 1,-1 1 0,1-1-1,-1 0 1,0 1 0,0-1 0,1 0-1,-2 0 1,1 1 0,0-1 0,0 0-1,-1 1 1,1-1 0,-1 0 0,0 0-1,0 0 1,0 1 0,-1 2 0,-6 11 57,-1 0 0,-1-1 0,0 0 0,-18 20 1,-1 4-68,11-14 0,10-13 0,0 0 0,1 1 0,1 0 0,0 0 0,1 0 0,-4 16 0,7-19 0,1 1 0,-1-1 0,2 1 0,-1 0 0,3 20 0,2-22 0,1-6 17,0-1 0,0 0 0,-1 0 0,2-1 0,-1 1 1,0-1-1,0 0 0,8 0 0,-1 0 37,-1-1-1,1-1 1,0 0 0,-1 0-1,18-6 1,55-20 484,-55 17-134,151-65 848,-26 10-2714,-114 49-4274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8:17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7688,'0'0'872,"2"2"-234,0-1-457,0 1 0,0-1-1,0 1 1,1-1 0,-1 0 0,0 0-1,1 0 1,-1 0 0,1 0-1,-1 0 1,1-1 0,-1 1-1,1-1 1,0 0 0,-1 1 0,4-2-1,-5 1 100,1 1-9,31 6 1340,-26-4-1566,0-1 1,-1 1-1,1 0 0,0 1 1,-1 0-1,7 5 1,-9-6-3,1 0 0,-1 0 0,0-1 1,1 1-1,9 2 0,18 11 355,-11-5-157,11 12-7,-30-22-201,1 1 0,0 0-1,-1 0 1,1 0 0,-1 0-1,0 0 1,1 0 0,-1 0-1,0 1 1,0-1 0,-1 1 0,1 0-1,0-1 1,-1 1 0,0 0-1,1 0 1,-1 0 0,0 0-1,-1 0 1,2 5 0,0 2 59,-1 1-1,0-1 1,-1 1 0,0 0 0,0-1 0,-1 1 0,-3 11-1,-2 13-10,5-27-81,0 1 0,-1 0 0,0-1 0,-5 14-1,-3 4 384,-2 0-1,-1-1 0,-30 46 1,-22 15 14,-13 25-244,77-109-153,0-1 0,1 0 0,-1 0 0,1 1 0,-1-1 0,1 0 0,0 1 0,-1-1 0,1 1 0,0 0 0,0-1 0,0 1 0,0-1 0,0 0 0,-1 0 0,1 0 0,0 0 0,0 0 0,-1 0 0,1 0 0,-1 0 0,1 0 0,-1 0 0,1 0 0,-2 0 0,-5 6-18,6-6-78,14-16-1866,-3 3 124,2 0-3887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8:45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1 175 2648,'0'0'15375,"9"-3"-15063,25-8 1775,-9 0-382,-5 6-1945,-19 5 240,1-1 0,-1 1 0,1-1 0,-1 1 0,1 0 1,-1 0-1,1-1 0,-1 1 0,1 0 0,-1 0 0,1 1 0,-1-1 0,4 1 0,1-1 14,10-2 57,32 0-1,-31 2 3,24-3 0,-26 2-83,-1 0 0,21 1 0,-19 0-4,28-2-1,146-13 1167,-74 7-1428,-71 5 44,21-2 233,29-6 489,20-2-320,95-12-463,-83 12 621,-49 6-233,19-2-53,14-7-42,-85 13 453,0 0-1,36 1 1,-62 4-421,4 4-22,-1 1 2,-2-5 1114,-17 1-11039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8:55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1092 5672,'0'0'418,"-1"-7"-252,-5-5-160,5 11 36,1-1 0,-1 0 0,0 1-1,0-1 1,1 0 0,-1 0 0,1 1-1,-1-1 1,1-2 0,-1 2 22,1 1-1,-1-1 1,0 1 0,1-1 0,-1 1 0,0 0-1,0-1 1,0 1 0,0 0 0,0-1 0,-2 0-1,2 1 61,-12-19 1784,10 16-1720,1 0 0,-1 0 1,0 0-1,0 1 0,0-1 0,-7-5 0,9 9-85,-5-9 280,5 9-21,-1-1-1,1 0 1,0 0 0,0 0 0,0 0 0,0 0 0,-1 0 0,1 0 0,1 0-1,-1 0 1,-1-2 0,1 2 296,1-1-352,0-3-226,0 1 0,1-1 0,-1 1-1,1-1 1,0 1 0,0 0 0,3-8 0,13-29 28,-7 16-35,-1 2-13,22-55-47,-2 17-25,42-83 205,-52 111-144,0 1 0,31-36 0,-24 37-124,1 1 0,1 2 0,2 1 0,33-24-1,-46 38 151,1 1-1,0 1 0,0 0 0,1 2 0,0 0 0,27-8 0,-44 16-72,30-8 6,0 1 0,59-7-1,25 4-7,-88 7 0,14 0 0,13 0-92,-38 2-40,0 1 0,25 1 0,191 15 100,-219-15 112,0-1 0,0 0 0,0-1 0,18-4-1,6-1 882,-23 4-917,0-1-1,16-6 0,6-2-381,-26 8 338,0 0-1,0-1 0,11-6 0,18-8 79,-21 11-62,-6 1 487,-13 7-496,0 0-1,0 0 0,0 0 1,0 0-1,0 0 1,0-1-1,0 1 1,0 0-1,0 0 0,0 0 1,0 0-1,0 0 1,0-1-1,0 1 0,0 0 1,0 0-1,0 0 1,0 0-1,0 0 1,0-1-1,0 1 0,0 0 1,0 0-1,-1 0 1,1 0-1,0 0 1,0 0-1,0 0 0,0-1 1,0 1-1,0 0 1,-1 0-1,1 0 1,0 0-1,0 0 0,0 0 1,0 0-1,0 0 1,-1 0-1,1 0 1,0 0-1,0 0 0,0 0 1,0 0-1,0 0 1,-1 0-1,1 0 0,0 0 1,0 0-1,0 0 1,-2 0 262,-15-5-4835,8 2-1114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02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29 453 5960,'0'0'533,"-7"4"1658,-3 0 153,4-1-538,0-2 3435,14 2-5005,-1-1 0,1 0 0,0 0 0,0-1 0,0 0 0,0 0 0,10-1 0,22 3 192,-9 0-64,1-1 0,39-2 0,-20-1 8,442-35 573,-469 33-852,301-28 821,37-16 304,-211 28-705,14-1-937,15-6 468,-106 16 133,73-20-1,-93 16-56,64-19 279,-18 5-435,-30 9 289,-66 19-230,-3 0-14,-1 0-1,1 0 1,0 0-1,-1 0 1,1-1-1,-1 1 1,1 0-1,0 0 0,-1 0 1,1-1-1,0 1 1,-1 0-1,1-1 1,-1 1-1,1 0 0,-1-1 1,1 1-1,-1-1 1,1 0-1,0 0 216,-1 2-220,0-1-1,0 0 1,0 0-1,0 0 1,1 0-1,-1 0 1,0 0-1,0 0 1,0-1-1,0 1 1,1 0-1,-1 0 1,0 0-1,0 0 1,0 0-1,0 0 1,0 0-1,0 0 1,1 0-1,-1 0 1,0 0-1,0 0 1,0-1-1,0 1 1,0 0-1,0 0 1,0 0-1,0 0 1,1 0-1,-1 0 1,0-1-1,0 1 1,0 0 0,0 0-1,0 0 1,0 0-1,0 0 1,0-1-1,0 1 1,0 0-1,0 0 1,0 0-1,0 0 1,0-1-1,0 1 1,-6-8 112,-8-4-28,-1 3-48,0 0 0,0 1 0,-29-11 0,17 13 26,12 0-66,-1 2 0,-1-1 0,-22-2 0,-5-1 0,-97-28 0,118 30 0,17 4 0,-1 0 0,0 0 0,0 1 0,-13-2 0,-7 2 0,23 0 0,0 0 0,0 1 0,0 0 0,0 0 0,0 0 0,0 0 0,-1 1 0,1-1 0,0 1 0,0 0 0,0 0 0,0 1 0,0-1 0,-5 4 0,1-2 1,4-2-176,9 2 104,19 6 169,-17-8-118,-1 2-1,1-1 0,-1 1 0,1 0 1,-1 0-1,6 4 0,-1 0 69,1 0-1,0-1 1,16 6-1,-12-5-33,-2 0-44,1 0-1,-2 1 1,1 0 0,17 16-1,-24-19 16,-1 1 0,0 0 0,0 0-1,-1 0 1,1 1 0,-1 0 0,-1 0 0,1 0-1,5 16 1,-7-13 54,-2 0 0,0 1-1,0-1 1,0 1 0,-2-1 0,1 0-1,-3 11 1,3-14-17,-2 4-64,0-1 0,0 0 0,-1 0-1,0 0 1,-6 12 0,-26 46-3,16-34 146,10-18 7,-1-2 1,0 0-1,-16 17 1,14-17-115,1-2 25,-1 0 1,-17 12-1,-14 15-43,42-39-66,5-19-11568,0 11 4874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0:35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1 3224,'0'0'10328,"0"3"-10128,-4 124 1296,-1-53-808,0-7-384,4-37-214,-15 317 995,3-113-521,8-140-509,-3 44 57,-5 53 222,7-93-119,-1-37-45,3-40-55,0 33 0,4-53-35,0 0 16,0 5 0,0-5 679,-27-5-3527,22-1 1163,-4-2-348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03.4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674 778 2848,'0'0'7768,"-16"-4"-5472,14 3-2095,-1 0 0,1 0 0,0 0 0,-1 0 0,1-1 1,0 1-1,-3-3 0,3 2-133,0 1 0,0-1 0,1 1 1,-1 0-1,0 0 0,0 0 0,0 0 0,-5-1 0,3 1-43,-1 0-1,1 0 1,-1 0-1,1-1 1,-1 1-1,1-1 1,0 0-1,-1-1 1,-3-2 0,0 1 200,-1-1 0,0 2 1,-13-5-1,-8-3 169,-26-12 32,23 10-323,0-2-1,-52-31 1,56 26 395,-47-42 0,62 49-434,1-1 1,1-1-1,0 1 0,0-2 1,-9-17-1,7 9-3,4 7-60,1-1 0,-10-24-1,17 37 32,0 0-1,1-1 1,-1 1-1,1-1 1,0 1-1,1-1 1,0 1-1,0-1 1,0 1-1,0-1 1,1 1-1,0-1 1,1-5-1,3-3-95,1 0-1,0 0 1,1 1-1,0 0 1,18-23-1,-6 12 92,43-39 0,-56 57 2,1 1-1,0 0 1,0 1 0,1-1-1,-1 2 1,1-1 0,11-3-1,-17 6-21,-1 1-1,0 0 0,1-1 0,-1 1 0,0 0 0,1 0 1,-1 0-1,0 0 0,1 0 0,-1 0 0,0 0 0,1 0 0,-1 1 1,0-1-1,1 1 0,1 0 0,4 1 17,7 4 57,-11-3-82,-2 0 4,2 0-3,0 0 0,0 0 0,-1 1-1,1-1 1,-1 1 0,0-1 0,0 1 0,0 0-1,0 0 1,-1 0 0,0 0 0,0 0-1,0 0 1,0 1 0,-1-1 0,1 0-1,-1 0 1,0 1 0,0-1 0,-2 8 0,0-1 51,-1 0 1,0 0-1,0 0 1,-1-1-1,0 1 1,-11 18-1,-106 208 502,23 6-488,81-196-88,1 1 0,-12 64 0,26-97 0,0-1 0,1 1 0,0 0 0,1 0 0,3 16 0,-2-26 24,0 1 0,0-1 0,1 1 0,2 5 0,-3-9 0,0 0 0,0 0 0,0 0 0,0 0 0,0 0 0,0-1 0,0 1 0,1 0 0,-1-1 0,1 1 0,-1-1 0,1 1 0,2 1 0,7 2 0,-9-3 8,0-1 0,0 0 0,0 0 0,1 0 0,-1 0 0,0-1-1,1 1 1,-1-1 0,0 1 0,5-1 0,0 0 39,-1-1 0,1 1 0,-1-2 0,0 1 0,1-1 0,-1 0 0,0 0 1,0-1-1,0 1 0,0-2 0,5-3 0,8-6 201,30-28 1,-17 13-110,-6 7-40,3-3-56,51-33-1,-31 25 568,11-6 535,-51 32-1125,0 0 0,0 0 0,-1-1 1,0 0-1,0-1 0,0 0 0,6-10 0,16-14-16,3-3-240,-29 31 100,0 0 0,-1 0 0,0-1 0,0 1-1,0 0 1,2-6 0,1-1-17,-5 10 79,9-4-1146,-3-19-2916,-8 19 2611,-5-11-9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15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99 3224,'0'0'1365,"0"-7"2184,0 4-3322,0 0 1,0 0-1,-1 0 0,1 0 0,0 1 0,-1-1 0,0 0 0,0 0 0,1 1 0,-2-1 0,1 1 0,0-1 0,0 1 0,-1-1 0,1 1 0,-1 0 0,0-1 0,0 1 0,0 0 0,-3-2 0,4 3 299,0-2-188,0 1 0,0 0 1,0-1-1,0 1 1,0 0-1,-3-4 0,-4-7 3213,8 13-3537,-1 0 0,1 0 0,0 0 0,0-1 0,0 1 0,0 0 0,0 0 0,-1 0 0,1 0 0,0 0 0,0 0 0,0 0 0,0 0 0,-1 0 0,1 0 1,0 0-1,0 0 0,0 0 0,0 0 0,-1 0 0,1 0 0,0 0 0,0 0 0,0 0 0,-1 0 0,1 0 0,0 0 0,0 0 0,0 0 0,0 0 0,-1 0 0,1 0 0,0 0 0,0 0 0,0 0 0,0 1 0,0-1 0,-1 0 0,1 0 0,0 0 0,0 0 0,0 0 0,0 1 0,0-1 0,0 0 0,0 0 0,-1 1 0,-4 7 193,2 2-176,0 1-1,1 0 1,0 0-1,1 0 0,-1 18 1,1 0-8,0-2 42,5 46-1,-1-16-16,13 182 140,1 17 63,-3 596 815,-13-824-1005,6 32-1,-2-15-53,-4 13-39,-10-82-112,-5-40-1457,9 19-4465,2 15-146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16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294 0 2760,'0'1'11695,"-5"2"-11112,-5 3-389,0 1 0,1 0 0,0 1 0,-14 15 0,-1 5-110,1 1 0,-30 51 0,45-64-21,0 0 1,-6 18 0,-4 9 108,-27 70 363,12-26 218,32-85 265,2-11-716,12-40-38,22-55 0,-27 80-260,2 3 39,0 0 0,21-31-1,-22 36-22,2 0-6,0 1-1,1 0 0,1 1 1,0 0-1,17-13 0,-28 25-6,1-1 0,-1 1 0,1 0 0,0 0 0,0 1 0,0-1 0,0 1 0,0-1 0,0 1 0,1 0 0,-1 0 0,0 0 0,1 1 0,-1-1 0,0 1 0,1 0 0,-1 0 0,1 0 0,-1 0 0,0 0 0,1 1 0,-1 0 0,0-1 0,1 1 0,-1 0 0,0 1 0,0-1 0,0 1 0,0-1 0,0 1 0,4 3 0,-1-1 20,-1 1 0,1-1 0,-1 1 0,0 0 0,0 0 0,-1 1 0,0 0 0,0-1 0,0 1 0,0 1 0,-1-1 0,0 0 0,-1 1 0,1 0 0,-1-1 0,-1 1-1,1 0 1,0 10 0,2 8 1,-1-6 7,0 1 0,-1 37 1,-3-23-69,0-6-479,0 1-1,-2-1 1,-12 48-1,6-48-546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18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0 15264,'0'0'1606,"1"2"-2622,1 9 1071,1-1-1,-1 1 1,-1-1-1,0 1 1,-1 0-1,-1 17 1,-12 68 428,10-78-481,-1 1 0,-10 29 0,12-42-30,0 0 0,0 0-1,1 0 1,-1 12 0,2-1-4182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18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0 8752,'0'0'936,"0"8"-936,0 4 0,0 7 1152,0 1 208,0-1 40,0 12 8,0-4-1128,0 9-280,-3-5 0,3 0 0,-5 1 0,0-1 0,2 0 0,-2-1-4040,5-2-864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18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0 15432,'0'0'1547,"-8"4"-1415,3 1-182,1 0-1,-1 0 1,1 0-1,0 1 1,0-1-1,1 1 1,0 0-1,-4 9 0,-1 6-177,-6 27 0,5-14-62,-2 5 156,2 1-1,3 0 1,-3 45-1,3 123 179,7-191 3,0 1 0,1-1 0,1 0 0,1 0 0,9 28 0,-12-42-54,0 0 0,0 0 1,0 0-1,1 0 0,-1-1 0,1 1 0,0 0 0,0-1 0,0 0 0,0 1 0,0-1 1,1 0-1,-1 0 0,4 3 0,-4-5-1,0 1 0,0 0-1,0-1 1,-1 1 0,1-1 0,0 1 0,0-1 0,0 0 0,0 0-1,0 0 1,0 0 0,0 0 0,0 0 0,0-1 0,0 1 0,0-1 0,0 1-1,0-1 1,-1 0 0,1 1 0,0-1 0,0 0 0,2-2 0,3-2 82,0-1 0,0 1 1,-1-1-1,0-1 1,0 1-1,0-1 1,-1 0-1,0-1 1,0 1-1,-1-1 1,0 0-1,4-10 1,2-9 255,-2-1 1,7-37-1,-11 46-328,-2 0 0,0-1-1,-1 1 1,-1 0-1,0-1 1,-2 1 0,0 0-1,-2 0 1,-6-22-1,8 33 1,-1 1 0,0-1 0,0 1 0,-1 0 0,0 1 0,0-1 0,0 1 0,-1-1 0,0 1-1,-1 1 1,-7-8 0,-5-2 59,0 1-1,-34-18 0,41 27-129,9 5 36,1-1-1,-1 0 1,0 1-1,1-1 1,-1 0-1,0 0 1,1 0-1,-1 0 1,-1-2-1,-6 9-5575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20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0 126 8288,'3'0'190,"140"3"1445,-126-1-943,-3-1 3223,-6 12-3022,-8-11-823,1 0-1,0 0 1,-1 0 0,0 0 0,1 0-1,-1 0 1,0 0 0,0 0-1,0 0 1,0 0 0,0 0 0,-1 0-1,1 0 1,-2 3 0,-11 31 331,9-27-335,-13 53 43,13-44-130,1 1 0,1 0-1,1 37 1,1-44-7,0-1 35,0 0 0,1 0 0,0 0 0,1-1 0,0 1 0,1 0 0,5 15 0,-5-19 2,-2-5-9,-1 0 0,1 0 0,0 0 1,0 0-1,0 0 0,0 0 0,0-1 0,0 1 1,0 0-1,1-1 0,-1 1 0,0-1 1,1 1-1,0-1 0,-1 0 0,1 1 0,0-1 1,-1 0-1,1 0 0,0 0 0,4 1 0,2-1 14,-1 0 0,1 0 0,9-1 0,-14 0-8,0-1 1,0 1-1,0-1 1,0 1-1,0-1 0,0 0 1,0-1-1,-1 1 1,1 0-1,0-1 0,-1 1 1,3-3-1,12-11 169,0 0 1,-2-2-1,0 0 0,-1 0 0,0-1 1,-2-1-1,0 0 0,-1-1 1,-1 0-1,9-28 0,-15 37-155,0 0-1,-1-1 1,0 0 0,-1 1 0,0-1-1,-1 0 1,-1 0 0,-1-20-1,0 27-8,0-1 0,0 1 0,-1 0-1,1 0 1,-1-1 0,-1 1 0,1 0-1,-1 1 1,0-1 0,-5-7-1,-1 2-17,0 0 0,0 0 0,-14-10 0,20 18 31,-14-12 376,-19-11-1,29 20-231,0 1-1,-1 1 1,0-1-1,0 1 0,-16-4 1,16 4-384,7 3 137,1-1 1,-1 1 0,1 0 0,-1 0-1,0-1 1,1 1 0,-1 0-1,1 0 1,-1 0 0,1 0 0,-1 0-1,0 0 1,1 0 0,-1 0-1,1 0 1,-1 0 0,0 0-1,1 0 1,-1 0 0,1 0 0,-1 0-1,1 0 1,-1 1 0,0-1-1,2 14-485,-1-12 514,1 0 0,0 0 0,-1 0-1,1 0 1,0 0 0,0 0 0,1 0-1,-1 0 1,0 0 0,1 0 0,-1 0 0,1-1-1,-1 1 1,1-1 0,0 1 0,0-1-1,-1 0 1,1 1 0,0-1 0,0 0-1,1 0 1,-1-1 0,0 1 0,0 0-1,0-1 1,3 1 0,8 1-111,0 0 0,-1-1 1,22-1-1,-19 0 39,12-1-213,1-1-1,33-8 0,54-16 371,-105 23 9,14-3 201,39-8 366,-40 11 190,-22 4-807,-1 1-1,1-1 1,-1 1-1,1-1 1,-1 1-1,0-1 1,0 1-1,0 0 1,0-1-1,0 3 1,0-4 7,-1 22 255,-1 0 1,-2 0-1,-7 29 1,-5 30-179,13-45-35,1 0 0,2 1 0,1-1 0,11 65-1,-10-94-41,0 1 0,0-1 0,1 1 0,0-1 0,0 0 0,0 0 0,1 0 0,8 10 0,-11-15 10,0 0 0,1 0 0,-1-1 1,1 1-1,-1-1 0,1 1 1,0-1-1,0 0 0,-1 1 1,1-1-1,0 0 0,0 0 0,0 0 1,0-1-1,0 1 0,1 0 1,-1-1-1,0 0 0,0 1 0,0-1 1,1 0-1,-1 0 0,0 0 1,0 0-1,0 0 0,1-1 0,-1 1 1,0-1-1,0 1 0,0-1 1,0 0-1,0 0 0,0 0 0,0 0 1,2-1-1,3-4 20,0 0 1,1 0-1,-2 0 0,1-1 0,-1 0 1,0 0-1,-1-1 0,1 1 1,-1-1-1,-1 0 0,0-1 0,0 1 1,4-14-1,1-8 149,-1 0 0,5-51-1,-11 68-144,-1 0 0,0 1-1,-1-1 1,-1 0-1,0 0 1,0 0-1,-1 1 1,-1-1-1,-6-17 1,5 21-22,1 1 0,-1-1 0,-1 1 1,0 1-1,0-1 0,0 1 0,-1 0 0,0 0 0,-1 0 0,0 1 0,1 0 0,-2 0 1,-13-8-1,15 10-63,0 1 0,0-1 1,0 1-1,-1 0 0,1 1 0,-1 0 1,1 0-1,-1 0 0,-13-1 0,18 4 157,-1 2-122,2-2-28,1 0 0,0 1 0,0-1-1,-1 0 1,1 0 0,0 0 0,0 0-1,0 0 1,0 0 0,0 0 0,0 0-1,0 0 1,0 0 0,1 0 0,-1 0-1,0 0 1,1 0 0,-1 0-1,1 0 1,-1 0 0,1 0 0,-1 0-1,1 0 1,0 0 0,-1 0 0,2 1-1,4 2-65,-3-2 54,0 0 0,0 0-1,0 0 1,1 0 0,-1-1 0,5 2-1,15 1-9,0-1 1,0-1-1,0-1 0,33-2 0,-7 0 249,-49 1-183,10-1-13,0 1-1,-1 1 0,1-1 0,0 2 0,-1-1 0,1 1 0,14 5 0,6 17-613,-27-20 673,-1-1-1,0 0 1,0 1-1,0 0 1,-1-1-1,1 1 1,-1 0-1,0 0 1,0 0-1,0 0 1,-1 0-1,1 0 1,-1 0-1,0 5 1,-1 64 347,2 88-155,-1-160-238,8 77 68,-7-69-62,1 0 0,0 1 0,0-1-1,1 0 1,1-1 0,4 11-1,-6-15 3,1 0-1,-1-1 0,0 1 0,1-1 0,0 0 0,0 0 1,0 0-1,0 0 0,0 0 0,1-1 0,-1 1 0,1-1 1,0 0-1,0 0 0,0 0 0,0-1 0,0 1 1,5 0-1,-4-1 16,0-1 1,0 0 0,-1 0 0,1 0-1,0-1 1,0 1 0,0-1 0,-1 0-1,1-1 1,0 1 0,-1-1 0,1 0-1,-1 0 1,0 0 0,1-1 0,3-2-1,-1 0-14,-1-1 1,1 0-1,-1 0 0,0-1 0,-1 0 0,1 0 0,-1 0 0,-1 0 0,1-1 0,5-15 0,-1 0-47,-1-1 0,8-38 0,-12 39 254,0 0 0,1-33 0,-5 46-68,0 0 0,-1 0 0,0 0 0,0 0 0,-1 0 0,-1 0 0,0 1 0,-5-13 0,6 18-149,1 1 0,-1-1 0,1 0 0,-1 1 0,0-1 0,0 1 0,-1 0 0,1-1 0,-1 1 0,1 0 0,-1 1 0,-5-5 0,-15-9 0,18 11 0,0 2 0,0-1 0,0 0 0,-1 1 0,1 0 0,-1 1 0,-9-4 0,-2 1 0,-19-9 0,16 5 0,18 9-4,-1-1 0,1 1-1,0-1 1,0 1 0,-1 0-1,1 0 1,0 0 0,-4 0-1,4 1-16,0-1 0,1 0 0,-1 0 0,0 0 0,0 0-1,0-1 1,0 1 0,-2-1 0,3 1-45,0 1-1,0-1 1,0 0-1,1 1 1,-1-1-1,0 1 1,0-1-1,0 1 1,1-1 0,-1 1-1,0 0 1,1-1-1,-1 1 1,1 0-1,-1-1 1,1 1-1,-1 0 1,1 0-1,-1 0 1,1-1 0,0 1-1,-1 0 1,1 0-1,0 2 1,1-1 58,1 0 0,0 1-1,0-1 1,0 0 0,0 0 0,0 0 0,0 0 0,1 0 0,-1 0 0,0 0 0,1-1 0,0 0-1,-1 1 1,1-1 0,3 1 0,7 2-28,26 6-1,-26-8 15,-1 0-1,20-1 1,-1 1 22,19-4 0,-35 1 0,26 1 0,-27 1 0,0 0 0,15-3 0,-26 2 0,0 0 0,0 0 0,1 1 0,-1-1 0,5 2 0,-7-2 1,1 1 0,0-1 0,-1 1 0,1-1 0,0 0 0,0 0 0,-1 0 0,1 0 0,0 0 0,2-1 0,-1 1 42,1 3-21,-2-1 42,3 0 34,-5-2-88,1 1 0,-1-1 0,0 1 0,0-1 1,0 1-1,1-1 0,-1 1 0,0-1 0,0 1 1,0 0-1,0-1 0,0 1 0,0-1 0,0 1 1,0-1-1,0 1 0,0-1 0,-1 1 0,1 0 0,0 0 12,-8 53-161,0 0 437,-1 72 0,8-108-413,2 1-1,1-1 0,0 1 0,1-1 1,8 26-1,-9-37 112,1-1 1,0 1 0,0-1 0,0 0-1,1 0 1,0-1 0,0 1-1,0-1 1,1 0 0,6 7-1,-8-10 5,0 0-1,1 0 0,-1 0 0,0 0 0,1-1 0,-1 1 0,1-1 1,-1 0-1,1 0 0,-1 0 0,1 0 0,0-1 0,-1 1 0,1-1 1,0 0-1,0 0 0,-1 0 0,1-1 0,0 1 0,5-3 0,-1 1 80,0-1 0,0 0 0,0-1 0,-1 0 0,1 0 0,-1-1 0,0 1 0,0-2 0,0 1 0,-1-1 0,0 0 0,0 0 0,-1-1 0,10-14 0,0-4 66,-1-2 0,21-53 1,-32 72-114,3-7 24,-2-1 0,1 0 1,-2 0-1,3-25 0,-5 31-57,-1-1 0,0 0 1,0 0-1,-1 1 0,0-1 1,-1 0-1,-7-20 0,6 26 0,0-1 0,-1 1 0,1-1 0,-1 1 0,-1 1 0,1-1 0,-1 0 0,0 1 0,0 0 0,0 0 0,-8-4 0,-15-13 0,24 17 0,0 0 0,-1 0 0,0 0 0,0 0 0,0 1 0,0 0 0,-1 0 0,1 1 0,-1-1 0,0 1 0,-8-2 0,-20-5 0,27 6 0,0 1 0,0 0 0,0 0 0,-1 1 0,1 0 0,0 0 0,-1 1 0,1 0 0,-1 0 0,-11 2 0,0 0 0,16-2-1,0 1-1,-1-1 1,1 0 0,0 1-1,0 0 1,0 0 0,0 0 0,0 0-1,0 0 1,0 1 0,0-1-1,0 1 1,-4 3 0,4-3-46,1 0 0,0-1 1,0 1-1,1 0 0,-1 0 1,0 1-1,-1 2 0,2-3-49,2-2-466,1 0 477,-1 0 1,1 0 0,-1 1 0,1-1 0,-1 1 0,1-1 0,-1 1-1,3 1 1,-2-1 83,-1 0 0,0-1 0,1 1 0,-1 0 0,1-1 0,0 1 0,-1-1 0,1 0 0,2 1 0,5-2 96,0 0-1,-1 0 1,1-1 0,12-4 0,16-3-320,-22 6 66,23-7 1,-26 6 253,0 1 1,1 0 0,19-2-1,5 0 73,-26 3-160,25-1 0,-5 2-19,40 2 56,-61 0-24,-1 0 0,0 1 0,0 0 0,0 0 0,13 5 0,-13-3-19,0 1-1,0-1 0,-1 1 1,0 1-1,14 11 0,-18-14-8,0 1-1,0 0 1,-1 1-1,1-1 0,-1 1 1,0-1-1,-1 1 1,1 0-1,-1 0 0,0 0 1,0 1-1,1 5 1,1 14 11,-2 0 0,0 0 1,-3 39-1,0-18 55,2-5-28,3 0 1,14 71-1,-17-106-35,0 0 1,1 0-1,0 0 0,0-1 0,0 1 0,1-1 0,0 1 0,0-1 0,0 0 0,1 0 0,-1 0 0,1-1 0,0 1 0,1-1 1,-1 0-1,7 5 0,-9-9 18,-1 1 1,1 0-1,0-1 0,-1 1 1,1-1-1,0 1 1,-1-1-1,1 0 1,0 0-1,0 0 0,0 0 1,-1 0-1,1 0 1,0 0-1,0 0 0,-1-1 1,1 1-1,0-1 1,-1 1-1,1-1 1,0 0-1,-1 0 0,1 0 1,1-1-1,5-3 185,-1-1-1,0 0 0,9-10 1,-15 16-189,6-8-3,-1 1 0,1-1 1,-2-1-1,1 1 0,-1-1 1,7-16-1,16-59-16,-21 61 13,-4 13 40,-1 1-1,0-1 0,0 0 0,-1 1 1,-1-1-1,1 0 0,-2 0 0,1 0 0,-1 1 1,-4-18-1,2 20 16,1-1 0,-1 1 0,0 0 0,0 1 0,0-1 0,-1 0 0,-1 1 0,1 0 0,-1 0 0,0 0-1,0 1 1,0-1 0,-1 1 0,-9-6 0,-19-15 361,24 17-641,0 1 1,-1 1 0,0-1 0,-19-8 0,8 7-85,-43-12 0,58 19 258,-1 1-1,1-1 1,-1 1 0,1 1 0,-1 0 0,0 0-1,1 0 1,-1 1 0,0 0 0,-7 2 0,1 5-311,13-7 246,0 0 1,-1 0-1,1 0 0,-1 0 1,0 0-1,1 0 0,-1-1 0,1 1 1,-3 0-1,4 12-6373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22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128 146 11312,'0'0'546,"-1"2"-235,-18 32 127,-23 56 0,37-77-298,-2 2 185,-8 31 1,-13 106 736,22-71-159,4-71-831,1-1 1,0 0 0,1 1-1,0-1 1,1 11-1,0-16-32,-1 0-1,1 0 0,0 0 0,0-1 1,1 1-1,-1 0 0,1 0 0,0-1 0,-1 1 1,2-1-1,-1 0 0,0 1 0,1-1 1,4 4-1,-2-3 42,1 3 42,2-1 1,-1 0-1,0-1 1,14 7-1,-18-10-95,-1-1 0,1 0 0,-1-1 0,1 1 0,0 0 0,-1-1 0,1 1 0,0-1 0,0 0 0,-1 0 0,1 0 0,0 0 0,-1-1 0,1 1 0,0-1 0,0 0 0,-1 1 0,1-1 0,-1 0 0,4-2 0,1-2 73,1 1 0,-1-1 0,0-1 0,0 1 0,-1-1 0,0-1 0,0 1 0,0-1 0,-1 0 0,0 0 0,0-1 0,6-12 0,0-6 93,-1-1-1,10-41 1,-13 44-43,-1-1 0,-2 0 1,0 0-1,-2 0 0,-1 0 1,0 0-1,-5-34 0,2 49-110,0 0 0,-1 1 0,0-1 0,-1 1 0,0-1 0,0 1-1,-1 0 1,0 1 0,-1-1 0,0 1 0,0 0 0,-14-14 0,14 16-66,-1 1 1,0 0 0,0 0 0,0 0-1,0 0 1,-1 1 0,0 1-1,0-1 1,0 1 0,0 1-1,0-1 1,-1 1 0,1 1 0,-1-1-1,-11 1 1,16 1-116,-1 1 0,0-1 0,1 1 1,-1 0-1,1 0 0,0 1 0,-1-1 0,1 1 0,-8 4 0,4 1-180,7 1 216,1-6 64,0 0-1,0 0 1,0-1-1,0 1 1,1 0 0,-1-1-1,1 1 1,-1 0-1,1-1 1,0 1-1,0-1 1,-1 1-1,1-1 1,0 1-1,0-1 1,0 1-1,1-1 1,1 2-1,0-1-73,-1 0 0,1 0-1,1 0 1,-1-1 0,0 1-1,0-1 1,1 0 0,5 2 0,5-1-290,1 0 1,0 0 0,21-2-1,-32 0 357,27-1 32,0-1 0,56-13 0,-79 14 33,-8 1 59,1 0 0,0 0 0,-1 0 0,1 0 0,0 1 1,0-1-1,-1 0 0,1 0 0,0 1 0,-1-1 0,1 1 0,-1-1 0,1 0 0,0 1 0,-1-1 0,1 1 0,-1-1 0,1 1 0,-1 0 0,0-1 0,1 1 1,-1-1-1,1 1 0,-1 0 0,0-1 0,0 1 0,1 0 0,-1-1 0,0 1 0,0 0 0,0 0 0,0-1 0,0 1 0,0 0 0,0 0 0,0-1 0,0 1 1,0 0-1,0 0 0,-1 7-23,0-1 0,0 0 0,-3 9 0,1-8 308,-5 29-319,1 1 0,1 0-1,2 0 1,2 1 0,3 39-1,1-58-42,9 38 0,-9-49 0,1 0 0,0-1 0,1 1 0,0 0 0,0-1 0,7 10 0,-8-14 31,0-1-1,1 1 1,-1-1-1,1 0 0,-1-1 1,1 1-1,0 0 1,0-1-1,0 0 0,1 0 1,-1 0-1,0-1 1,1 1-1,-1-1 0,1 0 1,-1 0-1,1-1 1,0 1-1,-1-1 0,1 0 1,0 0-1,-1-1 1,1 1-1,-1-1 0,1 0 1,-1 0-1,1-1 1,-1 1-1,9-5 0,0-3 51,0 0-1,-1-1 1,0 0-1,0-1 1,-1 0-1,-1-1 1,0 0-1,0-1 1,7-14-1,-7 9 39,-1 0 0,-1-1-1,-1 1 1,-1-2 0,0 1 0,5-34-1,-11 46-56,1 0-1,-1-1 0,0 1 0,-1-1 0,1 1 1,-2 0-1,1-1 0,-1 1 0,0 0 0,0 0 1,-1 0-1,0 0 0,0 0 0,-1 1 0,-6-10 1,1 5-25,0-1 0,-1 1 0,0 1 1,0 0-1,-1 1 0,-1-1 0,-13-7 1,10 7-59,0 2 1,0-1 0,-1 2 0,0 0-1,-25-7 1,34 11 17,6 2 2,0 1-1,0-1 0,0 0 0,0 1 0,0-1 1,-1 1-1,1 0 0,0-1 0,0 1 0,0 0 1,-1 0-1,1 0 0,0 0 0,0 0 0,0 0 1,-1 0-1,1 0 0,0 0 0,0 1 0,0-1 1,-1 0-1,1 1 0,0-1 0,-2 2 0,1-1-243,-6 0-451,8 5-437,1-5 1058,0 0-1,0 0 0,-1 0 1,1 0-1,0 0 1,0 0-1,0 0 1,0 0-1,0 0 1,1 0-1,1 0 20,0 0 0,-1 0 0,1 0 0,0 0 0,0-1 0,0 1 0,0-1 0,0 0 0,0 0 0,5-1 0,31-7-429,-23 4 347,71-20-12,13-3-246,-71 23 510,58-3 1,-86 7 26,1 1-77,0 1-54,0 0 0,-1 0 0,1-1 0,0 1 0,0 0 0,-1 0 0,1 1-1,-1-1 1,0 0 0,0 0 0,0 1 0,0-1 0,0 0 0,1 5 0,-1-1 145,-1 0-1,0-1 1,0 1 0,-1 9 0,0 3 418,1-11-427,-1 0 0,0-1 0,-3 10 0,-1 11-122,3-4-24,0 0 0,1 1 0,1-1 0,1 1 0,5 27 0,3-3-1,-5-21-5,10 31 0,-11-49-17,0-1-1,0 0 0,1 0 1,0-1-1,0 1 1,1-1-1,0 0 1,6 7-1,-10-12 32,1-1 0,-1 0 0,0 0-1,1 1 1,-1-1 0,0 0 0,1 0 0,0 0 0,-1 0-1,1-1 1,-1 1 0,1 0 0,0-1 0,0 1 0,-1-1 0,1 0-1,0 1 1,0-1 0,-1 0 0,1 0 0,0 0 0,0 0-1,0 0 1,-1-1 0,1 1 0,0-1 0,0 1 0,-1-1 0,1 1-1,0-1 1,-1 0 0,1 0 0,-1 0 0,1 0 0,2-2-1,1-1 108,0-1 0,0 0-1,0 0 1,-1 0-1,0 0 1,0-1-1,0 0 1,4-9-1,2-10 72,-2 0 0,0 0-1,-2-1 1,6-46-1,-9 50-185,-1 0 0,0 0 0,-2 0 0,-1 0 0,-1 0 0,-5-22 0,5 33 0,-1 0 0,0 0 0,-1 0 0,0 1 0,-1 0 0,0 0 0,-1 0 0,0 0 0,0 1 0,-1 0 0,0 1 0,-1-1 0,-14-11 0,13 12 46,0 1-1,-1 0 0,0 1 1,0 0-1,-21-8 1,25 12-112,0 1 0,0-1 0,0 1 0,0 0 0,0 0 0,0 1 0,0 0 0,0 0 0,0 0 0,-1 1 0,1 0 0,0 0 1,-7 2-1,2 1-208,-1 0 0,1 1 0,0 0 0,0 1 0,-15 10 0,20-11-1228,0 0 1,0 0-1,-5 7 0,-5 7-5028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24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1 289 4808,'0'0'12466,"9"-3"-12103,89 4 1116,92-2-772,-111 2-700,-48 0-146,35-3-1,152-4 1613,-143 7-1210,112 9-80,-1 0-198,82-2 15,-57-3 0,-2 1 0,-110-7 39,79 1 938,51 2-91,-125-3-662,67-6-79,-92 2-209,17-7-4,-38 2 49,-32 6 19,-16 3 1848,-20-14-1257,3 9-620,0-1 0,0 1 1,0 1-1,-1-1 0,0 1 1,0 0-1,0 1 0,-11-4 0,-23-15-95,15 8 124,-1 2 0,0 0 0,-35-10 0,19 7 0,-31-6 0,36 11 0,-81-12 0,35 8 0,32 6-115,29 5 12,1 0 0,-30-10 0,46 10 103,1 0-16,5 4-64,2 0-16,80-1-1160,-42 6 1318,-1 2 1,0 2-1,0 2 0,51 21 0,24 18-541,-103-44 479,0 0 0,0 0 0,0 1 0,-1 0 0,0 1 0,-1 0 0,0 1 0,0 0 0,0 0 0,-1 0 0,11 21 0,-16-26 68,-1 0-1,1 0 0,-1 0 0,1 1 1,-1-1-1,-1 1 0,1-1 1,0 0-1,-1 1 0,0-1 0,0 1 1,-1-1-1,1 1 0,-1-1 1,0 0-1,-3 8 0,2-4 26,-1-1-1,-1 0 0,1 0 1,-1 0-1,-1 0 1,1-1-1,-1 0 1,-8 9-1,-11 11-92,15-16 0,0-1 0,0 0 0,-16 12 0,-12 5 0,-57 52 0,82-67-107,-1-1 0,-14 10-1,-7 4-907,33-22 712,-3 0-161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26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25 15464,'0'0'348,"-2"-8"469,2 6-683,0 1-116,0 0 1,0 1-1,0-1 1,0 0-1,0 1 1,0-1-1,0 1 0,-1-1 1,1 0-1,0 1 1,0-1-1,-1 1 1,1-1-1,0 1 0,0-1 1,-1 1-1,1-1 1,-1 1-1,0-2 0,0 1 130,-8 22-52,4-6-96,1 1 0,0 0 0,1 0 0,1 0 0,1 0 0,0 21 0,-1 6 0,4 160 0,1-132 0,12 248 474,4 101 236,-9 782-95,-16-778-426,-1-3 315,2-219 1084,5-175-1584,-1 0 0,-1-1 0,-7 31 0,9-57-4,0 0 0,0 0 0,0 0 0,0 0 0,0 0 0,0 0 0,0 0 0,0 0 0,0 0 0,0 0 0,0 0 0,0 0 0,0 0 0,-1 0 0,1 0 0,0 0 0,0 0 0,0 0 0,0 0 0,0 0 0,0 0 0,0 0 0,0 0 0,0 0 0,0 0 0,0 0 0,0 0 0,0 0 0,0 0 0,0 0 0,0 0 0,0 0 0,0 0 0,0 0 0,0 0 0,0 0 0,0 0 0,-1 0 0,1 0 0,0 0 0,0 0 0,0 0 0,0 0 0,0 0 0,0 0 0,0 0 0,0 0 0,0 0 0,0 0 0,0 0 0,0 1 0,0-1 0,0 0 0,0 0 0,0 0 0,0 0 0,0 0 0,0 0 0,-2-7 1,0-10-66,9-243-4256,-1 70 1049,-6 67 1226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05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332 190 3224,'0'0'5533,"-1"-4"-4700,-2-2-685,2 4-89,0-5-48,-1 2-31,2 3 48,-1 0 0,1 0 0,-1 0 0,1 0 0,0 0 0,0 0 0,0 1-1,0-1 1,1 0 0,-1 0 0,0 0 0,2-3 0,0-6 1422,-1 7-1366,-1 1 1,2 0-1,-1 0 1,0 0-1,1 0 0,-1 0 1,1 0-1,0 1 1,0-1-1,0 0 0,0 1 1,0-1-1,5-3 1,1-3-12,-2 3 148,1 0 1,-1 1-1,1-1 1,0 1 0,14-7-1,8-7 130,-25 17-336,0 0 0,0 0 0,0 0 0,0 0 0,1 1 0,-1 0 0,0 0 0,0 0 0,1 1 0,-1-1 0,1 1 0,4 0 1,-3 0 3,0 1 0,0-1 0,-1 1 0,1 0 0,0 1 0,-1 0 0,1-1 0,9 6 1,-2-1-20,-11-6 0,1 1 0,-1 0 0,0 0 0,0 0 0,0 0 0,0 1 0,3 2 0,4 3-6,-6-5 13,0 1 1,-1-1-1,1 1 0,-1 0 1,3 3-1,3 5 221,-5-7-109,0 1-1,0-1 1,0 0 0,-1 1-1,2 5 1,-2-5-34,0 0 0,-1 1 0,0-1 0,0 0 0,0 1 0,-1 10 0,0-13-35,0-1 0,-1 1 1,1 0-1,-1 0 0,0 0 1,1 0-1,-1-1 0,-1 1 1,1 0-1,0-1 0,-1 1 1,1-1-1,-1 1 0,-2 1 0,-12 14 148,-1-2 0,0 0 0,-38 25 0,26-19-182,21-15-39,-1 0-1,-11 6 1,-9 5-216,17-10 296,-1-1 1,1 0-1,-1-1 0,-22 7 1,9-3 151,16-4-219,-1-2 0,-15 6 1,24-9-78,4-1-109,29 1 228,36 7 0,10 2-244,-62-8 190,-1 0 1,0 1-1,0 1 0,-1 1 1,1 0-1,-1 1 0,0 0 1,0 1-1,-1 0 0,18 13 0,-22-14 28,-1 1 0,1-1 0,-1 1 0,0 1 0,-1-1-1,1 1 1,-2 0 0,1 1 0,-1-1 0,5 12-1,-10-20-5,3 8 19,0 0 0,4 16 1,-7-21-6,1 0 0,-1 0 0,0 0 0,0 0 0,0 0 1,0 0-1,-1-1 0,1 1 0,-1 0 0,0 0 0,0 0 1,-1 4-1,-2 0 20,0 0 0,-1 0 0,0 0 1,0-1-1,0 1 0,0-1 0,-1-1 0,-9 8 1,-6 2-68,-29 17 0,17-12 156,-10 4-48,0-1 1,-1-3-1,-1-2 0,-1-1 1,-78 16-1,90-26-44,-38 2-1,63-8-241,1-1-1,-1 0 0,0 0 0,1-1 0,-1 0 0,1-1 1,0 0-1,-10-3 0,17 5 41,0-1 0,0 1 0,0-1 1,0 1-1,0-1 0,1 0 0,-1 1 0,0-1 1,0 0-1,1 1 0,-1-1 0,1 0 0,-1 0 1,0 0-1,0-1 0,0 0-652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27.7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4144,'0'0'13526,"6"0"-13770,11 1 234,1 1 0,-1 0 0,18 6 0,14 2 303,58 15 162,0-1-238,20-6-20,0-5 0,224-8 0,254-68 76,-109-11-84,-259 40-186,178-13 421,-367 44-497,0 3 0,-1 2 0,70 11 0,-106-11 104,0 1 0,0 0 0,0 1-1,0 1 1,-1-1 0,1 2 0,-1-1-1,15 12 1,-18-11 96,0 0 0,0 0 0,0 0-1,-1 1 1,0 0 0,0 0 0,-1 1 0,0-1 0,0 1-1,0 0 1,3 11 0,5 23-155,-2 0-1,-1 1 1,-3 0-1,3 68 1,-11 178 671,-2-178-81,-31 418 556,-14 49-1118,30-51 1883,10 25-1718,7-403-165,9 304 0,-7-339-34,-1-65 1508,0-47-1031,-1-2-433,0 1 0,0 0 1,0-1-1,0 1 0,0-1 1,0 1-1,-1-1 0,1 1 1,0-1-1,0 0 0,0 0 1,0 0-1,-1 1 0,1-1 1,0 0-1,0 0 0,-3-1 0,-21-4-74,20 3 44,-12-4-356,-1-1 1,1 0-1,1-2 0,-20-12 0,15 8 130,-38-16 1,-6 5-267,-1 2 0,-2 4 0,-101-15 0,77 19-357,-177-19-292,-157 10 1393,240 27-658,-14-1 418,77-5 284,-164 20 1,81-1-229,-4 2 1361,128-6-817,52-7-587,0-1 1,-39 1-1,23-1 290,35-3-1054,9-2-265,17-7-1717,2 0 1562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28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3224,'0'0'9225,"1"1"-8116,4 8-683,-1 1-1,1-1 0,-2 1 1,1 0-1,-1 0 1,1 12-1,6 65 608,-5-35-803,12 224 2135,-12-139-1691,20 443 780,-23 1-171,-15-75-1283,-19-6 471,31-486-77,-1 0 0,-7 27 1,9-39-846,-1-4-640,-3-4 1092,1-1 0,0 0 0,1 0-1,0 0 1,-3-13 0,-3-41-293,5 29-541,-7-47-2843,7 33-3327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6:28.8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356 99 15264,'0'0'1674,"-2"1"-1571,-2 5 24,0 0 0,-1 0 0,2 0-1,-1 1 1,1-1 0,0 1 0,-4 14 0,-2 5 256,-35 101 337,10-23-601,-41 114 713,-3 9 983,53-157-1466,12-29-105,-24 48 0,33-80-217,3-7 231,2-5-204,42-92 58,28-96 282,-46 125-394,37-70 0,44-58 0,-78 148 0,2 2 0,1 0 0,2 3 0,3 1 0,76-69 0,-101 100 0,1 0 0,0 1 0,1 0 0,0 0 0,15-5 0,-23 10 0,1 1 0,0 0 0,-1 1 0,1-1 0,0 1 0,0 0 0,0 0 0,0 1 0,0 0 0,0 0 0,-1 0 0,1 1 0,0 0 0,0 0 0,9 3 0,-10-1 0,0 0 0,0 0 0,0 0 0,-1 0 0,1 1 0,-1 0 0,0 0 0,0 0 0,0 1 0,0 0 0,2 5 0,7 10 0,12 28 0,-4-4 0,17 61 0,7 50 0,-43-146 0,44 234-1,-29-137 16,14 89 151,-30-188-438,1 1 0,0-1 0,0 0 0,1 0-1,0 0 1,0 0 0,5 7 0,-5-11-2060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7:07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4 4288,'0'0'3472,"-11"-3"3480,10 3-6875,-1 0 1,0 0-1,1 0 1,-1 0-1,1 1 1,0-1-1,-1 1 1,1-1-1,-1 1 1,1 0-1,0-1 0,-1 1 1,1 0-1,0 0 1,0 0-1,-1 0 1,1 0-1,-1 2 1,0 0-15,-1 0 0,1 0 1,0 1-1,0-1 0,1 1 1,-3 7-1,0 3-88,1 0 0,-3 27-1,-20 107 26,8-83 0,17-62 2,1 0-1,-1-1 0,-1 1 0,1-1 0,0 1 0,0-1 0,-3 4 0,2-4-12,1-1 0,0 1 1,0 0-1,0 0 0,0 0 0,0 0 0,1 0 0,-1 0 1,0 0-1,1 0 0,-1 3 0,-1 3-391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7:08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0 13824,'0'0'314,"0"2"46,8 91 478,-25 225 76,8-207-1492,4-72 322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15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368 261 7168,'0'0'330,"0"-1"-8,9-14-512,20-35 2000,-27 44-1541,0 1-1,0-1 1,0 1-1,0-1 0,-1 0 1,0 0-1,0-10 1,1-11 128,-1 21-225,0 0 0,-1 0 0,0 0 0,0-1 0,-1 1 0,-1-7 0,2 9-161,-1 1 0,0-1 1,-1 0-1,1 1 0,-1-1 0,1 0 1,-1 1-1,-4-6 0,3 7-10,1 0-1,-1 0 1,1 0-1,-1 0 0,0 0 1,1 0-1,-1 1 1,0 0-1,0-1 1,0 1-1,-3 0 1,1 0 35,1 0 0,0 0 0,0 1 0,0 0 0,-1 0 0,1 0 0,0 0 0,-8 2 0,-34 10 542,45-11-566,-11 2 112,1 1 1,-1 0-1,1 1 0,0 1 0,0 0 0,1 0 0,0 1 0,-12 9 1,-50 54-963,60-57 591,1 1 0,0 0-1,-15 27 1,21-32 233,0 0 0,1 0 1,0 0-1,1 0 0,0 1 0,0 0 0,1-1 1,0 1-1,1 0 0,0 0 0,1 19 1,1-26 43,-1 0 0,1 0 1,0-1-1,-1 1 0,1-1 0,1 1 1,-1 0-1,0-1 0,1 0 1,-1 1-1,1-1 0,0 0 1,-1 0-1,1 0 0,0 0 0,0 0 1,1 0-1,-1-1 0,0 1 1,1-1-1,3 2 0,5 3 148,1-1 0,0-1 0,19 4 0,-13-3-102,15 3 166,45 4 0,-48-8-136,0 1 1,35 10-1,-40-7-118,3 1-29,0 1 0,34 17 1,-54-23 33,0 1 0,0 0 0,-1 0 0,1 1 0,-1 0 0,-1 0 0,1 1 0,-1-1 0,0 2 0,-1-1 0,9 13 1,-13-15 35,1-1 1,0 1-1,-1 0 1,0-1 0,0 1-1,0 0 1,0 0-1,-1 0 1,0 0 0,0 0-1,0-1 1,-1 1 0,-1 7-1,-1-1 57,0 1 0,0-1 1,-1 1-1,-8 12 0,4-9-70,-1 0 1,-1-1-1,-1 0 1,-23 24-1,13-16-13,15-16 8,0-1 0,-1 1 0,1-1 1,-9 4-1,-14 11-80,17-13-216,0 0-1,0 0 1,0-2 0,0 1-1,-18 4 1,15-10-992,10 0-2085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16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28 2304,'0'0'937,"0"-8"711,0 7-1531,0 1-1,1-1 1,-1 0 0,0 1-1,0-1 1,0 0 0,0 1-1,0-1 1,-1 0-1,1 1 1,0-1 0,0 0-1,0 1 1,0-1 0,-1 0-1,1 1 1,0-1-1,-1 1 1,1-1 0,0 1-1,-1-1 1,1 0 0,-1 1-1,1-1 1,-1 1-1,1 0 1,-1-1 0,1 1-1,-1-1 1,0 1 0,1 0-1,-5-1 3935,4 1-3609,-2 0-314,2 0 347,-2 8 95,3-8-515,-1 1 0,0 0 0,1 0-1,-1 0 1,1 0 0,0 0 0,-1 0-1,1 0 1,0 0 0,-1 0 0,1 0-1,0 0 1,0 0 0,0 0 0,0 0-1,0 0 1,0 1 0,0-1-131,-1 1-25,-2 6 42,2-6 252,1-1-111,0 4-200,1 0-948,-2 1-528,-4 1 572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18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86 10136,'0'0'464,"0"-2"-10,1-5-384,0 1 0,0-1-1,0 0 1,1 1-1,2-7 1,4-13 1130,-7 14-641,-5 18 338,-5 19 303,8-18-1200,1 0 0,-1 0 0,2 0 0,-1 0 0,1 0 0,0 1 0,0-2 0,4 14 0,3 1 0,15 29 0,-14-33 0,-1 0 0,10 33 0,-4-3 58,8 42 180,-9-39 38,0 1-248,-13-43-29,1-5-1,-1 0 1,1 1-1,0-1 0,0 0 1,0 0-1,2 5 1,-2-7-71,7-6-354,-4 2 430,-1-1 0,0 0 0,0 1 0,-1-1 0,1 0 0,-1-1 0,0 1 0,0 0 0,0 0 0,-1-1-1,3-8 1,5-16 243,5-2 42,-7 14-255,1 0 0,11-18 1,-12 24-36,-3 4-111,1-1 0,0 1 0,0 0 0,1 1 0,11-11 1,-9 10 79,-8 7 32,1 0 0,-1-1 0,0 1 0,1 0 0,-1-1 0,1 1 0,-1 0 0,0-1 0,1 1 0,-1 0 0,1 0 0,-1 0 0,1 0 0,-1-1 0,1 1 0,-1 0 0,1 0 0,-1 0 0,1 0 0,-1 0 0,1 0 0,-1 0 0,1 0 0,-1 0 0,1 0 0,-1 1 0,1-1 0,-1 0 0,1 0 0,-1 0 0,1 1 0,-1-1 0,0 0 0,1 0 0,0 1 0,0 0 0,1 0 0,1 1 0,-1-1 0,1 1 0,-1 0 0,1 0 0,-1 0 0,0 0 0,0 0 0,0 0 0,0 1 0,0-1 0,-1 1 0,1-1 0,-1 1 0,2 3 0,2 7 0,0-1 0,2 15 0,-5-19 0,14 60 128,8 101 0,-23-167-153,-1 2-6,1-1 0,-1 1-1,1-1 1,0 0 0,0 1-1,0-1 1,1 0 0,-1 1-1,4 3 1,1-1-345,-5-5-110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18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 11976,'0'0'1200,"1"2"-1099,0 0-100,1 0 0,-2 1 1,1-1-1,0 0 0,0 1 0,-1-1 0,1 1 1,-1 2-1,2 4-1,0-2 191,-1-1 0,0 1 0,0 0 0,-1-1 0,0 1 0,0 0 0,0-1-1,-2 9 1,-1 18 115,2-11-315,-1-1 1,-7 31 0,-2 16-263,8-55 298,2-8-274,0-1 1,0 1-1,0-1 0,0 9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19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177 459 5984,'0'0'1197,"-3"-8"55,0 4-782,2-1 0,-1 0 0,0 1 0,1-1 0,0 0 0,0 0 0,0 0 0,1 0 0,0-9 0,1-7 435,4-22 0,0 8-538,-3 0-361,-2 1 0,-7-52 0,5 75 97,0 1 1,0-1 0,-1 1 0,-1-1-1,0 1 1,0 0 0,-1 1 0,-1-1-1,1 1 1,-10-11 0,14 18-97,-1 0 0,1 1 0,0 0 0,-1-1 0,1 1 0,-1 0 0,0 0 0,1 0-1,-1 0 1,0 0 0,0 0 0,1 0 0,-1 1 0,0-1 0,0 1 0,0-1 0,0 1 0,0 0 0,0 0 0,0-1 0,0 1 0,0 1 0,0-1 0,-3 1 0,2-1 11,1 1 0,0 0 0,0 0 1,-1-1-1,1 1 0,0 1 0,0-1 0,0 0 1,0 0-1,0 1 0,1-1 0,-1 1 0,0 0 0,1-1 1,-1 1-1,1 0 0,-1 0 0,1 0 0,0 0 1,-2 4-1,-4 16-47,1 0-1,1 0 1,1 1 0,1 0-1,-1 40 1,5-30 202,1 0 0,1 0 0,11 45 0,11 49 170,7 130 0,-20-70-237,-12-171-543,0-1 1,-1 1-1,-1-1 1,-3 18-1,4-32 239,1 1-1,-1-1 1,0 1 0,0-1-1,0 1 1,0-1-1,0 1 1,0-1 0,0 0-1,0 1 1,0-1-1,0 0 1,-1 0 0,-1 2-1,-10 5-1335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05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63 14832,'-2'-1'332,"0"1"-295,-1-1 103,0 0 1,0 0-1,1 1 0,-1-1 1,0 1-1,0 0 1,0 0-1,-4 0 1,6 1-90,0-1 0,0 0 0,0 0 0,0 0 0,0-1 0,0 1 0,0 0 0,1 0 0,-1 0 0,0-1 1,0 1-1,0 0 0,-1-2 0,3-2 295,9-3-446,3-1 132,0 1 0,1 1 0,0 1 0,26-8 0,-32 12-29,-1-1-1,1 1 0,0 1 0,0-1 0,-1 2 1,1-1-1,0 1 0,0 0 0,-1 0 0,1 1 1,9 3-1,-6 0 17,0-1 1,0 1-1,0 1 1,-1 0-1,1 0 1,-2 1-1,1 0 1,-1 1-1,0 0 1,0 1-1,-1 0 1,-1 0-1,1 0 1,-1 1-1,-1 0 1,0 1-1,0-1 1,5 17-1,-3-6 25,-1 0-1,-1 0 0,-1 1 1,-1 0-1,2 38 1,-6-46 16,0 0-1,-1 1 1,0-1 0,-1 0 0,-1 0 0,0 0 0,-1 0 0,-1-1 0,0 1 0,-7 12 0,6-16-1,-1 0 0,-10 12-1,0 0-4,7-9-13,-1-1-1,-1 0 1,-25 20 0,14-12-34,-2-1 21,-1 0-1,-1-1 0,-1-2 0,-45 20 0,65-33-11,1 0-1,-1 0 0,0-1 0,0 0 1,0-1-1,0 1 0,0-2 0,-15 1 1,21-1 134,3-1-78,0-2-58,1 1 0,-1-1 0,1 1 0,0 0 0,0 0 0,0 0-1,0 0 1,0 0 0,0 0 0,0 0 0,1 1 0,-1-1 0,3 0 0,39-17 51,-31 14-22,25-9 102,56-12 0,-46 15-146,78-17-87,5 1-665,-69 15-4988,-31 4-212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19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1 181 13824,'0'0'1246,"1"-1"-1022,35-10-109,-15 6 245,15-4 451,-25 7-578,1-1 0,-1 0 0,15-7-1,11-6 16,41-10 0,-42 14-1502,65-29 1,-61 20 183,-3 1-8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8:38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51 10136,'-1'0'-12,"0"0"49,0 0-1,0 0 1,1 0-1,-1 0 1,0 0-1,0 0 1,0 0-1,0-1 1,1 1-1,-1 0 1,0 0-1,0-1 1,1 1-1,-1 0 1,-1-2-1,1 1-1,0 0 1,1 0-1,-1-1 0,0 1 0,1 0 0,-1-1 0,1 1 0,-1 0 0,1-1 0,0 1 0,0-1 0,0 1 0,0-1 0,0 1 0,0-3 0,1 0 380,0-3-21,-1 6-141,-1 1 0,0-1-1,1 0 1,-1 0 0,0 1-1,0-1 1,0 0 0,0 1 0,0-1-1,0 1 1,0-1 0,-1 0 0,-4-1 132,7 4 277,0-1-642,-1 0 0,1 0 1,0 0-1,-1 0 0,1 0 1,0 0-1,-1 0 0,1 0 1,-1 0-1,0 0 0,1 0 1,-1 0-1,0 3 0,1 5-52,-1 0 0,1 0 0,1-1 0,-1 1 0,5 12 0,-3-8 48,0-1-1,-1 2 0,1 17 0,-2-16 70,6 29 0,6 10 162,8 92 1,9 20-156,-5-34-78,29 211-14,-38-200-3,0-7 49,-9-93 45,23 178 527,-18-78-341,7 144-226,-18-217 25,4 50 8,-2-54 27,-1-30 110,10 65-1,-4-60-91,-5-20-94,2 0 0,-1-1 0,2 0 0,16 36 0,-15-38-35,1 3 11,-2-14 48,-5-5 70,-3-17-597,0-4 39,4-15-1114,-3-43 1,-1 18-842,2 20 784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36.9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131 30 3224,'1'-13'12122,"11"-3"-10943,-14 44-1095,-2 0 1,0 0-1,-10 29 1,6-23-29,-21 136 29,2-7-26,7-63 13,-12 163 0,29-97-72,3-157 0,2 17 21,-1-23-162,0 1 1,-1 0-1,0-1 1,1 1-1,-1 0 1,0 0-1,-1 0 1,0 5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37.4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 11544,'0'0'1157,"1"-1"-1061,5-1-48,-5 1 144,0 1-127,1 0-1,-1 0 1,1 1 0,-1-1 0,0 0 0,1 0-1,-1 1 1,0-1 0,0 1 0,1-1-1,1 2 1,0 1-4,0 0 0,-1 1 0,0-1 0,0 1 0,0-1 0,0 1 0,0 0 0,-1 0 0,1-1 0,-1 1 0,1 7 0,1 7 194,1 21-1,-3-34-205,1 64 343,-9 99 1,3-119-412,4-42-414,0 1 1,-1 0-1,-1-1 0,1 1 0,-1-1 0,0 1 0,-4 7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37.9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9416,'0'0'852,"8"1"-571,-5 1-90,0-1 0,0 1 0,0 0 0,0 0 0,0 0 0,-1 0 0,1 0 1,-1 0-1,0 1 0,1 0 0,-1-1 0,0 1 0,-1 0 0,3 4 0,3 6 154,-1 0-1,4 15 1,-5-15-284,2 11 77,-1-1 0,5 44 0,4 16-90,-12-72-140,0 2-147,0 1 0,1 17 1,5 45-270,-1-7-4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38.4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445 5 4144,'-15'-5'10212,"14"6"-10112,-1-1 1,1 1-1,-1-1 1,1 1-1,0 0 0,-1-1 1,1 1-1,0 0 1,0 0-1,-1 0 1,1 0-1,0 0 1,0 1-1,0-1 1,0 0-1,1 0 1,-1 1-1,0-1 1,0 0-1,0 4 1,-16 36 252,15-34-157,-8 29 42,9-27-308,-1 0 1,-1-1-1,-5 15 0,-37 56-337,-12 59 869,26-62-201,-6 18-381,-40 88-264,24-62 264,19-30 109,28-74-480,-5 20-1,1-5-846,9-27 516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38.9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3 12528,'0'0'945,"2"0"-641,4-3 464,-2 23 215,-3-16-934,-1-1 1,0 0-1,0 0 1,-1 0 0,1 0-1,-1 0 1,-1 5-1,-2 17-29,5 15-20,-1 32 0,0-39 0,0-24 0,1 1 0,-3 17 0,-1-10-1,0-3-36,1 0 1,0 13-1,2-23-108,0 0 0,0 0 0,-1-1 0,1 1 0,-1 0 1,0 0-1,0-1 0,-3 7 0,-6 9-5080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39.4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0 6912,'-18'9'744,"23"7"-744,-5-5 0,0 5 1664,0-1 312,0 1 64,0 4 8,-5 2-1624,0-2-328,2 7-96,3 9 0,-5-2 0,0 2 0,5-1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06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36 3224,'0'0'143,"-1"-8"26,-4-6 10285,4 13-10380,1 0 0,-1-1-1,0 1 1,0 0 0,0 0 0,0 0-1,0 0 1,0 0 0,0 0 0,-1 0-1,-1-1 1,-3 5 930,1 10-625,-7 44-179,7-33-74,4-11-28,0 0 1,0 0-1,2 16 1,0-3 17,4 39 173,-1-32-137,19 133 616,-9-81-370,-3-32-236,-4-20-56,1-1-1,2 0 0,1 0 1,2-1-1,31 57 0,-37-77-44,0 0-1,0 0 1,2-1-1,-1 0 0,1 0 1,0-1-1,1 0 1,0 0-1,1-1 0,18 10 1,-11-8 41,1-1-1,1-1 1,0-1 0,0-1-1,40 8 1,56 4 218,68 14 93,-60-13-341,93 7 137,-7-2 198,70 9 665,466 16-454,-380-25-196,-294-19-357,59 6-50,53 8-66,105 16 382,94 16 165,-122-46-252,-159-6-384,196 13 1020,-207-6-866,0-3-1,136-15 0,-199 10-13,14-1 0,86-16 0,-24-1 0,-77 14 17,-19 3-1,0 1 0,0 0-1,14-1 1,-19 3 59,5-3-3,-1-1 5,16-5-50,-22 9-23,1-1-1,-1 1 1,1-1 0,-1 1 0,1-1-1,-1 1 1,1 0 0,-1 0 0,4-1-1,22-1-324,13-9 480,-23 5-293,-6 3 103,5-2 25,0 0-1,1 1 0,-1 1 1,25-2-1,-39 5 7,0 0 0,0 1 0,0-1 0,0 1 0,0 0 0,-1 0 0,1-1 0,0 1 0,0 0 0,-1 1 0,1-1 0,0 0 0,1 2 0,-1-1 0,0 0 0,0-1 0,0 1 0,0-1 0,0 0 0,0 1 0,1-1 0,-1 0 0,0 0 0,4 0 0,5 0 0,1 0 0,0-1 0,17-2 0,-26 2 0,-1-1 0,0 0 0,1 0 0,-1 0 0,0 0 0,0 0 0,0-1 0,0 1 0,0 0 0,0-1 0,0 0 0,-1 1 0,1-1 0,2-3 0,21-33 0,-12 17 0,4 5 0,-12 10 36,-4 4 648,-1 1-470,4-4-172,-4-3-42,1 7 0,-1 0 0,0 0 0,0 0 0,0-1 0,0 1 0,-1 0 0,1 0 0,0 0 0,0 0 0,0 0 0,-1 0 0,1 0 0,-1 0 0,1 0 0,-1 0 0,1 0 0,-1 1 0,0-1 0,1 0 0,-1 0 0,0 0 0,-1-1 0,-3-3 0,1 0 0,-1 0 0,1 1 0,-1-1 0,0 1 0,-1 0 0,1 0 0,-7-3 0,-12-9 0,9 6-29,0 1 1,-1 1-1,-28-11 0,8 4-10,19 7-1,1 1 33,-23-14 0,32 17 11,0 1 1,0 0-1,-1 0 0,1 0 0,-13-2 1,-41-5-118,44 7 104,15 3-7,0-1-1,0 1 0,0 0 1,0 0-1,0 0 0,0 0 1,-1 0-1,1 0 1,0 1-1,0-1 0,0 1 1,-3 0-1,4 0-71,2 0-62,-1 1 154,1-1 1,-1 0 0,1 0 0,-1 0 0,1 0 0,0 1 0,0-1-1,0 0 1,-1 0 0,1-1 0,0 1 0,0 0 0,0 0 0,1 0-1,-1-1 1,0 1 0,0 0 0,0-1 0,0 1 0,1-1 0,-1 1-1,0-1 1,3 0 0,1 2-17,70 26-302,73 23 254,-105-32 45,-32-13 17,23 8-1,-24-10 6,-1 0 0,0 1 0,1 0 0,-2 1 0,1 0 0,-1 0 0,13 13 0,0-1 1,-17-14-27,0 0 1,0 0-1,0 0 0,-1 0 1,0 1-1,0-1 0,0 1 0,0 0 1,2 6-1,-4-7 9,0-1-1,0 1 1,0 0 0,0-1 0,0 1-1,-1 0 1,1 0 0,-1 0-1,0-1 1,0 1 0,-1 0 0,1 0-1,-1 0 1,-1 4 0,-4 6 11,0 1 0,-2-1 0,1 0 0,-2-1 0,0 0 0,-12 14 0,-69 66-64,88-91 63,-14 13 102,-1-1-1,0-1 1,-1-1 0,-1 0 0,-19 9 0,-104 36 508,95-40-594,1 1 0,0 3 0,-48 29 0,81-42 30,7-5-26,-1 1 1,1 1 0,-6 5-1,-17 9-52,28-18-136,1-13-7805,4-3 3068,-4 0-1208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07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 5040,'5'19'12671,"5"-15"-12673,21 18 801,-17-12-469,28 15-1,-21-9-125,-18-14-176,-1 0 1,1 0-1,0 0 1,-1 0-1,1-1 0,0 1 1,6 2-1,5 0 64,-9-3-71,0 0 0,0 1 0,0 0 0,0 0 0,-1 0 0,1 0 0,0 1 0,-1 0-1,5 3 1,0 2 34,0 0 0,-1 1-1,0 0 1,0 0 0,-1 1-1,0 0 1,-1 0 0,6 14-1,-3-5 60,-6-15-78,0 0-1,-1 1 1,0-1 0,0 1-1,0 0 1,-1 0-1,1 0 1,-1 0-1,0 0 1,-1 0-1,1 0 1,-1 8-1,-3-1 44,0-1-1,0 0 0,-1-1 0,-1 1 0,0-1 1,0 0-1,-1 0 0,-1 0 0,1-1 1,-1 0-1,-1 0 0,0-1 0,0 0 0,-13 10 1,-6 6-202,-35 39 1,-22 20-135,3-12 493,69-59-1014,-7 4-2014,9-11-3929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10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3280,'0'0'8688,"2"2"-8566,1 0-132,-1-1 0,1 1 0,0 0 0,-1-1 0,1 0 0,5 2 0,13 5 137,-19-7-92,0 0 1,1 0-1,-1-1 1,0 1-1,0-1 1,0 1-1,0-1 1,5 1-1,121 2 1027,21-6-428,-106 6-531,-10-3-240,-17 0-1643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31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9 176 4432,'0'0'200,"-8"0"1274,15-1-274,0 0 0,1-1 0,-1 0 0,11-4 4100,4-1-4821,25 0 162,82-1 0,0 1-954,-100 5 224,45-5 570,48-2 243,-40 4-515,29-1-38,73-6 575,-131 7-635,126-21 48,-25 3 90,88-4-111,-216 26-99,9-2 27,-27 1-51,7 0 13,0-1 0,0 2 1,29 1 2724,-43 1-3814,0-1 1061,0 1-1,0-1 1,0 1-1,0 0 1,0 0-1,0 0 1,0-1-1,0 1 1,0 0-1,-1 0 1,1 0-1,0 0 1,-1 1-1,1-1 1,-1 0-1,1 0 1,-1 0-1,1 0 1,-1 1-1,0 0 1,2 3-1,0 3 1,1 0 0,-1 0 0,0-1 0,0 13 0,4 15 0,-2-16 0,3 26 0,-1 1 0,27 165 182,-22-130-140,8 115 87,-8-63-44,-3-38 6,7 56 276,8 36 18,33 231-50,2 95-56,-46-373-28,-2 132 227,-6-88-183,0 166-79,-4-249-215,-2-43-1,1-28 0,3 46 0,-1-33 1439,-4-46-1398,1-1 1,-1 0 0,1 1-1,0-1 1,-2-6 0,-5-8-51,-9-15-39,15 25 136,-1 1 0,-8-13 0,-10-10-984,-1 0 0,-45-45 0,51 60 423,0 1-1,-1 1 0,-1 0 1,0 2-1,-1 0 1,0 1-1,0 1 1,-1 1-1,-31-8 0,1 4-682,0 2 0,-73-5-1,81 12 938,22 1 23,-37 1 1,-289 11-581,167-2 1216,32-2 613,-1 0 917,148-6-1871,-24-5 2300,26 3-2765,0 0 1,0-1-1,0 1 1,-1 0-1,1-1 0,-1 1 1,0 0-1,1-1 1,-1 1-1,0-4 1,0-6-610,6-4-894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32.5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28 251 11976,'0'0'546,"-2"-1"-10,-3-2-316,4 2 455,2-2-539,-1 2-129,0 0 1,0 0 0,0 1-1,1-1 1,-1 0-1,0 0 1,0 1 0,0-1-1,0 0 1,-1 0-1,1 0 1,0 1-1,0-1 1,0 0 0,0 0-1,-1 1 1,1-1-1,-1-1 1,-2-5-53,-11-6 2200,13 16-2094,1-1 0,0 0 0,0 1-1,-1-1 1,2 0 0,-1 1-1,0-1 1,1 4 0,0-2 8,20 103 259,-17-85-181,1 0-1,13 37 1,4 10 93,-8-30-240,-10-30 0,0 0 0,3 12 0,20 69 0,-18-50 264,-27-84-20,16 40-255,-1 0 0,1 0 0,-1 0 0,1 0 0,-4-3 0,-10-16-49,6 3 8,2 0-1,0-1 1,1 0 0,-5-29-1,3 10 53,5 21 0,-4-28 0,5 11 10,0 12-28,1-1-1,1 0 1,5-44-1,-1 49 19,-3 14 0,0 0 0,1 0 0,0 1 0,0-1 0,1 1 0,0-1 0,0 1 0,0-1 0,0 1 0,1 0 0,0 0 0,6-8 0,6-7 0,-10 13 0,0 1 0,0-1 0,1 1 0,11-9 0,-7 7 1,0 2-1,1-1 0,0 1 1,0 1-1,19-7 0,-24 10-1,0 1-1,0-1 0,1 1 1,-1 0-1,0 1 1,1-1-1,-1 1 1,1 0-1,-1 1 0,1 0 1,-1 0-1,9 2 1,-13-2-11,0 0 0,0 0 0,0 1 0,1-1 0,-1 0 0,-1 1 1,1-1-1,0 1 0,0 0 0,-1 0 0,4 3 0,13 26-72,-9-15 96,-4-7 20,0 1 0,-1-1 0,0 1 1,-1 0-1,0 1 0,-1-1 0,0 0 0,0 1 0,-1-1 0,-1 1 0,1-1 0,-3 15 0,1-18-15,0 1 0,-1-1 0,0 0 0,-5 14 0,-5 13 50,10-23-51,0-1 0,-1 1 0,-1-1 0,0 0 0,0 0 0,-8 12 0,-6 10 26,-21 51-1,30-62-4,4-11-35,0 0 1,1 1-1,1-1 0,0 1 1,0 0-1,-1 15 0,1-8 3,2-15-6,0 0 0,1 0 0,-1 0 0,1 0-1,0 0 1,0 0 0,0 0 0,1 5 0,0-6 5,0 1 0,0-1 1,0 0-1,0 0 1,1 0-1,-1 0 0,1 0 1,-1 0-1,1 0 0,0 0 1,-1-1-1,1 1 0,0-1 1,0 1-1,4 1 0,2 1 33,-1 0-1,0-1 1,1 0-1,0 0 0,0-1 1,0 0-1,0-1 0,0 0 1,9 1-1,12-1 36,35-4-1,-20-5-320,-26 5-1125,-2-1-4925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33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136 180 13904,'0'0'2394,"-2"0"-1917,-7 3-97,5-2-342,1 0-1,-1 1 1,1-1 0,0 1 0,-1-1-1,1 1 1,-6 4 0,-11 11-24,14-12-24,0 0 1,0-1-1,1 2 1,0-1 0,0 1-1,-7 10 1,8-11 17,1 0 1,0 1 0,0 0-1,1 0 1,-1 0 0,1 0-1,0 0 1,1 0-1,0 0 1,0 1 0,0-1-1,0 0 1,1 1 0,1 9-1,0-5 63,-1-8-51,0 0 1,0 0 0,1 0-1,-1 0 1,1 0 0,0 0 0,-1 0-1,1 0 1,1 0 0,-1 0-1,0 0 1,1 0 0,-1-1 0,1 1-1,0-1 1,3 4 0,-2-3 7,0 0 0,1-1 0,0 1 0,-1-1 0,1 0 0,8 3 0,-10-4-7,0-1 0,-1 0 0,1 1 0,0-1 0,0 0 0,0 0 0,0 0 0,0 0 0,-1-1 0,1 1 0,0 0 0,0-1 0,0 1 0,0-1 0,-1 0 0,1 1-1,0-1 1,2-2 0,7-5 108,0 0-1,-1 0 0,1-1 0,13-17 0,30-43 314,-39 47-325,-9 13-75,-1 0-1,0 0 0,-1-1 0,0 1 0,0-1 0,-1 0 0,0-1 1,-1 1-1,0 0 0,-1-1 0,0 1 0,-1-1 0,-1-20 0,0 24-27,0 0 0,0 1 0,-1-1 0,0 1 0,0-1 0,-1 1 0,0 0 0,0 0 0,0 0-1,-1 0 1,1 1 0,-1-1 0,-1 1 0,1 0 0,-1 0 0,0 1 0,0-1 0,0 1 0,-1 0-1,-9-5 1,11 7-182,0 1-1,1 0 1,-1 0 0,0 0-1,0 0 1,0 1-1,0 0 1,0-1-1,0 2 1,0-1-1,0 0 1,0 1-1,0-1 1,0 1-1,0 0 1,-7 4-1,1 2-6282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33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89 8288,'0'0'756,"-4"-7"-608,1-12 155,4 17-234,-1 0 0,-1-1 0,1 1-1,0 0 1,0 0 0,-1 0 0,1 0 0,-2-2-1,2 2 66,-1 0 0,1 0-1,-1 0 1,1-1 0,0 1-1,0 0 1,0 0-1,0-3 1,1 3 35,-1 0 1,0 0-1,0 0 0,0 0 1,0 1-1,-1-1 0,0-5 1370,0 10-1433,1 0 1,-1 0-1,0-1 1,0 1-1,0 0 1,0-1-1,-1 1 0,-1 2 1,1-2-95,1-1 0,0 1 1,-1-1-1,1 1 0,0 0 0,0-1 0,0 1 1,0 5-1,-2 30 75,2 59-1,3-79 129,1 0 0,7 21-1,-4-14 188,-5-19-307,1-1 1,0 0 0,1 1 0,-1-1 0,1 0 0,0-1 0,0 1 0,0-1 0,1 1 0,5 4 0,-7-6-33,0-1 1,1 0 0,-1 0-1,0 0 1,1 0-1,0-1 1,-1 1-1,1-1 1,0 1-1,0-1 1,0 0-1,0 0 1,0-1-1,0 1 1,0 0-1,0-1 1,0 0-1,0 0 1,0 0-1,5 0 1,-4-1-27,-1-1 0,1 1 1,0-1-1,0 0 1,-1 0-1,1-1 0,-1 1 1,0-1-1,0 1 0,0-1 1,0 0-1,0 0 0,0 0 1,-1-1-1,4-4 0,1-5 16,0 1 0,-1-1-1,5-14 1,-4 11-44,-2 1 1,0-1-1,-1 0 1,0 0-1,-1 0 1,0-18-1,1-46-101,-4 79 340,0 5-3253,0 14 1485,0-1-14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34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93 6912,'-1'0'8219,"2"8"-6865,4 6-455,-4-11-872,0 0 1,0-1-1,0 1 1,0 0 0,0-1-1,-1 1 1,0 0-1,1 0 1,-1 5-1,-4 27-99,4-24 31,-1 0 0,0 0 0,-6 18 0,-15 62 291,21-89-90,-4 11-574,2-11-93,0-8 230,1-4-48,2 0-1,-1 1 0,1-1 0,1 0 0,0 1 0,0-1 0,1 1 0,4-15 0,-2 4-20,1 0-544,10-28 0,-12 40 909,0-1 0,1 1 0,0 1-1,1-1 1,8-11 0,-12 18 964,3-1-117,-4 2-828,1 0 0,-1 0 0,0 0-1,0 0 1,1 0 0,-1 0 0,0 0-1,0 0 1,1 0 0,-1 0 0,0 0-1,0 0 1,1 0 0,-1 0 0,0 0 0,0 0-1,1 0 1,-1 0 0,0 0 0,0 0-1,1 1 1,-1-1 0,0 0 0,0 0-1,1 0 1,-1 0 0,0 1 0,0-1-1,0 0 1,1 0 0,-1 0 0,0 1 0,0-1-1,0 0 1,0 0 0,0 0 0,0 1-1,1-1 1,-1 0 0,0 0 0,0 1-1,0-1 1,3 5 3,0 1 0,0-1 0,-1 0-1,0 1 1,0-1 0,0 1 0,-1 0 0,2 10 0,-1 1 567,-2 29 1,-1-27-327,3 22 0,5-4 78,-7-35-97,2-3-606,1 0 399,0-1 0,0 0-1,1 0 1,-1-1-1,0 1 1,-1-1-1,1 1 1,0-1-1,-1 0 1,5-6-1,20-38 575,-17 28-623,32-61 121,-37 70-149,0 0 0,0 0-1,-2-1 1,1 1-1,-1-1 1,-1 0-1,0 0 1,0-1-1,-1 1 1,-1-13-1,0 23-108,0 0-1,-1 1 0,1-1 0,-1 0 0,1 0 1,-1 1-1,1-1 0,-1 0 0,0 1 0,1-1 1,-1 1-1,0-1 0,1 1 0,-1-1 0,0 1 1,0-1-1,0 1 0,1 0 0,-2-1 1,-7 0-5746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43.2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379 237 10136,'0'0'230,"-5"-6"309,2 4-453,1-1 0,-1 0-1,1 0 1,0 0 0,0-1 0,0 1-1,1 0 1,-1-1 0,1 1 0,0-1-1,-1 0 1,2 1 0,-2-9 0,1 2 567,1-1 1,1 0-1,2-19 1,12-33-46,-9 25 415,-2 25-319,-2 13-472,-2 7-144,-5 160 664,-6 58-361,9-194-358,-90 635 431,35-433-346,47-198-46,-2 0 0,-2-1 0,-29 53 0,26-62-62,17-25-10,-1 1 0,1 0 0,-1-1 0,1 1 0,0 0 0,-1-1 0,1 1 0,-1-1 0,0 1 0,1-1 0,-1 1 0,1-1 0,-1 0 0,0 1 0,0-1 0,1 0 0,-1 0 0,1 0 0,-1 1 0,1-1 0,0 0 0,-1-1 0,1 1 0,0 0 0,-1 0 0,1 0 0,0 0 0,-1 0 0,1 0 0,0 0 0,-1 0 0,1-1 0,0 1 0,0 0 0,-1 0 0,1 0 0,-1-1 0,-8-15 0,8 14 0,-1-1 11,1-1 0,-1 1 0,1-1 0,0 0 0,0 1 0,0-1 0,1 0 0,-1 1 0,1-6 0,0-1 190,0 1 0,2-15-1,6-4-200,-4 7 0,0-9-121,-4 29-40,1 0-174,-1 0 334,0 1 1,0 0-1,1 0 0,-1-1 1,0 1-1,0 0 0,1-1 1,-1 1-1,0 0 0,0 0 1,1 0-1,-1-1 0,0 1 1,1 0-1,-1 0 0,0 0 1,1 0-1,-1-1 0,0 1 1,1 0-1,-1 0 0,0 0 1,1 0-1,-1 0 0,0 0 1,1 0-1,-1 0 0,1 0 1,-1 0-1,0 0 0,1 0 1,-1 1-1,0-1 0,1 0 1,-1 0-1,0 0 0,1 0 1,-1 0-1,0 1 0,0-1 1,1 0-1,-1 1-2,9 4 3,18 29-1,-22-26 45,2 0 1,-1 0-1,12 11 0,50 45 121,104 123 0,-136-139-33,11 14-371,42 29 1,2 1 817,-67-66-766,1-1 0,36 26 0,-54-46 336,1 0-1,0-1 1,10 5-1,10 5 2871,-28-23-2811,-1 2-208,-3 7 0,-3 10 0,6-9 0,-9 9 0,-21 16 0,2-3 0,-36 42-601,16-13 486,28-31 386,-18 27 1,-7 7-271,-58 62-709,74-83 708,10-11 0,-32 30 0,-17 8 0,34-29 198,34-31 428,-4 6-1014,-1 12 260,1 0-1,0 1 1,-2 19-1,5-23 235,-7 67 653,2-17-1191,3 68 0,-3 21 357,-10-2 113,-58 234 0,58-316 32,4-16-10,-36 100 1,44-143 0,1 0 0,-4 24 0,7-33-44,0 1 9,0-3-18,1 0 0,0-1 0,-1 1 0,1 0 0,0 0 0,-1 0 0,1-1 0,0 1 0,0 0 0,0 0 0,0 0 0,0 0 1,0-1-1,0 1 0,0 2 0,0-2 684,1 0-526,6 10-4,-6-9-161,0 0-1,0 0 1,0 0-1,0 0 0,1 0 1,-1 0-1,1 0 1,-1 0-1,1-1 1,0 1-1,0-1 0,0 1 1,3 1-1,-4-3 0,1 1 1,0-1-1,-1 1 0,1-1 0,0 1 0,-1-1 0,1 0 1,0 0-1,-1 0 0,1 0 0,0 0 0,0 0 0,-1 0 1,1-1-1,0 1 0,-1-1 0,1 1 0,1-2 0,33-15-19,-23 10-38,190-90-310,81-15 638,-47 22-432,-192 71 134,-7 4 116,0-2-1,0-1 1,40-28 0,-27 10-72,82-55-32,91-30-513,-162 89 528,33-14 0,-11 8 0,-76 37 16,-7 1 376,-11-12-562,-24-19-2762,22 19 1546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44.3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32 156 2304,'-2'0'101,"1"0"-71,-3 2 8,-8-5 17,12 2 70,-1 1 0,0 0-1,1 0 1,-1-1 0,0 1 0,1-1 0,-1 1 0,0 0 0,1-1-1,-1 0 1,1 1 0,-1-1 0,1 1 0,-1-1 0,1 1 0,-1-1 0,1 0-1,-1 1 1,1-1 0,0 0 0,0 0 0,-1 1 0,1-1 0,0 0-1,0 0 1,0 1 0,0-1 0,0 0 0,0 0 0,0 0 0,0 1-1,0-1 1,0 0 0,0 0 0,0 1 0,1-1 0,-1 0 0,1-1-1,1-4 244,1 1 0,0-1 0,0 0-1,4-5 1,3-5-146,21-63 5394,-26 91-5381,29 44 454,3-1-1,62 72 1,-46-61-353,-21-27-192,0-2 0,3-1 0,0-2 0,3-1-1,45 30 1,-58-46-103,318 192 327,-292-187-296,1-2 0,69 17-1,-42-14 74,103 39-145,174 86 0,-330-136 11,134 66 42,-147-70-40,0 0 0,0 1-1,16 14 1,-24-19 29,-1 0 0,0 0 1,0 1-1,0-1 0,-1 1 0,0 0 1,0 0-1,0 0 0,0 0 1,-1 1-1,1-1 0,0 7 0,-2-9 7,-1-1 0,0 0 0,0 1 0,0-1 0,-1 0 0,1 1 0,0-1 0,-1 0 0,0 1 0,1-1-1,-1 0 1,0 0 0,0 0 0,0 0 0,-1 0 0,1 0 0,0 0 0,-1 0 0,1 0 0,-4 3 0,-3 1 104,0 1 0,0-1 0,-11 7 0,19-13-153,-27 16 163,12-7-132,1-1 0,-1 2 0,2 0 0,-1 1 0,2 0 0,-1 1 0,-12 16 0,15-13-132,1 0 0,0 2-1,-8 21 1,5-9 9,-1 4 83,1 1 1,-13 70-1,4-16 9,-43 112 0,-3 14 0,39-109 77,-80 357 1222,78-156-1431,21-127 840,5-63-798,4-115 44,-2-1 180,0 2-50,-1-1 0,0 0 0,1 0 0,-1 0 1,0-1-1,0 1 0,1-1 0,-1 0 0,0 1 0,0-1 1,0 0-1,1-1 0,-1 1 0,0 0 0,0-1 0,0 0 1,1 1-1,-6-3 0,-8-2-190,6 3 109,0 0 1,-1 1 0,1 0-1,0 1 1,-14 1-1,-282 44-1470,217-31 1550,-56 17-83,68-19 0,67-10-6,5 0-16,0-1 0,0 0 0,-10 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45.2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0 192 5064,'0'0'13021,"2"-1"-12955,5 0-32,0 0 0,1 0-1,-1 1 1,0 0-1,1 0 1,-1 1-1,0 0 1,10 2 0,3 0 31,93 5 502,-11-1-38,321 24 186,-291-29-521,158-19 0,127-61-121,-294 43-45,-100 27 498,-36-4-26,1 5-314,0 0 1,-1 1 0,0 1 0,0 0 0,-17-4-1,-72-10-233,46 10 166,-19-2-46,0 2-1,-90 2 1,142 11 76,17-3-115,0 0 1,0 0 0,0 0 0,-7-1 0,25 9-446,-2-1 179,4-1 167,1 0-1,0 0 1,24 5-1,8 5 244,-14-4 131,3 1-360,0 1-1,48 29 1,-71-36 2,-1 0 0,1 1 0,-2 1 0,1 0 0,-2 0 0,15 17 0,-22-22 48,0-1 1,0 1 0,0 0 0,-1 0 0,1 0 0,-1 0 0,0 0 0,-1 1 0,1-1 0,-1 0 0,0 1-1,0-1 1,-1 1 0,0-1 0,0 1 0,0 0 0,-1-1 0,1 1 0,-1-1 0,-3 10 0,1-9 30,1 1 1,-1-1-1,-1 0 1,1 0-1,-1 0 1,0 0-1,-8 8 1,-38 33 198,21-21-30,-78 63 536,52-46-862,31-23 51,4-2-17,-45 28 0,34-27 25,13-8-247,0 0 1,-1-2-1,-30 12 1,36-18-1176,3-6-70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54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6680,'0'0'7677,"1"1"-7530,9 6 98,-1 1 0,-1 0 0,0 1 0,0-1 0,0 2 0,-1-1 0,9 16 0,-5-2 30,-1 0 1,0 0 0,-2 1 0,6 27 0,7 33 52,-14-58-208,0 0-1,4 49 1,-9-50 61,0-5-72,-1-1 1,-1 0-1,-3 28 1,2-43-174,-1 7-106,1 0 0,1 20 0,0-29-487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54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0 106 2304,'1'0'6777,"7"-4"-4648,11-6 1960,-14 7-3874,1 0 1,-1 0-1,0 1 1,1 0-1,7-2 0,66-16 984,49-10-398,-72 21-926,112-2 0,-132 10-1290,0-3-4679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11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2760,'0'0'7685,"0"8"-7562,5 29-73,0-9-20,20 162 514,-21-43-197,-4-106-81,-1-21-370,-1 0 0,-5 24 0,3-23 59,3-16 134,-1 0 1,0-1 0,0 1 0,0-1 0,-1 1-1,-4 6 1,2-3 12,4-7-72,0 0-73,-2 4-101,2-4-528,-7-4-2037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57.6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442 228 13448,'0'-2'298,"-1"-1"-193,1 0 1,-1 0-1,1 0 0,0 0 0,0-1 0,1 1 1,-1 0-1,0 0 0,1 0 0,2-6 0,0-7-88,-2 13 3,-1-1 1,1 1 0,1-1 0,-1 1 0,0 0 0,4-6 0,4-10 601,-3 1 259,5-35 1,-6 23-352,-4 10 320,-2 23-776,-16 64-90,-18 74-698,-19 97 1474,28-129-438,-44 128-29,-18-5-218,54-147 11,-98 292 285,116-338-532,11-30-930,1 1 0,-5 13-1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58.0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 0 13904,'0'0'1396,"-1"2"-1292,-6 19-161,1 1 0,1-1 0,-4 28 0,5-22 275,-21 141 700,19-90-608,2-13-221,-17 164-89,16-198-1170,-12 44-1,12-59-103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5:59:58.6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103 0 13328,'0'0'1209,"0"3"-994,0 24-193,-2 0 0,-5 34 0,-17 117 1008,-36 193-982,51-308-48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2:58:55.1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26913 1807 345 0,'0'0'31'0,"0"0"-31"0,0 0 0 0,0 0 0 16,4 16 271-16,-1-7 48 0,-3 1 9 0,0 5 3 16,0-2-262-16,0 3-52 0,-3-4-17 0,-1 4 10 15,1 3-10-15,-4-4 0 0,0 1 0 0,3-7 0 16,1 4-83-16,-1-7-12 0,-3 4-2 16,7-10-1-16</inkml:trace>
  <inkml:trace contextRef="#ctx0" brushRef="#br0" timeOffset="8168.28">29048 4949 288 0,'0'0'12'0,"0"0"4"0,0 0-16 0,0 0 0 16,-4-3 0-16,1-3 0 0,-1-3 25 0,1 9 3 15,-1-10 0-15</inkml:trace>
  <inkml:trace contextRef="#ctx0" brushRef="#br0" timeOffset="20675.36">19918 10641 403 0,'0'0'36'0,"0"0"-36"0,0 0 0 0,-4 0 0 16,1-6 321-16,3 6 58 0,0 0 11 0,0 0 2 15,0 0-296-15,0 0-59 0,0 0-12 0,0 0-2 16,0 0-2-16,0 0 0 0,0 0 0 0,0 0 0 16,0 0 0-16,0 0 0 0,0 0 0 0,0 0 0 15,0 0-1-15,0 0-1 0,0 0 0 0,0 0 0 0,0 0-19 0,0 0 10 16,0 0-10-16,-4 12 8 0,1 1-8 0,-1 5-11 16,4-2 3-16,-3 9 0 0,3-3 8 0,3 3 0 15,-3 3 10-15,7 4-10 0,0-1 10 0,0 13-10 16,4-9 10-16,0 9-10 0,6 3 12 0,1-4-4 15,3 1-8-15,0 0 12 0,0 10-12 0,4-7 11 16,0 3-11-16,-1-3 10 0,8 12 9 0,-4-2 1 16,4-4 1-16,0 0 0 0,0-6-21 0,3 4 0 15,-3-4-10-15,-1-7 10 0,5-8 0 0,2 2 17 16,5-5-1-16,-4 2-1 0,3-9 29 0,0 3 7 16,4-6 1-16,4 6 0 0,-5-9-14 0,5 2-2 15,-4-8-1-15,0 9 0 0,3-4-5 0,0-2-1 0,1-4 0 0,-4 7 0 16,-1-7-16-16,-2 1-3 0,-1-1-1 0,-3-3 0 15,-7-3-9-15,-1 7 0 0,-2-4 0 0,-8 4 0 16,0-1 0-16,-3-9 0 0,-4 6 0 0,0-3 8 16,-4 4-8-16,-3-7 0 0,-7 0 0 0,0 0 0 15,7-7 0-15,-7 7 8 0,0 0 0 0,0 0 0 16,11 0 2-16,-11 0 0 0,0 0 0 0,0 0 0 16,0 0-2-16,0-9 0 0,0 0 0 15,0 9 0-15,0 0-8 0,-3-10-17 0,-1 4 4 0,-3 3 1 16,0-4-6-16,3 7-1 0,-6-9 0 0,3 6 0 15,0-3-9 1,-4 6-3-16,4-10 0 0,0 10 0 0,0-3 13 0,0-3 2 0,-4 0 1 0,4 2 0 16,0 4 15-16,-3-6 0 0,3 6 0 0,-1-3 0 0,1 3 0 15,4-6 0-15,-8 6-9 0,4 0 9 0,4-3 0 0,-4-4 0 16,0 7 0-16,0-3 8 0,3 3 0 0,4 0 0 16,0 0 0-16,0 0 0 15,0 0 0-15,-7-6 0 0,3 6 0 0,4 0 0 0,0 0-8 0,0 0 0 16,0 0 0-16,0 0 0 15,0 0 0-15,0 0 0 0,0 0-11 0,0 0 11 0,0 0-15 0,0 0 3 16,7-3 1-16,4-3 0 0,0 6 11 0,-1 6-13 16,4-6 5-16,4 3 8 0,0-3-8 0,-1 6 8 15,1-3 0-15,0 4 0 0,-1-4 0 0,1-3 0 16,-1 9-9-16,1-3 9 0,0 4 0 0,3-1 0 16,-7 1 0-16,4-1 0 0,3 0 0 0,-7-2 0 15,-3 2 0-15,-1 7 0 0,4-7 0 0,-3 1 0 16,-1-1 0-16,-6 0 9 0,-1 1-9 0,-3-1 10 0,0 7-10 0,0-7 10 15,-7 1 2-15,0 5 0 0,4-5 0 0,-4-1 0 16,-4 4 5-16,-6-4 2 0,2 4 0 0,-2-1 0 16,-1-2-1-16,0-1 0 0,-6 1 0 0,3 5 0 15,-1-5-4-15,5-1-1 0,-8-3 0 0,4 4 0 16,0-1-5-16,0-6-8 0,-4 10 11 0,4-10-11 16,0 6 0-16,-4 1 0 0,4-4 0 0,3-3 0 15,4 7-14-15,0-4 0 0,0-3 0 0,3 3 0 16,1 1-103-16,-4 2-21 15,3-6-4-15,4 6-1 0,-4-2-150 0,4-4-31 0</inkml:trace>
  <inkml:trace contextRef="#ctx0" brushRef="#br0" timeOffset="21676.91">21975 12165 1908 0,'0'0'42'0,"0"0"9"0,0 0 1 0,0 0 1 0,0 0-42 15,0 0-11-15,0 0 0 0,0 0 0 0,-8 3 49 0,8-3 8 0,0 0 2 0,0 0 0 16,-7 0-15-16,7 0-2 0,0 0-1 0,0 6 0 16,-3 4-25-16,-1-1-6 0,4 4-1 0,0 9 0 15,0 0-9-15,0-1 0 0,0 8 0 0,0-4 8 16,0 3 4-16,4 0 1 0,-8 7 0 0,1-7 0 15,3 10-5-15,0-4-8 0,3 1 11 0,-3 2-11 16,-3-2 10-16,-1-7-10 0,8 6 8 0,-4-5-8 16,-4-4 10-16,1 0-10 0,3-13 12 0,0 4-12 15,0 0 16-15,0-4-3 0,-4-6-1 0,4-6 0 16,0 0-1-16,0 0-1 0,0 0 0 0,0 0 0 0,0 0-10 0,0 0 10 16,0 0-10-16,0 0 10 15,0-6-30-15,-3 3-5 0,3-6-2 0,-4-7 0 16,-3 0-12-16,4-2-2 0,3-11-1 0,-4 4 0 15,1 3-5-15,3-9-1 0,0-7 0 0,0 10 0 16,0-6-1-16,3 5-1 0,-3-2 0 0,4 9 0 0,-1-3 32 0,1 0 6 16,-4 3 2-16,0-3 0 0,3 9 19 0,-3-3 4 15,0 0 1-15,0 10 0 0,0 0 13 0,-3-1 2 16,3 1 1-16,0 3 0 0,-4-4-4 0,4 10-1 16,4 0 0-16,-4 0 0 0,0 0-13 0,0 0-4 15,0 0 0-15,0 0 0 0,0 0-8 0,0 0 0 16,3 6-10-16,4 7 10 0,4-4 0 0,-4 7 0 0,0 0 0 15,0-4 10-15,0 7 0 0,4 6 0 0,-4-6 0 0,3 0 0 16,-3 3-10-16,4 0 0 0,3-3 9 0,0-4-9 16,-7 4 0-16,4-3 9 0,3-7-9 0,0 1 0 15,-3 5 16-15,3-5-4 0,-4-7-1 0,1 6 0 16,3-9-11-16,0 0 0 0,-7 0 0 0,7 0 0 16,4-3 0-16,-4-3 15 0,-7-4-3 0,4-2 0 15,-1-4 1-15,1 0 0 0,3-2 0 0,-4-7 0 16,-2 6-13-16,-1 0 0 0,3-6 0 0,1 3 0 15,-8-3 0-15,1 6 9 0,-1-6-9 0,1 0 8 16,-1 6 0-16,-3 0 0 0,0 4 0 0,0 5 0 16,4 1 20-16,-4-4 3 0,-7 1 1 0,7 2 0 15,3 7-7-15,1-3-1 0,-8 3 0 0,4 3 0 16,0 0-24-16,0 0 0 0,0 0 0 0,0 0 0 0,-7-7 0 0,7 7 0 16,0 0 0-16,0 0 0 15,0 0-17-15,0 10 4 0,4 5 1 0,3 4 0 0,0 0 12 0,0-3 0 16,-7 12 0-16,7-9 10 0,4 6-10 0,-4 3 10 15,-4-9-10-15,1 6 10 0,-1 0-10 0,1-6 0 16,-4 0 9-16,0 0-9 0,0 6 0 0,3-7 0 16,4-2 0-16,-7 3 0 0,0 0 0 0,0-4 0 15,0-5 0-15,8 9 0 0,-8-10-12 0,0 0-6 16,0 1-2-16,3-4 0 16,-3 4-16-16,0-10-3 0,0 6-1 0,0-6 0 15,0 0-6-15,0 0-2 0,0 0 0 0,0 0 0 16,0 0-80-16,0 0-17 0,0 0-3 0,0 0-1 15,7-6 1-15,7 6 1 0,0-10 0 0,-3 1-433 0</inkml:trace>
  <inkml:trace contextRef="#ctx0" brushRef="#br0" timeOffset="22077.26">22733 12303 288 0,'7'-10'12'0,"-7"10"4"0,0-9-16 0,4 0 0 0,3-1 0 0,-4 1 0 15,-6 3 369-15,-1-4 71 0,8 7 15 0,-4-3 2 16,0-4-288-16,-7 1-57 0,3-1-12 0,1 4-3 15,3-3-66-15,-4 9-14 0,-10-10-2 0,7 10-1 16,0-3-14-16,0 3-12 0,-7 0 3 0,3 3 0 16,-3 7-10-16,0-4-1 0,3 3-1 0,1 1 0 15,-4-1 9-15,6 1 1 0,1-1 1 0,4 7 0 16,-4-1 10-16,3-2 0 0,4 6 0 0,4-4-8 16,-1 4 8-16,4-3 0 0,-3-3-9 0,7 8 9 0,6-8 0 0,1 6 0 15,-4 3 8-15,7-3-8 0,4-1 24 0,-1 1-1 16,-2 0 0-16,-5-3 0 0,-3-4-23 0,0 4 8 15,4 3-8-15,-4-10 0 0,-3 7 8 0,-1-7-8 16,1 1 10-16,0 5-10 0,-8-12 12 0,1 7-3 16,-4-10-1-16,0 0 0 0,0 0 1 0,0 0 0 15,-4 6 0-15,1-3 0 0,3-3 21 0,-7 7 4 16,-8-7 1-16,5 0 0 0,10 0-35 0,0 0 0 16,-18 0 0-16,1 0 0 15,2-7-28-15,-2 4-13 0,6-3-3 0,1-4 0 16,-8 7-16-16,4-3-3 0,3 3-1 0,1-3 0 15,3 3 0-15,-4-4 0 0,4 7 0 0,7 0 0 16,-7-9-17-16,0 9-4 0,0-6-1 0,7 6 0 16,0-10-26-16,0 1-4 0,0-1-2 0,3-8-273 0,1 2-54 0</inkml:trace>
  <inkml:trace contextRef="#ctx0" brushRef="#br0" timeOffset="22643.16">23033 12159 403 0,'0'0'17'0,"0"0"5"0,0 0-22 0,7 9 0 0,-4 0 0 0,-3 7 0 16,4 3 379-16,-1 6 71 0,1-6 14 0,-4 9 4 16,4-3-361-16,-4 3-72 0,0 1-15 0,0 2-2 15,0-3-6-15,-4 7-2 0,4-7 0 0,-4 9 0 16,1-2-10-16,-1-7 0 0,1 4 9 0,3-4-9 16,-4 0 0-16,1-9 0 0,-1 0 0 0,4-4 0 15,-3 1 0-15,-1-7 0 0,4-9 8 0,0 0-8 0,0 0 12 0,0 0-3 16,-3 4 0-16,-4-8 0 0,0-2 7 0,0-3 2 15,0-1 0-15,-1-5 0 0,-2-4-18 0,3 0 0 16,-4-6 0-16,1 3 0 0,10-9 0 0,-7 2 0 16,-4 1-11-16,4 0 11 0,3-7 0 0,1 1 0 15,-1-1 0-15,4 1 0 0,-3 6-9 0,6-1 9 16,4 4 0-16,1 3-9 0,-1 1 9 0,0 2 0 16,3 0 10-16,4 3-10 0,4 4 0 0,-4 2 0 15,0-5-11-15,0 11 11 0,4-2 0 0,-4-3 0 16,0 9 0-16,0 0 0 0,-3 3-12 0,6 3 12 0,-6 4-12 15,3-1 12-15,-7 0-15 0,4 7 5 16,-4-3 1-16,-4 2 0 0,1 4 9 0,-4-9-12 0,0 5 12 0,-4 4-12 16,1-3 12-16,-4-4 8 0,3 4-8 15,-3 0 11-15,0-7-2 16,0 4 0-16,4-7 0 0,3-6 0 0,0 0-9 0,0 0 10 0,0 0-10 0,0 0 10 16,0 0-10-16,10 0 0 0,8-6 0 0,-1-4 0 15,8 1 0-15,3-4 0 0,4-3 0 0,0 7 0 16,3 3 0-16,-3-4-16 0,3 7 4 0,0 3 1 15,-6 3 1-15,-1 7 0 0,-7-1 0 0,-3 13 0 16,-4 0 10-16,-4 3 9 0,-6 10-1 0,-1 2-8 16,-6 7 28-16,-4 0-2 0,-7 3 0 0,-4-3 0 15,-7 9-26-15,-6-9 0 0,-5 3 0 0,-2 7 0 16,-5-10-40-16,-3 6-1 0,-3-6 0 0,-4 3 0 16,-7-3-79-16,0-1-15 0,-3 1-3 0,-4-6-1 0</inkml:trace>
  <inkml:trace contextRef="#ctx0" brushRef="#br1" timeOffset="26864.6">23753 12052 1148 0,'10'-13'51'0,"-3"7"10"0,-3-3-49 0,3 2-12 0,0-2 0 0,-4 0 0 16,4-4 163-16,-3 1 29 0,-4 2 7 0,3 1 1 15,1-1-91-15,-1 1-17 0,-3-4-4 0,0 1-1 16,0 2-12-16,0-2-3 0,-3-4 0 0,-1 7 0 16,1-7-18-16,-8 4-4 0,4-4-1 0,-3 3 0 15,-4-9-17-15,-4 10-3 16,4-13-1-16,-7 6 0 0,0-6-28 0,-1 6 0 0,-2 0 0 0,-5-6 0 15,1 6 0-15,-7-6 0 0,-4 6 0 0,0-6 0 16,1 7 0-16,-5 5 0 0,-3-3 0 0,4 1 0 16,-4 5 0-16,0 1-13 0,0 9 1 0,-3-3 0 15,0 3 12-15,-8 0 0 0,1 3 0 0,-1 3 0 16,4 4 0-16,-3 2-11 0,-1 4 11 0,1 3-10 0,3 6 1 0,-3 3 0 16,-4-3 0-16,-4 3 0 0,-3 7-2 0,7 2 0 15,4-2 0-15,-1 9 0 0,1-7 3 0,3 7 0 16,0 0 0-16,4 3 0 0,3 3 8 0,-4-3 0 15,8 7 0-15,3-1-8 0,4 0 8 0,3 7 0 16,-3-7 0-16,7 4 0 0,0-4-8 0,6 7 8 16,1-4-8-16,7 4 8 0,0-4 0 0,7 4-8 15,7-4 8-15,3-3 0 0,1 7 0 0,7-10 0 16,6 3 0-16,8 1 0 0,-4-4 0 0,7-6 0 16,11 3 9-16,3-10-9 0,1 4 20 0,6-6-4 15,1-4 0-15,6-6 0 0,7 3 12 0,-3-9 3 16,0-3 0-16,7 3 0 0,4-10-7 0,3 0 0 0,-7-2-1 0,4-7 0 15,3 0 6-15,3-10 2 0,4 4 0 0,1-3 0 16,2-1-7-16,-3-2 0 0,4-10-1 0,-4 3 0 16,4 0-23-16,-8-6 0 0,1 6 0 0,-4-9 0 15,-7 3 0-15,-3-3 0 0,-1 3-8 0,-3-4 8 16,-7 1 0-16,0-6 0 0,-4-1 0 0,-3 1 8 16,0 2 4-16,-7-2 0 0,-7-7 1 0,-1 3 0 15,-6-5 6-15,-4-1 1 0,-3-3 0 0,-7-7 0 16,-8 1-7-16,-6 0-1 0,-5-1 0 0,-9-8 0 15,-8 5-12-15,-10-12 0 0,-4 6 8 0,-14 1-8 16,-10-7-17-16,-1 12-7 0,1-2 0 0,-4 12-1 16,-4 9-7-16,4 4-2 0,0-1 0 0,-4 16 0 15,1 0 2-15,-1 4 1 0,1 5 0 0,-8 1 0 16,-3 9-177-16,-4 3-35 0</inkml:trace>
  <inkml:trace contextRef="#ctx0" brushRef="#br1" timeOffset="30865.66">19576 4937 403 0,'-4'-6'36'0,"-3"2"-36"0,0-2 0 0,0-3 0 15,7 9 185-15,-4 0 31 0,1-10 5 0,-4 10 2 16,3-6-145-16,-3 3-29 0,0-3-5 0,0 6-2 16,4-10-16-16,-4 10-3 0,-1-3-1 0,1-3 0 15,0 3-22-15,0-4 0 0,-3 7 0 0,-1 0 0 16,1-6 0-16,-1 6 0 0,-3 0 0 0,3 6 0 15,-3-6 0-15,0 0-10 0,0 10 10 0,0-4-13 16,-4-3 13-16,4 7-12 0,-4 5 12 0,1-12-12 0,-1 13 12 0,-3-6-9 16,0 5 9-16,0-2-8 0,0 2 8 0,-4 4 0 15,-3 6 0-15,3-9 0 16,4 3 0-16,-4 3 0 0,-3 9 0 0,0-3-8 0,-4 1 8 0,4-4 0 16,-1 3 0-16,5 6 0 0,-4-5 0 0,3-1 0 15,0 6 0-15,4-9 0 0,-4 10 0 0,1-7 0 16,-1 0 0-16,4 1 11 0,0 5-11 0,-1-3 0 15,-2 1 0-15,6 2 0 0,-3-5 0 0,3 5 0 16,-3 0 0-16,3 1 0 0,1 3 0 0,3-4-12 16,-4 4 2-16,7-4 1 0,-3 4 9 0,4 6 0 15,3-10 8-15,-4 10-8 0,1 0 0 0,2 3 0 0,1-3 0 16,0 9-8-16,4 1 8 0,3-1 0 0,-7 3-9 16,7-2 9-16,7-4-11 0,-4-6 3 0,4 3 0 15,4-10 0-15,0 4-4 0,3-6 0 0,0-4 0 0,0 4 0 16,0-7 12-16,7 6 0 0,-3-6 0 0,3-2 0 15,0 2 12-15,0-3 4 0,4 0 0 0,0-6 1 16,-1 6 15-16,1-3 4 0,3-7 0 0,1 11 0 16,-1-14-16-16,7 7-4 0,-7-3 0 0,11 2 0 15,-4-8-1-15,4 6-1 0,0-7 0 0,0 0 0 16,3-2-14-16,0-7 0 0,-3 0 0 0,4 0 0 16,-5-7 0-16,5 4 0 0,3-3 0 0,-1-3 0 15,1-7 0-15,-3 6 11 0,-1-2 0 0,0-4 0 16,1 1 9-16,-1-4 1 0,-3 0 1 0,-4 0 0 15,0 0 18-15,-3-6 4 0,-4 0 1 0,1-3 0 16,-1 3 7-16,0-3 2 0,-3-10 0 0,-4 3 0 16,4-8-21-16,-4 5-4 0,3-6-1 0,-6 0 0 0,0-9-9 0,-4 6-3 15,-4-13 0-15,-3 7 0 0,0-10 4 0,1 0 0 16,-8 1 0-16,0-10 0 0,-4 3-20 0,0-4 0 16,-6 1-11-16,-1-6 11 0,-3 6 0 0,0 6 11 15,-7-3 0-15,-4 6 0 16,4 7 1-16,-4 3 0 0,1-1 0 0,-5 10 0 0,1 0 0 0,0 7 0 15,-4 2 0-15,4 10 0 0,-7 0-12 0,7 6 0 16,-4 0 9-16,4 10-9 0,3 0 0 0,-3 2 0 16,-1 4 0-16,1-3 0 0,0 12-17 0,3-3 1 15,-3 7 1-15,-4 5 0 16,8 1-77-16,-5 3-16 0,5 0-4 0,3 9-504 0,-4-3-102 16</inkml:trace>
  <inkml:trace contextRef="#ctx0" brushRef="#br1" timeOffset="33350.79">19477 5153 403 0,'0'0'36'0,"0"0"-36"0,0 0 0 0,0 0 0 16,-4 0 184-16,1 0 31 0,-1-3 5 0,1-3 2 16,-1 6-151-16,4 0-31 0,0 0-5 0,-3-6-2 15,-1 2-19-15,4 4-4 0,0 0-1 0,0 0 0 16,-3-6-9-16,-1 3 0 0,4-3 0 0,0 6 0 16,0 0 8-16,0 0-8 0,0 0 0 0,0 0 8 15,7 0-8-15,-3-10 0 0,3 7 0 0,0-3 0 16,0-4 0-16,3 4 0 0,1 3-11 0,-4-6 11 15,4 2 0-15,-4 4 14 0,3-3-2 0,1 3 0 16,-4-3 7-16,4-4 1 0,6 1 0 0,1-1 0 16,-4 10-20-16,7-15 0 0,-3 15 0 0,3-13-9 15,0 7 33-15,0-4 6 0,0 1 2 0,1 3 0 0,-1-7-32 16,-4 4 0-16,1-1 0 0,3 1 0 0,-3-4 0 16,3 10 0-16,0-12 0 0,0 5 0 0,0 1 0 15,4-1-20-15,3 1 4 0,-3 0 0 0,-4-1 16 0,7 1 0 16,1-7 0-16,2 7 9 0,-2 2 3 0,-1 4 0 15,4-3 0-15,-4 3 0 16,-3-3-36-16,3-4-6 0,-4 1-2 0,1 6 0 16,0-4 52-16,0 1 9 0,-4 3 3 0,0-3 0 0,0-4-32 0,0 10-13 15,-3-3 1-15,-1-3 0 0,-2 3 12 0,6-4 8 16,-7 7 0-16,4-9-8 0,-1 9 8 0,-3-3-8 16,4-3 0-16,-4 6 0 0,0-7 0 0,7 4 10 15,-3 3-10-15,0 0 8 0,-1-6-8 0,-3 6 0 16,0 0 0-16,4-3 0 0,-4-3 0 0,0 6 0 0,-3 0 0 15,-1 0 0-15,1 0 0 0,0-10 0 0,-1 10 0 16,1 0 0-16,-11 0 0 0,7 0 0 0,3 0 0 16,-2 0 0-16,-8 0 0 0,10 0 0 0,-3 0 0 0,-7 0-11 15,7-3 11-15,-7 3 16 0,11-6-4 0,-11 6-1 16,0 0-11-16,0 0 10 0,7 0-10 0,-7 0 10 16,0 0 5-16,0 0 1 0,0 0 0 0,0 0 0 15,0 0 16-15,0 0 3 0,0 0 1 0,0 0 0 16,7 0-36-16,-7 0 0 0,0 0 0 0,0 0 0 15,0 0 0-15,0 0 0 0,7 0 0 0,-7 0 0 16,0 0 0-16,0 0 0 0,3 0 0 0,-3 0 0 16,0 0 0-16,0 0 0 0,0 0 0 0,0 0 0 15,0 0 0-15,0 0 0 0,0 0 0 0,0 0 0 16,0 0 0-16,0 0 0 0,0 0 0 0,0 0-9 16,0 0 9-16,0 0 0 0,0 0 0 0,0 0 0 0,0 0 0 15,0 0 8-15,0 0-8 0,0 0 8 16,0 0-8-16,0 0 0 0,0 0 0 0,8 0 0 0,-1-3 0 0,-7 3 0 15,0 0 0-15,0 0 0 0,7-7 0 0,-7 7 0 16,0 0 0-16,0 0 0 0,0 0 9 0,0 0 1 16,0 0 0-16,0 0 0 0,0 0 6 0,0 0 2 15,0 0 0-15,0 0 0 0,0 0-10 0,0 0-8 16,0 0 9-16,0 0-9 0,0 0 0 0,0 0 0 16,0 0 0-16,0 0 0 0,0 0 0 0,0 0 0 15,0 0 0-15,0 0-10 0,0 0 10 0,0 0 0 16,7 0-9-16,-7 0 9 0,0 0 0 0,7 0 0 15,-7 0 0-15,0 0 0 0,7 0 0 0,-7 0 0 0,0 0 0 0,0 0 0 16,0 0 0-16,0 0 0 0,7 0 0 0,-7 0 0 16,0 0 0-16,0 0 8 0,0 0-8 0,0 0 0 15,3 0 8-15,-3 0-8 0,0 0 0 0,0 0 8 16,0 0-8-16,0 0 0 0,0 0 9 0,0 0-9 16,0 0 0-16,0 0 8 0,0 0-8 0,0 0 0 15,0 0 0-15,0 0 0 0,7-6 0 0,-7 6 0 16,0 0 0-16,0 0 0 0,4 0 0 0,-4 0 0 15,0 0 0-15,0 0 0 0,0 0 0 0,7 0 8 16,0 0-8-16,-7 0 12 0,0 0-4 0,0 0 0 16,0 0 6-16,0 0 2 0,0 0 0 0,0 0 0 15,0 0-16-15,0 0 0 0,0 0 0 0,0 0 0 16,0 0 0-16,0 0 0 0,0 0 0 0,0 0 0 16,4 6 0-16,-4-6 0 0,0 0 0 0,7 0 0 0,-7 0 0 15,0 0 0-15,0 0 0 0,0 0 0 0,0 0 0 0,0 0 0 16,0 0 0-16,0 0 0 0,0 0 0 0,0 0 11 15,0 0-11-15,0 0 10 0,0 0-10 0,0 0 0 16,0 0 9-16,0 0-9 0,0 0 0 0,0 0 0 16,0 0 0-16,7 0 8 0,-7 0-8 0,0 0 0 15,0 0-8-15,3 0 8 0,-3 0 0 0,7 10 0 16,-7-10 0-16,4 0 0 0,3 6 0 0,0-3-8 16,-4 7 8-16,1-10 0 0,0 9 0 0,-1-3 0 15,8-3 0-15,-4 4-8 0,-4 8 8 0,8-5 11 16,-1-1-3-16,-3 1 0 0,4 2-8 0,-4 4-11 15,0 3 3-15,4-4 0 0,-4-5 8 0,3 9 11 0,-3-1-3 16,0 1 0-16,1 6-8 0,-1 0 0 0,3-6 0 16,-3 9-11-16,4-9 11 0,-4 6 0 0,0 0 8 0,0 0-8 15,4-3 0-15,-4-3 0 0,3 6 0 0,-6-6 0 16,3 3 0-16,0-3 0 0,0-7 0 0,0 4 0 16,-4 3 8-16,1-10-8 0,3 7 8 0,-3-7-8 15,-1 1 0-15,1-1 0 0,-4-9 0 0,3 6-8 16,-3 4 8-16,0-10 0 0,0 0 0 0,0 0 8 15,0 0-8-15,0 0 8 0,0 0-8 0,0 0 8 16,0 0-8-16,0 0 0 0,0 0 0 0,0 0 8 16,0 0-8-16,0 0-8 0,0 0 8 0,0 0-12 31,0 0-99-31,0 0-20 0,0 0-4 0,0 0-1 0</inkml:trace>
  <inkml:trace contextRef="#ctx0" brushRef="#br1" timeOffset="33717.91">21131 5144 1440 0,'0'0'128'0,"0"0"-103"16,0 0-25-16,0 0 0 0,0 0 138 0,0 0 22 15,0 0 5-15,0 0 1 0,0 0-151 0,0 0-31 16,0 0-5-16,0 0-2 0,4 9 12 0,3 1 3 15,-3 5 0-15,-1-5 0 0,4 8 8 0,4 1 0 16,-8 0 0-16,8-3 0 0,-1 3 0 0,1-1 0 0,0 1 0 0,3 3 0 16,-4-3 0-16,4-6 0 0,-3 2 8 0,-1 1-8 15,5-7 8-15,-5-6-8 0,-3 7 8 0,-7-10-8 16,11 6 12-16,-11-6-1 0,10 0-1 0,-10 0 0 16,11 0 20-16,0-9 4 0,-1 2 1 0,-3-2 0 15,0-3 13-15,4-14 4 0,-4 11 0 0,0-13 0 16,-3 2-23-16,3 4-4 0,-4-3-1 0,4 0 0 15,-7 0-24-15,0 6 0 0,-3-3 0 0,-1-3-11 16,4 10 11-16,-3-4 0 0,-1 0 0 0,4 10 0 16,-3-1-62-1,3 1-10-15,-4 3-3 0,0 2-905 0</inkml:trace>
  <inkml:trace contextRef="#ctx0" brushRef="#br1" timeOffset="48667.19">23580 4438 1220 0,'0'0'54'0,"-4"-15"11"0,4 15-52 0,-3-10-13 16,3 1 0-16,0-1 0 0,-4 4 56 0,4-3 8 16,0-1 1-16,0 7 1 0,0-6-14 0,0 2-2 15,0 7-1-15,-3-3 0 0,3-3-16 0,-4 3-3 16,4 3-1-16,0 0 0 0,0 0-9 0,0 0-3 16,0 0 0-16,0 0 0 0,0 0-17 0,0 0 0 15,0 0 0-15,0 0 0 0,0 0-11 0,0 9-5 0,0 4-2 0,-4 6 0 16,4 6 18-16,-3 0 0 0,-4 0-8 0,0 3 8 15,0 0 12-15,0 7 5 0,0 2 2 16,0-2 0-16,-4 3-19 0,0-4 0 0,1 4 0 0,3-4 0 16,-4 1 0-16,1-7 0 0,-1 0 0 0,4 7 0 15,0-10 0-15,0 0 0 0,0-3 0 0,0 3 0 16,3-6 10-16,4-4-2 0,-3 4 0 0,-1 0 0 16,1-3-8-16,-1-4 0 0,4 1 0 0,0-4 0 31,0-6-134-31,0 7-22 0,0-10-5 0,0 0-1 0</inkml:trace>
  <inkml:trace contextRef="#ctx0" brushRef="#br1" timeOffset="48783.87">23971 4510 1152 0,'18'-9'51'0</inkml:trace>
  <inkml:trace contextRef="#ctx0" brushRef="#br1" timeOffset="49846.95">23996 4482 403 0,'0'0'17'0,"0"0"5"0,0 0-22 0,0 0 0 15,0 0 0-15,0 0 0 0,0 0 189 0,-4 3 34 16,-3 7 6-16,0 5 2 0,-3 4-163 0,-1 6-32 15,1-6-6-15,-1 0-2 0,4 9-28 0,0-3 0 0,0 0 0 0,0 10 0 16,3-4 0-16,1-6 0 0,3 0 0 0,-4 4 0 16,4-1 10-16,0-6-1 0,4-10 0 15,-1 7 0-15,4-3 3 0,4-7 0 0,-1 1 0 0,1-4 0 16,0-3 24-16,-1-3 4 0,4 0 2 0,0-3 0 16,-3-3 3-16,3-4 1 0,0 1 0 0,-3-1 0 15,3-5-6-15,-4-4-2 0,1 0 0 16,0 0 0-16,-1-6 6 15,-6 6 2-15,3-6 0 0,-7 0 0 16,3 3-20-16,-3-3-4 0,-3 0-1 0,-4 3 0 0,0 0-1 16,0 0-1-16,3 3 0 0,-6 4 0 0,2 5 4 0,1-5 1 0,-3 5 0 0,-1 7 0 15,4-3-45-15,-3 3-9 16,3-4-2-16,0 7 0 0,-1 7 10 0,8-7 2 0,-7 3 0 0,7-3 0 16,-3 9-18-16,3-9-3 0,3 10-1 0,1-1 0 15,3-3-30-15,7-3-7 0,4 4-1 0,-1-1 0 16,8-3 21-16,0-3 4 0,-1 0 1 0,1 0 0 15,3-3 3-15,1-3 1 0,-5-1 0 0,5 4 0 0,-1-3 32 0,0-3 6 16,-3-1 2-16,-1 7 0 0,-2-6 43 0,-5-4 9 16,1 10 2-16,-8-3 0 0,5 3 25 0,-8-4 6 15,0 7 1-15,-7 0 0 0,0 0-16 0,0 0-4 16,0 0 0-16,0 0 0 0,-7 10-41 0,0-1-15 16,-4 7 9-16,-7 3-9 0,1-4 0 0,-1 4 0 15,0 9 0-15,1-3 0 0,-1 4 0 0,0-4 0 16,1 12 0-16,3-5 0 0,3-1 0 0,4-6 0 0,0 3 0 15,7-3 0-15,0-6 0 0,0 6 0 16,7-15 0-16,-3 9 0 0,3-10 13 0,0 0-2 0,0 1-1 0,3-4 0 16,1-6 19-16,3 0 4 0,0-6 1 0,4-4 0 15,-4 7 0-15,0-12 0 0,4 5 0 0,-4-9 0 16,0 10-3-16,0-10-1 0,-3-3 0 0,-4 3 0 16,3 7-30-16,-6-7 0 0,-4-3 0 15,0 3 0-15,-4 0 0 16,1 4 8-16,-1-7-8 0,-3 3 0 0,0 3 0 0,4 1 8 15,-1 2-8-15,0 4 0 0,-3 2 0 0,0 1 0 0,4 3 0 0,3 3 0 16,0 0 0-16,0 0 0 0,0 0 0 0,0 0 0 16,0 0-31-16,0 0 1 0,0 0 0 0,10 0 0 15,5 0 10-15,-1 0 1 0,7-6 1 0,3 6 0 16,1-10 8-16,7 7 2 0,0-6 0 0,-1 2 0 16,1-2-4-16,0 0 0 0,0 2 0 0,-4 4 0 0,4-6 12 0,-8 3 0 15,-3-4 0-15,-3 1 0 16,3 6 0-16,-10-4 16 0,-1 1-3 0,1 6 0 0,-11 0-5 15,0 0 0-15,0 0-8 0,0 0 12 0,-3 6-12 0,-1 10-15 16,-3-3 3-16,-4 2 1 0,-3 10 11 0,4-3 0 16,-4-3 0-16,6 6 8 0,1 0-8 0,-3-9 0 15,6 3 0-15,-3 0 0 0,4-1-8 16,3-2 8-16,0-3-8 0,0 2 8 16,3-5 0-16,1-1 0 0,3 1 0 0,0-1 0 0,0 0 8 0,4-2-8 15,-1-4 10-15,1 3-10 0,3-6 8 0,7 0-8 16,0-6 0-16,0 6 9 0,-3-10-1 0,3 1 0 15,4 0 0-15,-4-4 0 0,0-3 0 0,-3 1 0 0,-1 2 0 0,1-3 0 16,-4-2 7-16,-3-1 1 0,-1-6 0 16,-6 15 0-16,-1-15 3 0,-3 6 1 0,0 4 0 0,-3 2 0 15,-1-3-7-15,-3 4-1 0,-3-4 0 0,-1 7 0 16,1 3-12-16,-5-7 0 0,1 7 0 0,0-4 0 16,0 10 0-16,0 0-8 0,3 0 8 15,1 7-13-15,-1-4 4 0,1-3 1 0,3 9 0 16,3-9 0-1,4 0-15-15,0 0-2 0,0 0-1 0,0 10 0 0,7 5 2 0,-3-12 1 0,3 4 0 0,0 2 0 32,10-9-8-32,-2 0-1 0,6 6-1 0,3-3 0 0,1-3-136 0,3 0-27 15,-3 0-6-15,0 0-254 0,-1 0-52 0</inkml:trace>
  <inkml:trace contextRef="#ctx0" brushRef="#br1" timeOffset="50194.29">25478 4539 1216 0,'17'0'54'0,"-10"0"11"15,-3-10-52-15,3 10-13 0,-7 0 0 0,7 0 0 0,0-3 138 0,-7 3 25 16,0 0 5-16,0 0 0 0,0 0-76 0,0 0-16 15,0 0-4-15,0 0 0 0,-11 3-38 0,-3-3-8 16,4 10-2-16,-4-4 0 0,-4 3-24 0,0 7 0 16,-3-4-14-16,7 7 5 0,0 0 9 0,0-3-8 15,3 9 8-15,1-6-8 0,3-4-5 0,7-2-1 16,0 6 0-16,3-4 0 16,4-5-20-16,0-1-4 0,7 1-1 0,4 5 0 0,0-15 20 0,6 3 4 15,-2-3 1-15,6-3 0 0,-4 3 14 16,5-6 0-16,2-3 12 0,1-1-12 0,-4 1 16 15,-3-7-3-15,-4 7-1 0,0-4 0 16,-6-3 14-16,-1-2 2 0,-4-1 1 0,1 3 0 16,-8-3 22-16,-3 1 4 0,-3-1 1 0,-4 0 0 0,-4 3-36 15,1-9-6-15,-5 13-2 16,-6-1 0-16,0 1-4 0,0 2 0 0,0 4-8 0,0 3 12 0,-4-4-21 0,4 14-5 0,0 2-1 0,-1-6 0 16,-2 7 15-16,3 5-9 0,3 1 9 0,0-3-8 31,4 5-71-31,4 4-13 0,-1-3-4 0,7 0 0 15,1 0 16-15,10 0 2 0,4-4 1 0,6 1 0 16,8-4-135-16,0 4-26 0,6-6-6 0,5-7-92 0,-1 6-20 16</inkml:trace>
  <inkml:trace contextRef="#ctx0" brushRef="#br1" timeOffset="50582.13">26039 4670 288 0,'0'0'25'0,"0"0"-25"16,-8 0 0-16,5 0 0 0,-4 0 136 0,-4-6 21 16,8 3 5-16,-8 3 1 0,4-6-79 0,-3 6-16 15,3-10-4-15,-4 10 0 0,4-3 16 0,0-3 4 16,-4 6 0-16,4 0 0 0,0-3-23 0,-3 3-4 16,-1 0-1-16,4 0 0 0,-4 0-4 0,4 3 0 15,-7 3-1-15,4-3 0 0,-1 13-40 0,0-7-11 16,1 10 0-16,-1-3 0 0,4-4 0 0,0 7-10 15,0-3 1-15,4 3 0 0,3-4 9 0,3 4 12 16,1-9-2-16,-1 5-1 0,8-2-9 16,3-7 0-16,3 3 9 0,1 1-9 0,7-10 18 0,-1 0-1 15,8-10 0-15,0 4 0 0,0-3-5 0,-1-10 0 0,1 6-1 16,0-2 0-16,-7-4 5 0,-1 0 2 0,1-3 0 0,-4 3 0 16,-7 0 7-16,-3-6 2 0,0 7 0 0,-8-4 0 15,-3 0 20-15,-3 3 4 0,-1 0 1 0,-7 3 0 16,1 4-52-16,-4 6 0 0,-7-7-12 0,3 7 3 31,-3 6-15-31,-4 0-2 0,-7 9-1 0,4 1 0 0,-4 5-135 16,1 4-27-16,-33 28-6 0,15-12-1 0</inkml:trace>
  <inkml:trace contextRef="#ctx0" brushRef="#br1" timeOffset="54281.33">21502 5714 403 0,'0'0'36'0,"-7"-6"-36"0,3-6 0 0,-3 2 0 16,0-5 179-16,4 5 29 0,-1-5 5 0,-3 5 2 15,0 1-140-15,0-1-28 0,0 1-6 0,0-1-1 16,-4 1-3-16,4 3-1 0,-7-4 0 0,3 1 0 0,-3 0-4 0,0-1-2 16,0 10 0-16,-4-6 0 0,1 6-30 0,-1 6 0 15,1-6 0-15,-1 6 0 16,-7 4-20-16,4 2-11 0,0-2-1 0,-4-1-1 0,1 13 14 0,2-3 3 15,-6 0 1-15,3 9 0 0,-3 0 7 16,0 4 8-16,0-4-13 0,-4 9 5 16,0 7 8-16,-3 0 0 0,0-6 0 0,-1 6 0 0,1 0 0 0,3-7 0 15,4 7 10-15,0-3-10 0,0 0 0 0,3 3 0 16,0 0 0-16,4-1 0 0,7 1 0 0,-4 3 8 16,4-3-8-16,0 6 12 0,7-3 0 0,0-3-1 15,4 10 0-15,-5 2 0 0,8 4-11 0,4 2 12 16,0 1-12-16,-1 0 12 0,8 0-12 0,-1 6 10 0,4-4-10 0,0 8 10 15,1-11-10-15,2 7 12 0,-3 0-12 0,0-3 12 16,1 3-12-16,-1-3 0 0,0 3 0 0,0 3 0 16,0-3 0-16,0-6 0 0,-3-1 0 0,6 1 0 15,1-10 0-15,3-5 10 0,0-5-10 0,0 1 10 16,1-6 30-16,2-13 7 0,-2 3 1 0,6-3 0 16,0-6-9-16,0-3-2 0,7-4 0 0,1 4 0 15,-5-10-18-15,8-3-4 0,-3 4-1 0,2-7 0 16,-2-7-14-16,2 7 8 0,1 0-8 0,-3-3 0 15,2-9 8-15,1 9-8 0,-4-4 0 0,4-2 9 16,0-10-9-16,0 10 8 0,7-10-8 0,0 0 8 16,-8 0 1-16,5-3 0 0,-1 0 0 0,0-3 0 15,4-3 10-15,-3-3 1 0,-5-1 1 0,5-2 0 16,3-10 1-16,-4 6 0 0,-3-6 0 0,-8-6 0 16,1-3 3-16,0-3 1 0,3-4 0 0,-10 4 0 0,-4-7-7 0,0-6-2 15,0 6 0-15,-6-9 0 0,-5 0-6 0,-3 0-2 16,0-7 0-16,-3-2 0 0,-4 9-9 15,0-7 12-15,-7-2-12 0,0 9 12 0,0-7-2 0,-11 7 0 16,-3-6 0-16,-4 12 0 0,7-3 3 0,-3 3 1 16,-7 6 0-16,-4 4 0 0,-3 3-14 0,3 3 8 15,-3 6-8-15,-4 6 0 0,-7 3 0 0,4 7 0 16,0 3-11-16,-8 6 11 0,-3 1-16 0,0 11 5 16,-3-2 1-16,3 9 0 0,0 6-2 0,0-3 0 15,0 7 0-15,4 5 0 16,0 4-72-16,3-3-16 0,0 9-2 0,7-3-515 0,4 3-103 0</inkml:trace>
  <inkml:trace contextRef="#ctx0" brushRef="#br1" timeOffset="86279.88">9952 415 403 0,'0'0'36'0,"0"0"-36"15,0 0 0-15,0 0 0 0,7-9 224 0,4 9 37 16,-4-4 8-16,3-2 2 0,-10 6-191 0,0 0-39 16,0 0-7-16,4-6-2 0,-4 6 19 0,0 0 3 15,0 0 1-15,0 0 0 0,0 0-21 0,0 0-4 0,0 0-1 0,0 0 0 16,0 0-29-16,0 0 0 0,0 0 0 0,0 0 0 15,0 0-12-15,0 0-6 16,7 6-1-16,-7 4 0 0,0-1 19 0,-4 10 0 0,1-4-8 0,-1 4 8 16,-3 6 18-16,4-6 7 15,-1 16 2-15,-3-13 0 0,0 12-3 0,0-15-1 0,3 15 0 0,1-15 0 16,-1 6-23-16,1-6 0 0,-1 0 0 0,1-3 0 16,3 2 0-16,0-8 0 0,-4-1 0 0,4-9-8 31,0 0-60-31,0 0-11 0,0 0-2 0,0 0-1 0</inkml:trace>
  <inkml:trace contextRef="#ctx0" brushRef="#br1" timeOffset="86480.33">10432 299 1785 0,'-22'-9'159'0,"22"9"-127"0,0 0-32 0,0 0 0 0,0 0 95 0,8 9 13 16,-5 7 2-16,4-4 1 15,0 4-99-15,0 3-20 0,-7 6-4 0,-3-6-1 0,3 6 25 0,-4-3 6 16,1 12 1-16,-8-9 0 0,0 10-19 0,1-7 0 16,3 6 0-16,-4-9 0 15,-3 4-198-15,7-10-43 0,-4 24-9 0,-3-24-2 0</inkml:trace>
  <inkml:trace contextRef="#ctx0" brushRef="#br1" timeOffset="87474.42">26585 603 288 0,'0'0'25'0,"0"0"-25"0,0 0 0 0,0 0 0 16,0 0 288-16,11 6 52 16,0-2 10-16,3 2 2 0,-4-6-273 0,-10 0-55 0,0 0-12 0,0 0-1 15,0 0 7-15,0 0 2 0,11 3 0 0,-11-3 0 16,3 12-12-16,1 1-8 0,6-13 9 0,-10 0-9 16,7 9 0-16,-7-9 0 0,0 0 0 0,0 10 0 15,4-1 0-15,0 1 0 0,-4 2 0 0,0 1-10 16,3 2 10-16,-6-5 0 0,3 6 0 0,0-4 0 15,7 4 0-15,-7-4 9 0,-4 4-1 0,1-7-8 16,-1 10 8-16,0-13-8 0,4 7 0 0,-3-7 0 16,3-6 0-16,0 10 10 0,0-10-10 0,0 0 8 15,0 0-118-15,0 0-24 0,3-16-5 16,8-3-1-16</inkml:trace>
  <inkml:trace contextRef="#ctx0" brushRef="#br1" timeOffset="87640.9">27238 459 2469 0,'0'0'109'0,"4"9"23"0,6-9-105 0,1 10-27 15,-1 5 0-15,1 4 0 0,3 9 16 0,-7-2-1 16,4 2-1-16,-8 0 0 0,-3-3-14 0,0 3 0 16,-3-3 0-16,-8 4 0 15,-3-4-40-15,0 0-10 0,-7-3-2 0,3-7-1016 0</inkml:trace>
  <inkml:trace contextRef="#ctx0" brushRef="#br1" timeOffset="88903.99">11127 1393 1378 0,'-11'-6'61'0,"11"6"13"0,0 0-59 0,0 0-15 16,0 0 0-16,0 0 0 0,0 0 28 0,0 0 4 15,0 0 0-15,0 0 0 0,0 0 6 0,0 0 2 16,0 0 0-16,0 0 0 0,4-3 2 0,-4 3 1 0,0 0 0 0,0 0 0 16,7 0-27-16,-7 0-6 0,0 0-1 0,0 0 0 15,3 0-9-15,-3 0 8 16,0 0-8-16,0 0 8 0,0 0-8 0,0 0 0 16,0 0-12-16,0 0 12 15,0 0-102-15,0 0-13 0,7-6-2 0,-7 6-1 0</inkml:trace>
  <inkml:trace contextRef="#ctx0" brushRef="#br1" timeOffset="89806.19">10996 1324 403 0,'-14'0'36'0,"14"0"-36"15,0 0 0-15,0 0 0 0,0 0 166 0,0 0 26 16,0 0 6-16,0 0 1 0,7 0-51 0,-7 0-9 15,0 0-3-15,0 0 0 0,0 0-67 0,0 0-13 16,0 0-4-16,0 0 0 0,0 0-35 0,0 0-7 16,0 0-2-16,0 0 0 0,-7 0-8 0,7 0 0 0,0 0 0 0,0 0 0 15,0 0 0-15,0 0-12 0,0 0 4 0,0 0 8 16,0 0-11-16,0 0 11 16,0 0-8-16,0 0 8 0,11 0 14 0,-1 0 8 0,-10 0 2 0,0 0 0 15,14 0 21-15,-3 0 5 0,3-6 1 0,-3 6 0 16,-1 0-19-16,4 0-4 0,4 0-1 0,3 0 0 15,-3 0-17-15,3 0-10 0,-7 0 12 0,7 0-12 16,0 0 8-16,-3 0-8 0,3 0 0 0,0 0 0 16,7 6 0-16,-6-6 0 0,-1 0 0 0,0 0 0 15,4 0 0-15,-4-6 0 0,0 6 0 0,-3 0 0 16,-4 0 0-16,3 0 0 0,1 0 0 0,-7 0 0 16,-11 0 0-16,10-3 0 0,1-3 0 0,-4 6 0 15,-7 0 0-15,0 0 0 0,10 0 0 0,-10 0 0 16,0 0 0-16,0 0 0 0,0 0-8 0,0 0 8 15,11 0-116-15,-11 0-18 16,0 0-3-16,0 0-1 0</inkml:trace>
  <inkml:trace contextRef="#ctx0" brushRef="#br1" timeOffset="90091.09">12040 1296 1926 0,'0'0'85'0,"0"0"18"0,0 0-83 0,11 3-20 15,-1 4 0-15,1-7 0 0,0 0 27 0,-1 0 1 0,-3 0 0 0,0 0 0 16,0 0 20-16,0 0 5 0,4 0 1 0,-4 0 0 16,4 0-42-16,-1 0-12 0,1 0 0 0,3 0 8 15,-3 0-8-15,3 3 0 0,0-3 0 0,0 6-8 16,0-6-1-16,4 0 0 0,-4 3 0 0,7-3 0 15,-3 0-1-15,-1 0 0 0,4 0 0 0,0 6 0 16,1-6 10-16,2 7 0 0,-2-7 0 0,2 3-8 16,1-3 0-16,0 0 0 0,3 6 0 0,-3-6-936 15</inkml:trace>
  <inkml:trace contextRef="#ctx0" brushRef="#br1" timeOffset="90332.95">13272 1290 1800 0,'24'-10'80'0,"-10"10"16"0,4 0-77 0,7 0-19 16,3 10 0-16,0-10 0 0,0 0 36 0,1 0 3 16,2 0 1-16,-6 0 0 0,7 0-11 0,-4-10-1 15,-3 10-1-15,3 0 0 0,0 0-12 0,0 0-3 16,4 0 0-16,-4 0 0 0,4 0-12 0,-4 0 0 15,0-3 0-15,1 3-10 16,-1-6-18-16,0 6-4 0,-3 0-1 0,3-3 0 16,0 3-31-16,4-6-7 0,-4-1-1 0</inkml:trace>
  <inkml:trace contextRef="#ctx0" brushRef="#br1" timeOffset="90522.95">14831 1243 864 0,'0'0'76'0,"0"0"-60"0,14 0-16 0,-4 0 0 15,1 0 245-15,0 0 47 0,3 0 8 0,-4 3 3 16,-3-3-220-16,0 6-44 0,4-6-9 0,0 0-2 16,-4 0-15-16,3 0-3 0,4 3-1 0,-3-3 0 15,3 0-9-15,-3 0-12 0,3 0 2 0,3 0-910 16</inkml:trace>
  <inkml:trace contextRef="#ctx0" brushRef="#br1" timeOffset="90704.66">15931 1299 2070 0,'11'-3'45'0,"3"3"10"0,0 3 1 0,0-3 3 0,8 7-47 0,-1-7-12 16,-4 0 0-16,1 0 0 0,3 3 29 0,-3-3 4 15,-1-3 1-15,1 3 0 0,-4 0-13 0,4 0-2 16,-1 0-1-16,5 0 0 16,-5-7-158-16,4 4-32 0,18-3-7 0,-7-13-1 0</inkml:trace>
  <inkml:trace contextRef="#ctx0" brushRef="#br1" timeOffset="90862.78">16916 1268 1785 0,'0'0'159'0,"17"0"-127"0,4 3-32 0,4 3 0 15,3-3 62-15,1 7 6 0,-1-10 2 0,-3 0 0 16,3 6-7-16,-4-6-2 0,1 0 0 0,0 0 0 16,0 3-42-16,-1-3-9 0,4-3-2 0,-3 3 0 31,0 0-64-31,7 0-12 0,-4-6-4 0,0-4 0 0</inkml:trace>
  <inkml:trace contextRef="#ctx0" brushRef="#br1" timeOffset="90996.07">18094 1243 288 0,'14'0'25'16,"4"0"-25"-16,3 0 0 0,0 3 0 16,4 3 368-16,3-6 69 0,0 3 14 0,-3-3 2 15,0 0-336-15,-1 0-67 0,1 7-14 0,-4-1-2 0,-3-6-18 0,3 0-4 16,0 0-1-16,-3 0 0 16,-1 0-112-16,5 0-23 0</inkml:trace>
  <inkml:trace contextRef="#ctx0" brushRef="#br1" timeOffset="91154.01">19149 1193 2055 0,'21'-3'91'0,"-10"3"19"0,3 0-88 0,3 3-22 16,8 6 0-16,-4-9 0 0,4 6 14 0,-4-6-2 16,0 10 0-16,-3-10 0 0,3 0-12 0,-3 0 0 15,-4 6 0-15,7-3 0 16,-3-3-58-16,3 0-14 0,3 0-4 0,-2 0 0 0</inkml:trace>
  <inkml:trace contextRef="#ctx0" brushRef="#br1" timeOffset="91304.65">20246 1237 1497 0,'32'-13'133'0,"-18"13"-106"0,3 0-27 0,5 3 0 16,2-3 129-16,1 10 21 0,0-10 4 0,-1 6 1 15,-2 3-115-15,-1-9-22 0,3 3-5 0,-2-3-1 16,-1 13-4-16,0-13-8 0,0 3 11 0,4 6-11 15,-4-9-108-15,4 10-28 0,13-20-5 16,-2 7-2-16</inkml:trace>
  <inkml:trace contextRef="#ctx0" brushRef="#br1" timeOffset="91451.66">21325 1255 1911 0,'25'-3'84'0,"-11"3"19"0,4 0-83 0,7 0-20 15,-1 0 0-15,4 3 0 0,4-3 30 0,0 0 2 16,7 0 0-16,-7 0 0 0,3 0-5 0,0 0-1 15,0 0 0-15,4 0 0 0,3 0-26 0,-3 7 8 16,0-1-8-16,0-6-941 0</inkml:trace>
  <inkml:trace contextRef="#ctx0" brushRef="#br1" timeOffset="91600.26">22842 1208 1998 0,'0'0'88'0,"22"0"19"0,13-6-86 0,0 6-21 0,-3 6 0 0,3-6 0 15,0 0 23-15,1 7 0 0,-5-7 0 0,5 0 0 16,-1 0-11-16,-3 0-1 0,3 0-1 0,0 3 0 16,1-3-10-16,-5 6 0 0,5-3-10 0,-5-3-927 31</inkml:trace>
  <inkml:trace contextRef="#ctx0" brushRef="#br1" timeOffset="91765.09">24222 1174 1872 0,'17'0'41'0,"1"0"9"0,3 0 2 0,4 6 0 0,7 4-42 0,-1-7-10 0,5-3 0 0,-5 0 0 15,1 9 13-15,0-9 1 0,-7 6 0 0,6-6 0 0,-6 7-5 0,3-4-1 16,-3 6 0-16,-4-9 0 16,4 10-82-16,-4-10-17 0,-3 6-3 0,3-6-678 15</inkml:trace>
  <inkml:trace contextRef="#ctx0" brushRef="#br1" timeOffset="91912.23">25280 1252 1166 0,'18'3'52'0,"-8"-3"10"0,4 0-50 0,4 0-12 16,0 7 0-16,6-1 0 0,1-6 76 0,7 3 12 16,3-3 2-16,0 6 1 0,-3-3-51 0,0-3-11 15,0 0-1-15,3 10-1 0,4-10-27 0,0 0-16 16,-4 6 3-16,4-6 0 15,-4 0-103-15,4 3-21 0,-1 4-4 0</inkml:trace>
  <inkml:trace contextRef="#ctx0" brushRef="#br1" timeOffset="96912.7">18835 1719 457 0,'0'0'20'0,"0"0"4"0,0 0-24 0,0 0 0 0,0 0 0 0,0 0 0 15,0 0 66-15,0 0 8 0,0 0 2 0,0 0 0 16,0 0-20-16,0 0-3 0,0 0-1 0,0 0 0 16,0 0-32-16,0 0-6 0,0 0-2 0,0 0 0 15,0 0 20-15,0 0 3 0,0 0 1 0,0 0 0 16,0 0-4-16,0 0-1 0,0 0 0 0,0 0 0 16,0 0-22-16,0 0-9 0,0 0 8 0,7 0-8 15,0 13 33-15,0-10 2 0,0 3 0 0,0-2 0 16,0 5 6-16,0 7 2 0,4-7 0 0,-4 0 0 15,0 7-17-15,3-3-3 0,-2 2-1 0,-1 1 0 16,0-3-10-16,0 5-3 0,-4 1 0 0,4-3 0 0,-7 9-1 16,0 0-8-16,0-3 12 0,-3 6-4 0,-1-6-8 0,1 6 0 15,-4-9 0-15,0 6 0 0,-4-3 12 0,4 3-4 16,-4-6 0-16,1 3 0 0,-1-9 0 0,1 12-8 16,-1-13 12-16,0 4-4 0,1-7 16 0,-1 7 4 15,1-3 0-15,-1-1 0 0,1 1-13 0,-5-4-3 16,1 7 0-16,0-4 0 15,0-5-2-15,0 2-1 0,-4 0 0 0,4 1 0 0,0-1-9 0,0 1 8 16,-4-4-8-16,1 3 8 0,-4 1 0 0,-1-1 0 16,5-9 0-16,-4 10 0 0,-1-1-8 0,-2-3 8 0,6-3-8 15,-7 10 8-15,1-4-8 0,-1-6 0 0,-3 7 9 0,0-4-9 16,3 4 8-16,0-7-8 0,-3 3 10 0,0 0-10 16,3-3 9-16,-3-3-9 0,-4 10 8 0,4-10-8 15,0 9 8-15,-1-9-8 0,1 6 8 0,0-2-8 16,0-4 0-16,-1 0 8 0,1 0-8 0,0 0 0 15,0 0 8-15,0-4-8 0,3 4 0 0,0-6 8 16,-3 6 0-16,3 0-8 0,1 0 12 0,-5-9-4 16,5 9-8-16,-1 0 0 0,0-3 0 0,-3-4 0 15,3 7 8-15,1-3 0 0,-1-3 0 0,7 0 0 16,1 3-8-16,-1-4 0 0,0 4-10 0,1-3 10 16,-1-4 0-16,-3 1 8 0,7 6 1 0,-4-10 0 15,1 10-1-15,-1-3 0 0,0 3 0 0,4-13 0 16,-3 7 8-16,2 6 0 0,1-4 1 0,0-2 0 15,0 3 8-15,4 2 2 0,-5-5 0 0,5 3 0 0,-1-4-27 16,-3 1 0-16,4 9 0 0,3-9 0 0,-4 2 0 0,0 4-19 16,4-3 3-16,-3 3 1 0,-1 3 15 0,1-10 0 15,-1 4 0-15,4 6 0 0,0-9 0 0,-4 9 0 16,4-10-10-16,-3 10 10 0,3-9 0 0,-4 9 0 16,4 0 0-16,0-6 0 0,3 6 0 0,1 0 0 15,-4 0 0-15,3-4 0 0,4 4 0 0,-3 0 0 16,-1 0 0-16,4 0 0 0,0 0 0 0,-3 0-9 15,-4 0 9-15,7 0 0 0,-7 0 0 0,7 0 0 16,0 0 0-16,0 0 0 0,0 0 0 0,-4 4 0 16,0 2-8-16,4-6 8 0,0 0 0 0,-7 0 0 15,0 9 0-15,4-2 0 0,3-7-8 0,-4 3 8 16,-3 6-12-16,0-9 12 0,7 0 0 0,0 0 0 16,-3 0 0-16,3 0 0 0,-7 6 0 0,7-6 0 15,0 0 0-15,-4 10 0 0,-3-10 0 0,7 0 0 0,0 0 0 0,0 0 9 16,0 0-9-16,0 0 10 15,-3 3-10-15,3-3 10 0,0 0 6 0,0 0 2 0,0 0 0 0,0 0 0 16,0 0-18-16,0 0 0 0,0 0 0 0,0 0 0 16,0 0 20-16,0 0 0 0,0 0 0 0,0 0 0 15,0 0-9-15,0 0-2 0,0 0 0 0,0 0 0 16,0 0 4-16,0 0 1 0,0 0 0 0,0 0 0 16,0 0 6-16,0 0 0 0,0 0 1 0,0 0 0 15,0 0-21-15,0 0-16 0,0 0 2 0,0 0 1 16,0 0 13-16,-4 9 0 0,0 7 0 0,1-7 0 15,3-9 0-15,0 0-9 0,0 0 9 0,0 0 0 16,-7 0 0-16,7 0 0 0,0 0 0 0,-4 16-8 0,-3-13 8 16,4 7 0-16,-4-4 0 0,3 3 0 15,1 1 11-15,-1 5 4 0,1-5 1 0,-4 2 0 0,7-5-16 16,-4 8 0-16,1-2 0 0,-1 3 0 0,4-7 0 0,-4 10-13 16,-3-10 4-16,4 10 1 0,-1-3 8 0,4-1 0 15,-3 4 0-15,-1-6 8 0,1 2-8 0,-1 4 0 16,4-3 0-16,-3 3 0 0,3-1 9 0,-4-2-9 15,4 3 12-15,-3 0-12 0,3-4 13 0,-4-2-4 16,1 9-1-16,3 0 0 0,-4-13-8 0,4 7 0 16,-3 3 0-16,-1-4 0 0,0-5 0 0,-3 9 0 15,4-10 0-15,-1 10 0 0,-3-10 0 0,4 1 0 16,-4 2 0-16,0 1 0 0,0-4 0 0,0-2 8 0,3 2-8 0,0-9 8 16,-3 9-8-16,4-6 10 0,-4-3-10 0,0 7 10 15,0-7 4-15,0 6 1 0,0-6 0 0,3 0 0 16,-6 0 20-16,2-6 4 0,1 6 1 0,-3-7 0 15,-1 7-29-15,1-3-11 0,-1-6 8 0,-3 9-8 16,3-16 12-16,-3 16-4 0,0-12 0 0,4 5 0 16,-8-8-8-16,0 5 0 0,4 1 0 0,-3 0 0 15,2-1 0-15,-2 1 8 0,6-7-8 0,-6 3 8 16,2-2-8-16,1 2 0 0,-7 1 0 0,4-7 0 16,-1 0 0-16,0 3 0 0,1 4 8 0,-1-4-8 15,-3-6 0-15,3 7 0 0,-3-1 0 0,3-6 0 16,-3 0 0-16,0 9 0 0,-4-2 0 0,4-4 0 15,-7 10 0-15,3-7-11 0,-3-3 11 0,0 10-8 16,-4-7 8-16,4 7 0 0,3-1 0 0,0 1-8 0,1-4 8 16,-1 1 0-16,-3 9 0 0,3-7 0 0,0 4 0 15,1-7 0-15,-1 7 0 0,0-3 0 0,1 2 0 0,-1-2 0 16,0 9-10-16,-3-3 10 0,0 3-8 0,0 0 8 16,-1 0 0-16,-2 0 0 0,-1 0 0 0,4 3 0 15,-1-3 0-15,5 6 0 0,-4-3 0 0,3-3-8 16,-3 7 8-16,3-1 0 0,0-3 0 0,-3-3 0 15,3 9 0-15,4-9 0 0,-4 16 0 0,1-13 0 16,-1 4 0-16,-3 2 0 0,3 0-8 0,-3 1 8 16,0 5 0-16,3-2 0 0,-7 3-14 0,4 2 4 15,0 8 1-15,0-8 0 0,-1 7 9 0,1-3-8 16,-4 13 8-16,8-10-8 0,-4 3 8 0,-1 7 0 16,5-7 0-16,-1-3 0 0,0 3 0 0,1 0 0 0,-1-2 0 0,0-1 0 15,0-7 0-15,1 11 0 0,-4-4 9 0,-1-6-9 16,-2 9 0-16,-1-13 0 0,-3 4 0 0,3 0 0 15,4 6 0-15,-4-6 0 0,4-3 8 0,-4 2-8 16,4 1 9-16,-1-3-1 0,-2 0-8 0,-1-4 12 16,0-2-12-16,-3-1 0 0,-4 0 0 0,0 1 0 15,0-4 0-15,-3 4 0 0,0-1-12 0,-1 0 12 16,-2-9 0-16,-1 10 0 0,0-4 0 0,0-3 0 16,0 3 0-16,-3 1 0 0,3-4 0 0,-4-3 0 15,-2 9 0-15,2-9 0 0,1 6 9 0,-4-2-9 16,0-4 0-16,4 0 0 0,-1 0 0 0,4 0 0 15,0 0 0-15,1-4 8 0,-5-2-8 0,4 6 12 16,4-9-12-16,0 9 0 0,-4-3 0 0,3-10 0 16,-2 10 0-16,6-6 0 0,-4 2 0 0,5-11 8 15,-1 8-8-15,0-6 8 0,4-2-8 0,-4-1 8 0,-3 0-8 0,6 3 12 16,1-6-12-16,-4 0 12 0,4 0-4 0,0-3 0 16,-4 0 0-16,0-9 0 0,0 6-8 0,0-1 0 15,4-5 9-15,-4 9-9 0,1-7 9 0,2 1-9 16,-2 3 12-16,6-7-12 0,4-2 15 0,-1 8-4 15,-6-11-1-15,10 11 0 0,11-5-2 0,-7-4 0 16,0 10 0-16,0-13 0 0,3 4-8 0,8-1 0 16,2-3 0-16,-2 4 0 0,-4 2 0 0,7-2 0 15,7 2 0-15,-4-3 0 0,-3 4 0 0,7 6 0 16,0-7 0-16,0 7 0 0,7 3 0 0,-3 0 0 16,-1 6 0-16,4-3 0 0,4 6-8 0,-8 7 8 15,-3 3-10-15,0 6 10 16,0-13-88-16,7 7-11 0,1 6-2 0,2 0-1 15,-3 9-115-15,0 1-23 0</inkml:trace>
  <inkml:trace contextRef="#ctx0" brushRef="#br1" timeOffset="98163.93">14855 3334 288 0,'0'0'25'0,"0"0"-25"0,0 0 0 0,0 0 0 0,0 0 199 0,0 0 34 16,0 0 7-16,0 0 2 0,0 0-132 0,0 0-26 15,0 0-6-15,0 0-1 0,0 0-10 0,0 0-3 16,0 0 0-16,0 0 0 0,0 0-3 0,0 0-1 16,0 0 0-16,0 0 0 0,0 0-32 0,0 0-6 15,0 0-2-15,0 0 0 0,0 0-20 0,0 0-10 16,0 0 1-16,0 0 0 0,0 0 9 0,8 10-13 16,-8-4 5-16,3 4 8 0,-3-1 0 0,0 7 0 15,0-7 0-15,0 10 0 0,-3 0-14 0,3-1 5 16,-8-2 1-16,5 12 0 0,-4 4 8 0,0-10 11 15,-4 12-3-15,1-6 0 0,-1 4-8 0,-3-10 0 0,3 6 0 16,1 6 0-16,-1-2 8 0,4-10-8 0,-7 3 12 16,3 0-4-16,4-3 0 0,4 0 0 0,-4-10 0 0,3-2 0 15,-3 5-8-15,7-5 0 0,-3-1 0 0,3 1-11 16,0-1 11-16,0 0 0 0,0-9 0 0,0 0 0 16,0 0 0-16,-4 7 8 0,4-7-8 0,0 0 0 15,0 0 0-15,0 0 0 0,0 0 0 0,0 0 8 31,0 0-82-31,0 0-16 0,0 0-3 0,0 0-682 0</inkml:trace>
  <inkml:trace contextRef="#ctx0" brushRef="#br1" timeOffset="98511.89">15127 3378 1494 0,'0'0'66'0,"0"0"14"0,0 0-64 0,0 0-16 15,0 0 0-15,0 0 0 0,0 0 38 0,7 10 5 16,-7-10 1-16,7 6 0 0,-7-6-4 0,4 9 0 16,-1 1 0-16,-3-1 0 0,0 10-25 0,0-3-6 15,0-1-1-15,-3 7 0 0,-4-6-8 0,3 3 8 16,-3 6-8-16,0-3 8 0,0 3 0 0,0 0 0 15,0 0 0-15,0-3 0 0,-4 3-8 0,8 3 0 0,-4-3 0 0,0-6 0 16,0 0 0-16,0 0 0 0,3-3 0 16,0 2 0-16,-3-2 0 0,4-6 8 0,-1-1-8 0,4 0 8 15,0-2-8-15,0-7 0 0,0 9 0 0,0-9 8 16,0 0-8-16,0 0 12 0,0 0-12 0,0 9 12 31,0-9-90-31,0 0-18 0,0 0-3 0,0 0-650 0</inkml:trace>
  <inkml:trace contextRef="#ctx0" brushRef="#br1" timeOffset="99154.58">15702 3294 403 0,'0'0'36'0,"0"0"-36"16,0 0 0-16,0 0 0 0,0 0 264 0,0 0 45 16,0 0 10-16,0 0 1 0,0 0-254 0,0 0-51 15,0 0-15-15,0 0 0 0,0 0 16 0,0 0-4 16,0 9 0-16,-7 4 0 0,4-4-4 0,-1 10 0 15,1-3-8-15,-5 2 12 0,5-2-12 0,-4 9 9 0,3-3-9 16,-3 3 8-16,0 3-8 0,0-3 0 0,0 4 0 0,4-1 0 16,-8 6 0-16,4-15 0 0,0 13 0 15,3-11 0-15,-3 1 0 0,4 0 8 0,-4-6-8 16,3 0 12-16,1-7-4 0,-1 1 0 16,1-7 0-16,-1 3 0 0,1-3 28 0,3-3 6 0,0 0 1 0,0 0 0 15,0 0 17-15,0 0 3 16,0 0 1-16,-4 0 0 0,1 0-29 0,-5-3-6 0,8-3-1 0,-3-4 0 15,3 7-5-15,0-6-2 0,0-4 0 0,0 4 0 32,3-1-45-32,5-8-10 0,-5 2-2 0,1 6 0 0,3 1 13 0,0 0 3 0,0-1 0 0,3 1 0 15,-3 6 9-15,0-4 3 0,4 1 0 0,0 6 0 16,-1-3 8-16,4 3 0 0,-3 3 0 0,3 3 0 16,0 1-21-16,4-4 1 0,-4 6 0 0,0-2 0 15,0 2 20-15,4 0-11 0,-8 1 11 0,1-1-8 0,-4-3 8 0,-4 4 0 16,5-7-9-16,-8 6 9 0,0-9 0 0,3 7 0 15,-3-7-9-15,0 9 9 0,-7 0 0 0,-4-2 0 16,1 2 0-16,-4 1 0 0,0-1 9 0,-8-6-1 16,1 7 0-16,0-1 0 0,0-3-8 15,0 4 0-15,0-1 0 0,-1 0 0 0,5 7 18 0,-4-13 2 16,-1 10 0-16,1-10 0 0,4 6-20 0,3-2 0 16,-4-4 0-16,4 3 0 0,3-3-9 0,1 3-6 15,6-2-1-15,1-4 0 0,-4 0 4 0,7 0 0 16,0 0 0-16,0 0-852 0</inkml:trace>
  <inkml:trace contextRef="#ctx0" brushRef="#br1" timeOffset="99402.07">16013 3529 460 0,'0'0'41'0,"0"0"-33"0,0 0-8 0,0 0 0 16,0 0 427-16,10 6 83 0,1-3 17 0,-11-3 3 15,7 0-424-15,-7 0-85 0,10 10-21 0,-6-4 0 16,-1-3 0-16,1 6-8 0,-4 7 0 0,-4 3 0 16,-3 6 8-16,0 3 0 0,0 0 0 0,-3-2 0 15,-1 8 0-15,1-6-8 0,-5 1 8 0,8-4-8 16,0 3-12-16,0-6-3 0,4 0 0 0,-4-3 0 31,7-4-30-31,-4-5-7 0,4 8 0 0,0-11-1 0,0-7 12 0,0 0 2 0,0 0 1 0,0 0-527 16,0 0-106-16</inkml:trace>
  <inkml:trace contextRef="#ctx0" brushRef="#br1" timeOffset="99616.86">16175 3334 2944 0,'0'0'131'0,"0"0"26"0,0 0-125 0,0 0-32 15,0 0 0-15,14 7 0 16,0-4-19-16,4 3-9 0,-4 4-3 0,0 8 0 0,4-2 22 0,-1 3 9 16,1 6-8-16,-4 3 8 0,-3 7-21 0,-4 2 1 0,3 7 0 0,-6 0 0 31,-1 12-157-31,-6 4-31 0,-4-7-7 0,0 10-1 0</inkml:trace>
  <inkml:trace contextRef="#ctx0" brushRef="#br1" timeOffset="99908.16">16302 3704 2779 0,'0'0'61'0,"0"0"13"0,0 0 2 0,7 0 2 0,4 4-62 0,6-4-16 16,-3 9 0-16,11 0 0 0,7 7-11 0,3-7-5 15,0 1 0-15,4 6-1 16,3-4-60-16,11-6-12 0,57 4-3 0,-1-26 0 0</inkml:trace>
  <inkml:trace contextRef="#ctx0" brushRef="#br1" timeOffset="109020.37">17159 3334 345 0,'0'0'31'0,"0"0"-31"15,0 0 0-15,0 0 0 0,0 0 236 0,0 0 40 16,0 0 9-16,0 0 2 0,0 0-185 0,0 0-37 16,0-9-7-16,-3 9-2 0,3 0-13 0,-4-9-3 15,1 5-1-15,3 4 0 0,0 0-15 0,0 0-2 16,-4-6-1-16,4 6 0 0,0 0-21 0,0 0 0 16,0 0 0-16,0 0 0 15,0 0-18-15,0 0-8 0,0 0-2 0,0 0 0 0,0 0 10 0,0 0 2 0,-7 10 0 0,3-1 0 16,4-3-3-16,-3 4 0 0,-1-1 0 0,1 10 0 15,3-3 19-15,-4-4 0 0,1 13 8 0,-1-6-8 16,4 0 11-16,-3 6-11 16,-1 0 12-16,1 0-12 0,-4-6 12 0,3 3-12 0,1 3 12 0,-4 0-12 15,3-9 13-15,-3 3-4 0,3-7-1 0,-3 7 0 16,0-3-8-16,4 2 0 0,-4-11 0 0,0 2 8 16,0 0 0-16,3 1-8 0,-3-4 12 0,0-3-4 15,0 4 1-15,7-7 0 0,0 0 0 0,0 0 0 16,0 0-9-16,0 0 0 0,0 0 0 0,0 0 0 15,0 0 12-15,0 0 1 0,0 0 0 0,0-7 0 16,0 7-13-16,-4-9 0 0,4-7 8 0,4 4-8 16,-4-4-16-16,0-3-7 0,3 0-1 0,1 1 0 15,-1-1-2-15,-3-6-1 0,4 0 0 0,0-1 0 16,-1 5 14-16,1 2 2 0,-4-6 1 0,3 0 0 0,-3 9 10 0,4 3 0 16,-4-2 0-16,3 2 8 0,-3 4 32 0,0-4 8 15,0 10 0-15,0-3 1 0,0 6-5 16,0-10-2-16,0 10 0 0,0 0 0 0,0 0-14 15,0 0-4-15,0 0 0 0,0 0 0 0,0 0-24 0,0 0-9 16,0 0 0-16,0 0 0 0,7 16-3 0,0-7 0 16,0 1 0-16,-3 9 0 0,3-4 12 0,0 4 0 15,0 0-9-15,-3 6 9 0,6-6 0 0,-3 0 0 16,-3-1 0-16,3 4 0 0,0 0 0 0,0-6 0 16,0 0 0-16,0-7 0 0,0 1 0 0,0-1 0 15,0-6 0-15,0 3 0 0,4-3 15 0,-4-3-3 16,0 0 0-16,3-3 0 0,1 3 14 0,0-6 2 0,3 3 1 0,-4-6 0 15,4-7-20-15,-3 13-9 0,0-13 8 0,3 0-8 16,-4-2 9-16,4 8-9 0,-3-6 10 0,3-2-10 16,-3-1 8-16,-1 3-8 0,4-3 0 0,-3 7 9 15,0-4-9-15,-4 0 0 0,0-2 0 0,0 5 0 16,0 4 0-16,0-7 0 0,-4 0 0 0,4 16 0 16,-7-9 0-16,4 0 0 0,-4 9 0 0,0 0 0 15,0 0-14-15,0 0 2 0,0 0 0 0,0 0 0 16,0 0-4-16,0 0 0 0,0 0 0 0,7 18 0 15,-7-11 16-15,4 2-11 0,-4 7 11 16,3-7-10-16,1 4 10 0,-1-4 0 16,-3 10 0-16,4-7 0 0,-4 1 0 0,3 6 0 0,-3-4 0 0,-3 1 8 15,3-3 3-15,0 5 1 0,0-8 0 0,-4 6 0 16,1 2-12-16,-1-2 0 0,4-7 0 0,-7 1 0 0,0 6-17 16,3-4-3-16,1-3 0 0,-1 1 0 31,1 6-34-31,-1-7-7 0,1 0-2 0,3-9-741 0</inkml:trace>
  <inkml:trace contextRef="#ctx0" brushRef="#br1" timeOffset="109384.87">17720 3447 1936 0,'4'-15'43'0,"-4"15"9"0,3-10 1 0,1 1 1 0,-4 6-43 0,3-4-11 15,-3-2 0-15,0 9 0 0,0-6 42 0,0-4 6 0,0 10 2 0,0 0 0 16,-3-9-9-16,-1 6-1 0,1-3-1 15,-1 6 0 1,-3 0-68-16,-4 0-14 0,4 0-2 0,-3 6-1 16,-4-3-3-16,0 6-1 0,-1 1 0 0,1-4 0 15,4 3 11-15,-1 1 3 0,4-1 0 0,4 1 0 16,3-1-1-16,3 0 0 0,1 1 0 0,3-4 0 0,0 4 19 0,3-1 4 0,4 7 1 0,-3-7 0 16,7 7 13-16,-4-7 0 0,3 4 0 0,1-4 0 15,-4 10 10-15,0-7-2 0,0 1 0 0,0-4 0 16,1 7-8-16,-8 0 12 0,3-13-12 0,-6 6 12 15,-1 1 0-15,1-1 0 0,-4 0 0 0,-4 1 0 16,4-10 11-16,-3 6 2 0,-4 4 1 0,0-4 0 16,-7-3-14-16,3 6-4 0,0-9 0 0,-3 10 0 15,0-4-8-15,0-6-11 0,0 0 3 0,0 0 0 16,0 0-45 15,3 0-9-31,1 0-2 0,-1-6 0 0,4 3-35 0,-4-4-7 0,-6-2-2 0,6-4 0 0</inkml:trace>
  <inkml:trace contextRef="#ctx0" brushRef="#br1" timeOffset="110073.28">17844 3240 403 0,'0'0'36'0,"0"0"-36"16,0 0 0-16,0 0 0 0,0 0 275 0,7 3 48 15,0 4 9-15,0-4 3 0,0 6-272 0,-4-2-55 16,4 2-8-16,-3-6 0 0,-1 10 0 0,1-1 0 15,-4 7 0-15,0 0 10 0,-4-3-2 0,1 9-8 16,-1-7 12-16,-3 1-4 0,0 9-8 0,0-6 0 16,-3 0 0-16,3-3 0 0,-1 3 0 0,1-3 10 0,4-7-10 0,-1-2 10 15,-3 2-10-15,7-2 0 0,-3-7 0 0,3 6 0 16,-4-2 0-16,4-7 0 0,0 0 0 0,0 0 0 16,0 0 0-16,0 0 0 0,0 0 0 0,0 0 0 15,0 0 8-15,0 0 0 0,0 0 0 0,0-7 0 16,0-11-8-16,4 8 8 0,-1-6-8 0,-3-2 8 15,4-1-8-15,-1 0-17 0,1-6 4 0,3 0 1 16,-4 3 4-16,1-3 8 0,3 0-13 0,0-3 5 16,4 9 20-16,-4 3 5 0,0-12 1 0,3 12 0 15,1 4-18-15,-4-4 0 0,0 6 0 0,0 1-9 16,7 0 40-16,-7 2 8 0,4-2 1 0,3 9 1 16,0 0-33-16,4-9-8 0,-4 9 0 0,7 0 0 0,-3 0 0 15,-1 9 0-15,-3-9 11 0,1 0-11 0,2 6 0 0,-3-3 0 16,-3 7 0-16,-4-4 0 0,3 0-13 15,-10-6 4-15,8 3 1 0,-8-3 0 16,7 10 8-16,0-1 0 0,-7-9 0 0,0 16 0 16,0-16-24-16,0 3-4 0,0 10 0 0,-4-10 0 0,1 6 13 0,3-9 3 15,0 0 0-15,0 0 0 0,0 0 12 0,0 0 0 16,-4 10 0-16,4-10 0 0,0 0 0 0,0 0 0 16,0 0-12-16,7 9 3 0,-7-9 17 0,7 6 3 15,-7-6 1-15,11 3 0 0,-4 7 16 0,0-10 4 16,3 6 1-16,1 0 0 0,0-2-17 0,-1 2-3 15,1-3-1-15,-1 6 0 0,1-9-12 0,0 10 0 16,-1-4 0-16,1-3 0 0,-1 10 0 0,-3-10 0 0,4 6 0 16,0 1 0-16,-1-4 8 0,-3-3-8 0,-3 6 0 15,3 1 0-15,-4-4 0 0,-3 0 0 0,-3-2 0 0,-1 5 0 16,-3 0 0-16,-3-2 0 0,-1 2 0 0,-7 7 0 16,1-13 12-16,-8 13-3 0,0-7-1 0,-3 3 0 15,-4-2 3-15,1 6 0 0,-5 2 0 16,1-8 0-16,-7-1-1 15,6 7 0-15,5-7 0 0,-1 1 0 16,0-1-10-16,-3 7 8 0,3-7-8 0,4 1 8 16,-4-1-96-16,4 0-19 0,3-2-4 0</inkml:trace>
  <inkml:trace contextRef="#ctx0" brushRef="#br1" timeOffset="111687.15">19833 1644 1335 0,'0'0'59'0,"4"-6"13"0,-4-3-58 0,3 5-14 0,-3-2 0 0,4 3 0 0,-4 3 75 0,3-13 12 16,1 10 2-16,-4 3 1 0,0-9-27 0,0 9-6 16,7-6-1-16,-4-4 0 0,-3 10-28 0,4-3-7 15,-4 3-1-15,0 0 0 0,0 0-20 0,0 0 0 16,0 0 0-16,0 0-8 16,0 0-15-16,7 3-2 0,-3 13-1 0,-1-4 0 0,1 4 14 0,-4 9 4 15,3-3 0-15,1 3 0 0,-4 3 8 0,3-2-10 16,-3 2 10-16,0-3-10 0,4 9 10 15,-1 4 0-15,-3-10 0 0,0 13 0 0,4-3 0 0,-1-4 0 16,-3 4 10-16,0-4-10 0,4 10 0 0,3-6 0 16,-4-4 0-16,4 4-10 0,-3-4 10 0,3-5 0 15,0 5 10-15,4-15-10 0,-8 6 0 0,8 0 0 0,-1-12 0 16,-3 2 0-16,4 4 16 0,-4-3-4 0,4-13 0 0,-4 6 0 16,0-2-12-16,0 2 8 0,-4-3-8 0,-3-6 0 15,0 0 15-15,0 0-3 0,0 0-1 0,0 0 0 16,0 0 23-16,0 0 5 0,0 0 1 0,0 0 0 15,0-9-2-15,0-4 0 0,0 4 0 0,0 0 0 16,0-1-11-16,0-9-3 0,4 10 0 0,-1-1 0 16,1 1-35-16,-1-7-7 0,1 7-2 0,-1-7 0 15,5 7 20-15,-1-4-10 16,0 7 10-16,0-13-8 0,3 4 8 16,-3 5 0-16,0 1 0 0,0-10 0 0,4 3 0 0,3 4 0 0,-3-4 8 0,3 4-8 15,3-4 27-15,1 0 1 0,0-3 0 0,3 7 0 0,0-4-28 16,4 0 0-16,-4-2 0 0,4 5 0 0,3-3 0 15,0 7 0-15,0-7 0 0,4 4 0 0,3-4 0 0,1 7 0 16,-1-7 0-16,0 7 0 0,4 5 0 0,0-2 0 16,3 3 0-16,0-9 0 0,-3 8 0 0,7-2 0 15,-7 3 0-15,3-3 0 0,1 6 0 0,-1 0 0 16,4 0 12-16,3 6-4 0,-3-6-8 0,3 9 0 16,-3-5 0-16,-3 2 0 0,-1 3 0 0,0 10 0 15,-3-3 12-15,0-4-4 0,0 10-8 0,-1-3 0 16,8 0 9-16,-3 0-9 0,-4 6 12 0,-1-6-3 15,1 9 0-15,3-9 0 0,1 3-1 0,-4-1 0 16,-4-2 0-16,0 6 0 0,0 0-8 0,-3-9 8 16,-4 6-8-16,1-6 8 15,2 3 12-15,-2 9 3 0,-5-9 0 0,-6 3 0 0,0 6-23 16,-4-3 0-16,0 3 0 0,-4 0 0 0,-3 7 0 0,-3-7 0 0,7 7 0 0,-8-7 0 16,1 0 0-16,-4-3 0 0,-4 0 0 0,1-6 0 15,3 9 0-15,-4-12-10 0,-7 3 1 0,-3-10 0 16,7 10 9-16,-3-10 0 0,-8 1 8 0,0-4-8 15,1 3 15-15,-1 1-2 16,0-10 0-16,-3 9 0 0,0-9-13 0,3 0 9 0,4 0-9 16,-3 0 8-16,-4-9-8 0,3-1 8 0,0 1-8 0,1 0 8 15,3-1-8-15,-8-9 0 0,5 4 9 0,3-4-9 16,7 3 0-16,-4-12 9 0,-7 9-9 0,8-9 0 16,6 3 0-16,1 0 0 0,-1 0 0 0,1 6-12 15,3-9 12-15,7 9-9 0,3-9 9 0,1 3-8 16,-8-1 8-16,12 8 0 0,2-7 0 0,4 3 0 15,-7 0 0-15,8 3-8 0,-1-3 8 0,3 0-8 0,5 3 8 0,-1 0 0 16,-3 4 0-16,6-4 0 0,5 0 0 0,-1 10 0 16,-3-7 0-16,3 3 0 0,0-2 0 0,8 5 0 15,-5 1 0-15,1-1 0 0,0 1 0 0,0 3-13 16,3-4 5-16,0 1 8 0,-3 9 0 0,4-9 0 16,2 9 0-16,5 0 0 0,-4 0 8 0,0 9-8 15,6-9 0-15,1 9 8 0,0 7-8 0,0-3 8 16,0-1-8-16,0-2 8 0,0 2-8 0,0 4 0 15,3-7 0 1,1 7 0-16,3-4 0 0,-4 4 0 0,1-3 0 0,3-1 0 0,3 1 0 16,1-4 0-16,-1 1 0 0,1-1 0 0,3 0 12 0,3-2-2 15,-6 2-1-15,-1 0 0 0,4 1 1 0,4-4 0 0,-4-6 0 0,7 3 0 16,0 3 2-16,-7-6 0 16,4-6 0-16,-4 3 0 0,-4 3 12 0,4-6 2 0,-3-4 1 0,-1 1 0 15,-3 0-19-15,-3-1-8 0,-1 1 0 0,-3-7 8 16,-4 7-8-16,-3-10 8 0,4 9-8 0,-1-15 8 15,0 7-8-15,-3-11 8 0,0 1-8 0,-4 3 8 16,1-9-8-16,-5-1 0 0,-2-3 9 0,-1-5-9 16,-3 8 8-16,-4-9-8 0,-3 0 10 0,-1 3-10 15,-6 7 8-15,0-7-8 0,-8 4 0 0,1 2 0 16,-8 4 9-16,4 6-9 0,-7-4 8 0,0 7-8 16,-3 10 0-16,-4-4 0 0,3 4 0 0,-6-1 0 15,-1 10 0-15,-6-3-17 0,-1 6 2 0,-7 0 1 16,-7 0-26-16,4 9-4 0,-4-3-2 0,1 4 0 15,-8 9-126-15,4-4-26 0,-4 1-5 0,4-3-756 16</inkml:trace>
  <inkml:trace contextRef="#ctx0" brushRef="#br1" timeOffset="113028.26">21470 3253 288 0,'0'0'12'0,"0"0"4"0,0 0-16 0,0 0 0 0,0 0 0 0,0 0 0 16,0 0 133-16,0 0 24 0,0 0 5 0,0 0 1 15,0 0-79-15,0 0-16 0,0 0-4 0,0 0 0 16,0 0-41-16,0 0-9 0,0 0-2 0,0 0 0 15,0 0 9-15,0 0 2 0,0 0 0 0,0 0 0 16,0 0 27-16,0 0 6 0,0 0 0 0,0 0 1 16,0 0 6-16,0 0 1 0,0 0 0 0,0 0 0 0,0 0-18 0,0 0-3 15,0 0-1-15,0 0 0 0,0 0-3 0,0 0-1 16,0 0 0-16,0 0 0 0,0 0-8 0,0 0-2 16,0 0 0-16,0 0 0 0,0 0-12 0,0 0-4 15,0 0 0-15,0 0 0 0,0 0 0 0,0 0-1 16,0 0 0-16,0 0 0 0,0 0-1 0,0 0 0 15,0 0 0-15,0 0 0 0,0 0-1 0,0 0 0 16,0 0 0-16,0 0 0 0,0 0-1 0,0 0 0 16,0 0 0-16,0 0 0 0,4-10-8 0,-4 10 0 15,0 0 0-15,0 0 0 0,0 0 0 0,0 0 0 16,0 0-9-16,0 0 9 0,0 0-22 0,0 0 2 16,0 0 1-16,0 0 0 15,0 0-63-15,0 0-13 0,0 0-2 0,0 0-1 16,-4-9-174-16,4 9-36 0,-11-9-6 0,11 9-2 0</inkml:trace>
  <inkml:trace contextRef="#ctx0" brushRef="#br1" timeOffset="115041.9">21385 3093 298 0,'0'0'13'0,"0"0"3"0,0 0-16 0,0 0 0 15,0 0 0-15,0 0 0 0,0 0 23 0,0 0 1 16,0 0 0-16,0 0 0 0,0 0 89 0,0 0 19 15,0 0 3-15,0 0 1 0,0 0-39 0,0 0-7 0,0 0-2 0,0 0 0 16,0 0-32-16,0 0-6 0,0 0-2 0,0 0 0 16,0 0-28-16,0 0-7 0,0 0-1 0,0 0 0 15,0 0-12-15,0 0 0 0,0 0 0 0,0 0 0 16,0 0 12-16,0 0 0 0,0 0 0 0,0 0 0 16,0 0 23-16,0 0 4 0,0 0 1 0,0 0 0 15,0 0-13-15,0 0-3 0,0 0 0 0,0 0 0 16,0 0 7-16,0 0 1 0,0 0 0 0,0 0 0 15,0 0-20-15,4 9-3 0,-4-9-1 0,0 0 0 16,0 0 4-16,0 0 0 0,0 0 0 0,0 0 0 16,0 0-12-16,0 0 12 0,0 0-12 0,0 0 12 15,0 0 4-15,0 0 0 0,0 0 1 0,0 0 0 16,0 0-7-16,0 0-2 0,0 0 0 0,0 0 0 16,0 0 4-16,0 0 1 0,0 0 0 0,0 10 0 0,0-4-26 0,-4 3-6 15,1 1-1-15,-1 6 0 0,-3-7 20 0,0 10 0 16,0 0 0-16,-3 6 0 0,-5 0 12 0,5 3 7 15,-4-9 1-15,3 9 0 0,-6-9-20 0,6 6-16 16,0 0 4-16,4-9 0 0,-3 2 12 0,-1-5 0 16,8 6 0-16,-4-7 0 0,3 1 8 0,1-4-8 15,-1-2 12-15,0 2-12 0,1 0 0 0,-1 1 0 16,4-10 0-16,0 0 0 0,0 0 0 0,0 0 0 16,0 0 0-16,0 0 0 0,0 0 0 0,0 0 0 15,-3 9 0-15,3-9 0 0,0 0 18 0,0 0-3 16,7 0-1-16,0 7 0 0,4-7 22 0,3 0 5 15,0 0 1-15,3 0 0 0,5-7-8 0,2-2-2 0,-3 9 0 0,4-3 0 16,-4-4-22-16,4-2-10 0,-4 9 8 0,0 0-8 16,4-6 0-16,-4 3 0 0,0 3 0 0,1-7 0 15,-1 7 0-15,3 0 0 16,1 0 0-16,-7 0 0 0,-4 0 0 0,4 0 0 0,3 0 0 0,-7 0 0 16,0 0 0-16,-4 0 0 0,5 0 0 0,-1 0-11 15,-7 0-6-15,0-9-2 0,0 9 0 0,0 0 0 31,0 0-133-31,-7 0-28 0,0 0-4 0,3-9-2 0</inkml:trace>
  <inkml:trace contextRef="#ctx0" brushRef="#br1" timeOffset="115390.64">22094 3181 1872 0,'0'-16'83'0,"0"16"17"0,8-3-80 0,-1-6-20 0,-4 2 0 0,1-2 0 0,-4 9 80 0,0 0 12 16,7-10 2-16,-7 10 1 0,-4-9-15 0,1 3-4 15,3 6 0-15,-7-3 0 0,-4-4-60 0,0 7-16 16,-3 7 0-16,0-4 0 16,-3 3-38-16,-1 10-10 0,-7-4-3 0,4 4 0 15,7-4 12-15,-4 4 3 0,1 3 0 0,3 0 0 16,-1-4-1-16,8 4 0 0,7-3 0 0,0 0 0 0,0-4 18 0,7 7 4 16,8-10 1-16,2 7 0 0,1 0 14 0,7-4 0 15,-1 4 12-15,4 0-12 0,4-4 24 0,0-2-3 16,0 8 0-16,3-8 0 0,4 2 10 0,-7 1 1 15,-11-4 1-15,0 1 0 0,4-4-9 0,-8 10-1 0,-6-13-1 16,-4-3 0-16,-7 0-22 0,0 0 0 0,0 0 0 0,-7 9-8 16,-7 1 8-16,-8-10 0 0,1 9-9 0,-3-3 9 31,-8-3-40-31,-3 4-4 0,-1-4-1 0,5 3 0 16,-1 0-25-16,-3-2-5 0,-1 2-1 0,5-3 0 15,6-3-99-15,0 0-20 0,-3 0-4 0,7 0-1 0</inkml:trace>
  <inkml:trace contextRef="#ctx0" brushRef="#br1" timeOffset="115992.56">22662 3118 1861 0,'0'0'40'0,"0"0"9"0,0 0 2 0,4 9 2 0,0 10-42 0,-1-3-11 0,-3 3 0 0,4 0 0 0,-4-1 18 0,-4 7 2 15,-7 4 0-15,4-4 0 16,0 3 1-16,-3-3 1 0,-1 3 0 0,1-3 0 0,-1-6-8 0,0 0-2 16,4 0 0-16,-3-3 0 15,-4 2-12-15,3-11 0 0,8 2 0 0,-8-6 0 16,0 10-24-16,4-13-8 0,0 0-2 0,4 0 0 16,-4 0 2-16,0-7 1 0,0 1 0 0,0 3 0 0,3-3 31 0,0-4 0 15,-6-2 0-15,3-4 0 0,7 0 0 0,0 4 0 16,0-7 0-16,0-6 0 0,7 9 0 0,-4-18 13 15,8 15-1-15,0-9 0 0,-1 0 4 0,4 2 0 16,7 1 0-16,1 7 0 0,-1-8-6 0,0 14-1 0,4-4 0 0,-1 4 0 16,12-4 7-16,-12 10 0 0,1-4 1 0,0 10 0 15,3-3-5-15,-7 3 0 0,-10 0-1 0,-1 3 0 16,8-3-11-16,-4 10 0 0,-3-10 0 0,-4 6 0 16,0 3 0-16,-4-2 0 0,-3-7-9 0,0 0 9 15,0 3 0-15,-3 6-8 0,-4-2 8 0,3 2 0 16,1-9 0-16,-1 9 0 0,4-9 10 0,-3 3-2 15,3-3-8-15,-4 7 0 0,-3 2-8 0,7-9 8 16,0 0 0-16,0 0 0 0,0 0 0 0,0 0 8 16,11 10-8-16,-1-1 0 0,1-9-11 0,-1 9 11 15,-10-9 0-15,7 7 0 0,7-4 13 0,-3 3-4 16,-4 3-9-16,0 1 8 0,0-1-8 0,0 7 8 16,-7 0 8-16,-3-7 0 0,-1 13 1 0,1-13 0 15,-4 13-5-15,-4 0-2 0,-10-6 0 0,3 9 0 16,8-6-10-16,-8-7 0 0,-7 10 0 0,1 0 8 0,-1-6-8 15,0 0 0-15,1-4 0 0,-5 7 0 0,-2-3 0 0,-1-7 0 16,4 1 0-16,-4-1 0 0,-3 7 18 0,-1-7 2 16,-3-6 0-16,4 10 0 0,0-10-20 15,-4 6 0-15,0-2 0 0,0-4 0 16,8-3-39-16,-1 6-5 0,-3-6 0 16,7 0-596-16,3-6-118 0</inkml:trace>
  <inkml:trace contextRef="#ctx0" brushRef="#br1" timeOffset="117212.81">25964 2726 403 0,'0'0'17'0,"0"0"5"0,0 0-22 0,0 0 0 0,0 0 0 0,0 0 0 16,0 0 221-16,0 0 40 0,0 0 8 0,0 0 2 15,0 0-198-15,0 0-39 0,0 0-8 0,8 9-2 16,-1-9 13-16,0 10 3 0,0-10 0 0,3 6 0 16,1-6-10-16,3 0-2 0,4 3 0 0,-1 4 0 15,1-7-3-15,7 3-1 0,-1-3 0 0,8 6 0 16,0-6-24-16,3 6 0 0,4-3 0 0,3-3 0 15,8 0 9-15,6 0 3 0,0 0 1 0,4 0 0 0,0 0 14 16,-3 0 2-16,3 0 1 0,-4 0 0 0,4 0 1 16,0 0 0-16,4 0 0 0,-1 0 0 0,-3 0-19 15,4 0-3-15,-4 0-1 0,3 0 0 0,-6 0-8 0,-4 0 10 16,-4 0-10-16,4-3 10 0,-11 3-10 0,0-6 10 16,-3 6-10-16,-3-6 10 0,-5 6-10 0,-2 0 0 15,-5-3 0-15,-3 3 8 0,-3-7-8 0,0 4 0 16,-4 3 0-16,-4 0 0 0,-3 0 0 0,0-6 0 15,-7 6-10-15,0 0 10 16,0 0-32-16,0 0-1 0,0 0 0 0,0 0 0 16,-10 0-183-16,3 0-37 0,-11-10-7 0,1 7-363 0</inkml:trace>
  <inkml:trace contextRef="#ctx0" brushRef="#br1" timeOffset="117708.64">28381 2494 403 0,'0'0'36'0,"0"0"-36"16,0 0 0-16,0 0 0 0,0 0 280 0,0 0 50 15,0 0 10-15,0 0 1 0,0 0-269 0,0 0-53 16,0 0-11-16,0 0-8 0,0 0 20 0,0 0 0 15,7 9-1-15,-7 1 0 0,4-1 1 0,-1 7 0 16,-3 3 0-16,0-4 0 0,-3 7-20 0,-4 3-14 16,-1 4 2-16,-2 11 1 0,-1-2 29 0,-3 6 6 15,0 0 0-15,0 9 1 0,0-6-4 0,0 7-1 16,0-4 0-16,-4-3 0 0,-3 0-20 0,7 3 0 0,0-3 0 0,-1-13 0 16,1 4 8-16,0-3 1 0,7-7 0 0,-3-3 0 15,3 0 11-15,0-9 3 0,-1-4 0 0,5 4 0 16,-1-7-23-16,4-6 0 0,0-3 0 0,-7 10 0 15,7-10 0-15,-7 0-8 0,0 0 8 0,-3 0-12 32,3 0-64-32,-4-10-14 0,4 7-2 0,0-6-445 0,0-7-89 0</inkml:trace>
  <inkml:trace contextRef="#ctx0" brushRef="#br1" timeOffset="118595.12">28377 2566 576 0,'15'-12'51'0,"-8"5"-41"0,0-2-10 0,3 3 0 16,4 6 290-16,4-3 56 0,0 3 11 0,3-7 3 0,0 4-289 0,4 3-58 15,-4 0-13-15,0 0 0 0,4 0 8 0,-4 0 0 16,0 3 0-16,0 4 0 0,-3-4-8 0,-4 12 0 16,0-5 0-16,-3 5 0 0,-4-2-17 0,-4 3-2 15,-3 2 0-15,-3-2 0 0,-4-3 9 0,-4 9 2 16,-3-10 0-16,-7 7 0 0,0-3 8 0,-4 2-10 15,-3-2 10-15,3-3-10 0,-7-1 10 0,4 1 0 16,0-4 10-16,-4 1-10 0,0-1 8 0,1 0-8 16,2 4 0-16,1-4 9 0,3-5-17 0,4 11-4 15,7-12-1-15,0 4 0 16,0-4-55-16,7 3-12 0,0-6-1 0,7 0-1 16,0 0-24-16,0 0-5 0,7 6-1 0,3-3 0 15,5-3 55-15,6 0 10 0,-4 0 3 0,8 0 0 0,3 0 44 0,1-3 16 0,-5-3 0 0,4 6 0 16,1-6 76-16,-1-4 16 0,-3 7 2 0,3-3 1 15,0-7-15-15,0-2-4 0,0 8 0 0,1-5 0 16,-5-4-29-16,1 4-7 0,0-4 0 0,-8 0-1 16,-2-3-24-16,-5 7-5 0,1-1-1 0,-1 1 0 15,-3-4-16-15,-3-3-9 0,-4 10 10 0,0 3-10 16,0 3-11-16,-4-7-8 0,-3 4-1 0,0 6-1 16,-3 0 1-16,3 0 0 0,-4 6 0 0,-3-3 0 15,0 7 6-15,0-4 2 0,0 10 0 0,3-4 0 16,-3 7 12-16,7-3 0 0,0-1-10 0,3 4 10 15,1-6 0-15,3 2 0 0,3-5 0 0,1 5 0 16,6-5 0-16,1-1 0 0,-1-6 8 0,1 4-8 16,3-1 8-16,0-3-8 0,0-6 0 0,4-3 8 15,-4 6 0-15,0-7 0 0,7-5 0 0,1 6 0 0,-5-4 0 0,1-9-8 16,0 4 12-16,-4 5-4 0,3-9 4 0,-3 1 1 16,-3 2 0-16,3 3 0 0,-3-2 17 0,-4-4 3 15,0 10 1-15,0-1 0 0,-4 4 0 0,-3 6 0 16,0 0 0-16,0 0 0 0,0 0-34 0,0 0 0 15,0 0 0-15,0 0-12 0,0 6-6 0,0 7-1 16,-3 2 0-16,-1 4 0 0,-3-3 19 0,0 3-8 16,0 9 8-16,4-12 0 0,-4 2 0 0,3 1-8 15,0-3 8-15,1 3 0 0,3-4 0 0,0-2 0 16,0-4 0-16,0 1 0 0,0-10 0 0,0 0 0 16,0 0-8-16,0 0 8 0,7 0 0 0,4 0 0 15,-4 0 0-15,7-3 0 0,-4-4 10 0,4 4-10 0,1-12 10 0,-1 5-10 16,-4-6 0-16,4 4 0 0,0-4 0 0,-3 7 0 15,0-4 0-15,-1 1 0 0,-3-1 0 16,-3 7 0-16,3-7 9 0,0 7-9 16,-7 6 8-16,0 0-8 0,0 0 9 0,0 0-9 0,0 0 10 0,0 0-10 15,0 0 0-15,0 0-13 0,0 0 1 0,-4 9 0 16,1 1 1-16,-1-1 1 0,1 1 0 0,3 5 0 16,-4-5 10-16,4-1 0 0,0 7 8 0,0-4-8 15,0-5 0-15,0 8 0 0,0-2 0 0,4-4 0 16,-1 1 0-16,-3 5 0 0,0-5 0 0,0-1-8 15,4 1 8-15,-4-4 0 0,0 6 0 0,3-5 0 16,-3-7 0-16,4 6 0 0,3-3 0 0,-3 7 11 16,6-10-35-16,1 0-8 0,3 0 0 0,3 0-557 15,1-10-111-15</inkml:trace>
  <inkml:trace contextRef="#ctx0" brushRef="#br1" timeOffset="119530.28">29693 2403 518 0,'11'-16'23'0,"-11"16"5"0,3-9-28 0,-3 9 0 16,0 0 0-16,0 0 0 0,4 0 378 0,-4 0 70 16,0 0 15-16,0 0 2 0,0 0-384 0,0 0-81 15,-7 9 0-15,0 7-20 0,-7 3 20 0,0 9 0 16,-4 0 0-16,0 13 0 0,-3-6 0 0,0 2 0 16,-4 7 0-16,1-6 0 0,2-1-8 0,5 4 8 15,-1-3-12-15,4-10 12 0,7 7-18 0,0-7 3 0,7-3 1 0,3 0 0 16,5-13-2-16,2 4 0 0,1 3 0 0,3-13 0 15,3 4 16-15,5-7 10 0,-5-3-2 0,4 0 0 16,1-3 9-16,2-4 2 0,-3-2 0 0,-3 0 0 16,0-10-1-16,-1 3 0 0,1-3 0 0,-4 0 0 15,-3 1-1-15,-1-7 0 0,-6-1 0 0,-1 4 0 16,-3-3-8-16,-3 7-1 0,-1-11-8 0,-3 7 12 16,0 0-26-16,0-3-6 0,0 10 0 0,0 12-1 15,0-13 4-15,0 6 1 0,0 7 0 0,0-3 0 16,7 6-10-16,0 0-2 0,0 0 0 0,0 0 0 15,0 0-19-15,0 0-4 0,7 9-1 0,7 1 0 16,0-1 24-16,4 1 5 0,3 5 1 0,-3 4 0 16,6-9 22-16,-6 5-11 0,-4 4 11 0,0 0-8 15,-3-3 8-15,-1-7 0 0,-6 10-9 16,3 6 9-16,-7-13 0 16,3 10 0-16,-3-3 0 0,0-6 0 0,-3 9 12 0,-1-10-2 15,1 4-1-15,3-7 0 0,-4 1 3 0,4-10 1 0,0 0 0 0,0 0 0 0,0 0-13 0,0 0 0 16,0 6-9-16,0-6 9 0,0 0 0 0,0 0 15 15,4-6-2-15,3-1 0 0,0-5-13 0,3 2 9 16,-2 4-9-16,-5-13 8 0,1 10-8 0,3-7 10 16,0 7-10-16,-4-4 10 0,1-2 1 0,-4 8 0 15,0-2 0-15,0 6 0 0,-7 3 4 0,0 0 1 16,0 0 0-16,0 0 0 0,-4 0-16 0,0 12 0 16,-3 1 0-16,4 0 0 0,-4 5 0 0,-1-2 0 15,5 3 12-15,-1 6-3 0,4-6 5 0,7 0 1 0,0-1 0 0,4-2 0 16,6 3-15-16,1-3 9 0,10-7-9 15,0 3 8-15,0-5 0 0,8-7 0 0,2 0 0 16,5 0 0-16,-5-7-8 0,8 4-16 0,0-6 4 16,3-7 1-16,4-3 11 0,0 4 0 15,7-4 0-15,-7-3 0 0,-7-3 0 16,-4 0 0-16,0 0 0 0,0-3 0 0,-6-7 16 0,-5 7 0 0,-2 0-1 0,-1-1 0 16,-11-2 2-16,1 12 1 0,-8-9 0 0,1 19 0 15,-8-7 2-15,1 6 1 0,-8 7 0 0,1-3 0 16,-11 6-21-16,3 6-20 0,-3-3 4 0,-7 13 1 15,-8-6 15-15,-3 8-9 0,1 1 9 0,-1 6-8 16,4 0 8-16,3-3 0 0,4 0 8 0,6 0-8 16,5-3 0-16,-1-3 0 0,8 3 0 0,3-4 0 15,-1-2-11-15,8-1 11 0,0-2-13 0,4-7 5 16,3 6 8-16,4 1-12 0,3-4 12 0,3-3-12 0,5 3-1 0,-1-3-1 16,3-3 0-16,1 0 0 15,3 0-18-15,-3-3-3 0,3 3-1 0,-7-6 0 0,-3 3 25 0,0 3 11 16,-4-6-10-16,0 2 10 0,-4-2 0 0,1 6 18 15,0-9-2-15,-4 9-1 0,-7 0-1 0,0 0 0 16,0 0 0-16,0 0 0 0,0 0 10 0,0 0 1 16,0 0 1-16,0 0 0 0,0 0-26 0,0 0 0 15,0 0-9-15,0 0 9 0,0 0-16 0,0 0 3 16,0 0 1-16,0 0 0 0,0 0-4 0,0 0 0 16,0 0 0-16,10 0 0 15,1 0-134-15,3 0-27 16,11 0-6-16,-1-13-1 0</inkml:trace>
  <inkml:trace contextRef="#ctx0" brushRef="#br1" timeOffset="119649.47">30956 2648 2185 0,'0'0'96'0,"0"0"21"0,0 0-93 0,0 0-24 0,0 0 0 0,0 0 0 16,0 0 20-16,0 0 0 0,4 12 0 0,-4-12 0 16,0 10-20-16,0 2 0 0,-4-2 0 0,4-1-12 31,4 7-70-31,-8-7-14 0,1 0-4 0,-4 1 0 0</inkml:trace>
  <inkml:trace contextRef="#ctx0" brushRef="#br1" timeOffset="119777.64">31401 2645 2782 0,'10'-16'124'0,"-10"16"24"0,7 0-118 0,0 0-30 0,8 6 0 0,-8 4 0 16,-4-7-60-16,1 3-17 0,-11 3-4 0</inkml:trace>
  <inkml:trace contextRef="#ctx0" brushRef="#br1" timeOffset="126758.73">12577 10688 1368 0,'0'0'60'0,"-4"-3"13"0,4-7-58 0,-4 1-15 0,4 0 0 0,0-1 0 15,0-6 52-15,0 10 7 0,0-6 1 0,4 2 1 16,-4-5-31-16,-4 5-6 0,1 1-2 0,-1-7 0 16,1 7 10-16,-1-4 1 0,-3 1 1 0,0 2 0 0,0-2-22 0,-3-4-4 15,3 0 0-15,-4 7-8 0,4-10 16 0,-4 6-4 16,-3-2-1-16,4-1 0 0,-1-3 15 0,0 7 3 15,-3-4 1-15,4 0 0 0,-4-2 7 0,0 5 2 16,-1-9 0-16,-2 3 0 0,-1 0-13 0,1 4-2 16,-5-4-1-16,1 0 0 0,0 0-7 0,-4-6-2 15,-3 6 0-15,-4 1 0 0,4-7-14 0,-4 6 9 16,4 3-9-16,0-3 8 0,-4-9 1 0,0 9 0 16,1-6 0-16,-1 0 0 0,-3 3-9 0,-1-9 0 15,-2 2 0-15,-5 1 0 0,1 3 0 0,-4-3 0 16,-3 0 0-16,-8-4 0 0,-3 10 0 0,0-3 0 15,0 7 0-15,-3-1 0 0,-4 3 0 0,-4-3-20 16,4 10 3-16,-3-1 1 0,-4 4 16 16,-1-3-10-16,1 6 10 0,7-4-8 0,0 1 8 0,-3 3 0 0,6-3 0 15,1 2-8-15,-1-5 8 0,4 0 8 0,-3 2-8 0,3-2 11 16,0 3-11-16,-4 3 10 0,-3-4-10 0,-3-2 10 16,-1 6-10-16,-3 3 0 0,4-6 0 0,-8 6 8 15,0 6-8-15,-3-3 0 0,4-3-10 0,-5 9 10 16,1-2-11-16,-3 2 11 0,3 7-12 0,-4-4 12 15,-7 7-16-15,7 3 3 0,1 0 1 0,6-3 0 16,1 6-8-16,-1 0-2 0,-7 3 0 0,8-3 0 16,-1 3 10-16,4 7 1 0,3-1 1 0,1 4 0 15,3 6 10-15,-4 0 0 0,-3 0 0 0,0 3 0 16,4 12-11-16,3-2 11 0,-8 6-13 0,5 6 5 16,-8-4 8-16,4 14 0 0,0-7 0 0,0 9-8 0,4-8 8 15,6 5 0-15,8-9 0 0,3-3 8 0,0-3-8 16,7-1 0-16,7-8 0 0,0 5 0 0,4-6 0 15,7 1 0-15,-8-7 0 0,12 6 8 0,-1 0-8 0,4 1 0 16,0 5 0-16,7-2-8 0,3 2 8 0,0 4-8 16,4 0 8-16,7 3-8 0,0 3 8 0,0 3 0 15,4 0 8-15,7 6-8 0,3 4 0 0,7-1-8 16,0 1 0-16,7 6 0 0,4-7 8 0,7 13 0 16,-4-9 0-16,0 3-8 0,8-7 8 0,-1-2 14 15,0 2-3-15,4-9-1 0,4 0-10 0,2-3 0 16,1-6 0-16,4 0 0 0,3-10 0 0,0 0 0 15,3-6-8-15,4 7 8 0,0-10 0 0,7 0 8 16,4-1 0-16,-4-5 0 0,0-3-8 0,0 2 0 0,7-2 0 0,11-1 8 16,3-6-8-16,1 7 12 0,2-10-12 15,-2 3 12-15,13-3-4 0,0-6 0 0,1 9 0 16,-1-3 0-16,4 4-8 0,3-4 0 0,1 0 0 16,-4-3 0-16,0-7 0 0,-1 4 0 0,1-9 0 0,4-1 0 15,-8-9 0-15,1-3 0 0,-1-3 0 0,-3-13 0 16,3 0 0-16,-3-6 0 0,3-3 14 0,1 0-4 15,-5-7 2-15,5 1 0 0,-8-4 0 0,-3-6 0 16,-4 0-3-16,4-3 0 0,7-3 0 0,0-3 0 16,-4 6 7-16,0-13 0 0,-7 7 1 0,1-1 0 15,-5-8-17-15,-2-1 0 0,-8 0 0 0,0-9 0 16,0 0 0-16,-3 0 0 0,-4-16-9 16,0 0 9-16,-7-3 8 0,-7 0 8 0,-4-6 0 0,-3 6 1 15,0-12 7-15,-11 6 0 0,1-13 1 0,-4-3 0 16,-4 3 7-16,-7-12 0 0,-3 3 1 0,-11-7 0 0,0 1-17 0,-10 3-3 15,-4-4-1-15,-11 7 0 0,-10 3-2 0,-4 3-1 16,-3 3 0-16,-7 4 0 0,-8 2-1 0,-3 13 0 16,-7 13 0-16,-14-4 0 0,-7 10-20 0,-7 9-4 15,-3 1 0-15,-12 8-1 16,-6 17-31 0,-4 2-5-16,-3 7-2 0,-1 3 0 0,-6 9-23 0,7 7-5 0,3 6-1 15,4-3-563-15,3 15-113 0</inkml:trace>
  <inkml:trace contextRef="#ctx0" brushRef="#br1" timeOffset="133920.26">17660 14981 403 0,'0'0'17'0,"0"0"5"0,0 0-22 0,0 0 0 0,0 0 0 0,0 0 0 15,0 0 168-15,0 0 30 0,0 0 6 0,0 0 0 16,-3-3-155-16,-1-4-31 0,0 7-6 0,4 0-2 15,-7-3-10-15,7 3 8 0,0 0-8 0,0 0 8 16,0 0 6-16,0 0 1 0,-3-6 0 0,-1 6 0 0,-3 0 21 0,7 0 4 16,0 0 0-16,0 0 1 15,-3-3 10-15,3 3 1 0,0 0 1 0,0 0 0 0,0 0-1 0,0 0 0 16,0 0 0-16,0 0 0 0,0 0-25 0,0 0-6 16,0 0-1-16,0 0 0 0,0 0-20 0,0 0 8 15,0 0-8-15,0 0 0 0,0 0 0 0,0 0 0 16,0 0 0-16,3-6 0 0,-3 6 0 0,7-10 0 15,0 7 0-15,-7 3 0 0,7-6 0 0,1 3 0 16,2-4 0-16,1 1 8 0,-4 3 0 0,7-3 1 16,-4 6 0-16,5-3 0 0,-1-4 3 0,0 7 1 15,3-3 0-15,1 3 0 0,0-6 11 0,3 6 1 0,-3-3 1 16,3 3 0-16,3-7-26 0,1 7 0 0,-4 0 0 0,7 0 0 16,-3 0 15-16,7 0-3 0,-4 0 0 15,4 0 0-15,-7 0 4 0,3 0 0 16,-4 0 0-16,1 0 0 0,0 0-8 0,-4-3 0 0,0-3-8 15,4 6 12-15,-7 0-12 0,-1-6 11 0,-3 3-11 0,-3 3 10 16,-1 0-10-16,1-7 0 0,-11 7 9 0,4 0-9 16,3 0 20-16,-7 0-1 0,0 0 0 0,0 0 0 15,0 0-19-15,0 0 0 0,0 0 8 0,0 0-8 16,0 0 9-16,0 0-1 0,0 0-8 0,0 0 12 16,0 0-12-16,0 0 0 0,0 0 0 0,0 0 0 15,0 0-20-15,0 0-9 0,0 0-3 0,0 0 0 16,0 0-172-16,0 0-36 0,7-9-6 15,-4 0-2-15</inkml:trace>
  <inkml:trace contextRef="#ctx0" brushRef="#br1" timeOffset="134790.1">17519 14542 2048 0,'0'0'45'0,"0"0"10"0,0 0 1 0,0 0 1 0,0 0-45 0,0 0-12 0,0 0 0 0,0 0 0 16,0 0 0-16,0 0 10 0,0 0-10 0,0 0 10 15,0 0-10-15,0 0 0 0,0 0-10 0,7 0 10 16,0 0 0-16,4 0 0 0,-1-3 0 0,1 3 0 15,6 0 0-15,5 0 0 0,-5 0 0 0,4 3 10 16,8-3-1-16,-5 0 0 0,1 6 0 0,3-3 0 16,4-3-9-16,-4 6 8 0,4-2-8 0,-4-4 8 0,-3 0-8 15,3 6 0-15,0-6 0 0,-3 0 0 16,3 3 0-16,-3-3 0 0,0 0 0 0,-4 0 0 16,-4 0 0-16,-2 0 0 0,-1 0-8 0,0 6 8 0,-4-6-14 0,4 0 2 15,-3 0 0-15,0 0 0 16,-1 0-39-16,1 7-7 0,-4-4-2 0,3-3-512 15,1 0-104-15</inkml:trace>
  <inkml:trace contextRef="#ctx0" brushRef="#br0" timeOffset="161294.67">11236 327 403 0,'0'0'36'0,"-4"-3"-36"16,4-6 0-16,-3 2 0 0,3-2 317 0,0 9 57 0,3-9 11 0,-6 5 3 15,-1-8-291-15,4 9-57 0,0-4-12 16,0 4-3-16,0-3 27 0,0-3 6 16,0-1 1-16,0 10 0 0,0 0-41 0,0 0-8 0,0-3-2 0,0 3 0 15,7-6-8-15,-7 6 0 0,0 0 0 0,0 0 0 16,0 0 0-16,0 0 10 0,0 0-10 0,-7 0 10 15,0 6-10-15,7-6 0 0,-3 3-12 0,-4 7 12 16,-4 5-9-16,4-5 9 0,7-1 0 0,-3 10 0 16,-1 0 0-16,1 0 0 0,-1-4 8 0,4 10-8 15,4-6 0-15,-4 9 0 0,-4-3 0 0,4 4 0 16,4-1 0-16,-4 13 0 0,0-13 0 0,-4 6 0 16,8-5 0-16,3 5 0 0,-4-6 0 0,1 1 0 15,-1-4 0-15,4 3 0 0,4-3 0 0,3 3 0 16,-3-12 0-16,3 3 0 0,3-1 0 0,1-2 0 15,3-6 13-15,4-1-3 0,-4 0-1 0,7 1 0 0,4-1 11 16,0-9 3-16,-8-9 0 0,5 9 0 0,2-10-12 0,-2 1-3 16,-5-7 0-16,1 4 0 0,-4-4 11 0,0-9 1 15,-3-3 1-15,-4 0 0 0,-3-7 4 16,-4 1 1-16,-7 2 0 0,-4-9 0 0,-3-2-3 16,-11 5-1-16,-3 3 0 0,-7-2 0 0,0 2-2 15,-11 10-1-15,-3-3 0 0,-1 3 0 0,1 12-7 0,-7 7 0 16,-8-3-1-16,1 24 0 15,-8-2-95-15,-6 21-18 0,-8 7-4 0</inkml:trace>
  <inkml:trace contextRef="#ctx0" brushRef="#br1" timeOffset="166795.96">15586 264 2174 0,'0'0'96'0,"7"-3"20"0,0-3-92 0,3 6-24 16,-3-9 0-16,1 9 0 0,-8 0 23 0,0 0 0 16,0 0 0-16,0 0 0 0,0 0 17 0,0 0 3 15,0 15 1-15,-8-2 0 0,-2 12-21 0,-1 3-4 16,-3 7-1-16,0-1 0 0,-4 13-6 0,1 3-2 0,-1-3 0 0,1-3 0 16,-1 6-10-16,0-9-11 0,4 9 3 0,0-12 0 15,3-10 8-15,4 7 0 0,0-7 0 0,4-3 0 31,-1-9-44-31,4-4-8 0,0-2 0 0,0 2-653 0,0-9-131 0</inkml:trace>
  <inkml:trace contextRef="#ctx0" brushRef="#br1" timeOffset="167160.95">16073 352 2790 0,'10'-19'124'0,"-6"13"24"0,3 3-118 0,0 3-30 0,3-9 0 0,1 9 0 16,-4-7 0-16,0 7 0 0,-7 0 0 0,0 0 0 16,0 0 0-16,0 0 0 0,0 7-13 0,0 5 4 0,-7 13 9 0,0 10 0 15,0-7 0-15,-4 0 0 16,1 16 0-16,-1-9-8 0,4 2 8 0,-3 7-8 16,2-13-20-16,1 7-3 0,4-13-1 0,-1 3 0 0,8-15 12 0,-1 3 1 15,1 2 1-15,7-2 0 0,-1-13 18 0,4 7-12 16,4-10 12-16,3 0-10 0,4-3 10 0,3-4 16 15,0-5-4-15,0-4-1 0,4-3-11 16,-4 0 0-16,4-6 9 0,-7 0-9 0,-1-3 0 0,1 3-8 16,-7-3 0-16,-4 3 0 0,-7-4 8 0,-4 1 0 15,-6 9 0-15,-4-9 0 0,-7 3 0 0,-4-9 12 16,-3 15-2-16,-4-6-1 0,-3 0-9 0,3 12 0 0,-3-3 0 16,0 7 0-16,3 0-18 0,1 9-2 0,2 0-1 0,1 9 0 31,0-9-212-31,7 9-43 0,0-2-8 15</inkml:trace>
  <inkml:trace contextRef="#ctx0" brushRef="#br1" timeOffset="167377.63">16729 211 345 0,'21'-3'15'0,"-14"3"4"16,4 0-19-16,-1 0 0 0,1 0 0 0,-1-6 0 0,1 6 439 0,-4 6 84 0,-7-6 17 0,0 0 3 15,0 0-396-15,0 0-79 0,0 0-16 0,-7 3-4 16,-7 3-11-16,0 4-2 0,-8 9-1 0,1-4 0 15,-3 10-34-15,-1 4 0 0,-3-7 0 0,-1 12 0 16,1 1 0-16,-3 2 0 0,6-2-12 0,0 9 12 0,0 0-19 0,8-1 3 16,-1-5 0-16,8-10 0 15,2 7-34-15,5-7-6 0,3-3-2 0,3 0 0 0,1-12 41 0,3 12 8 16,0-10 9-16,0-5-13 16,4-1-91-16,3 1-19 0,-7-1-3 0,-7-9-1 0</inkml:trace>
  <inkml:trace contextRef="#ctx0" brushRef="#br1" timeOffset="167809.22">17872 76 2001 0,'0'0'88'0,"0"0"20"0,0 0-87 16,0 0-21-16,0 0 0 0,0 0 0 0,0 0 44 0,0 0 5 0,0 0 1 0,-7 7 0 16,-4 2 2-16,1 0 1 0,-5 7 0 0,1 6 0 15,-3-3-39-15,-1 15-14 0,0-9 9 0,-3 13-9 16,0-3 0-16,0 8 0 0,-4 4 0 0,4 4 0 16,-4-4 0-16,8-13 0 0,-1 13 0 0,4-12 0 15,3-1 0-15,4 1 0 0,-3-13 0 0,10 3 0 16,0-6 0-16,0-4 0 0,7-5 0 15,0-1 0-15,0 7 9 0,7-13-9 0,0 3 10 0,4-6-10 16,3 0 24-16,4-9-2 0,-1 2 0 0,8-11 0 16,-4 2-22-16,8 3 0 0,-5-12 0 0,1 0-8 15,-4 6 8-15,0-15 0 0,-6 6 0 0,-1-7 8 0,-4 7-22 0,-2 3-4 16,-8-3-1-16,-4-1 0 16,-6 4 30-16,-1-9 5 0,1 6 2 0,-8-7 0 15,-3 7-18-15,-4 0 10 0,1 3-10 0,-1-4 8 0,-3 11-8 16,-4 2 0-16,4-3 0 0,-4 10 0 15,1 9-86-15,2-7-10 0,-2 14-1 0,2-7-907 0</inkml:trace>
  <inkml:trace contextRef="#ctx0" brushRef="#br1" timeOffset="168473.82">18535 139 2419 0,'-4'-9'215'0,"-3"-1"-172"0,4 1-35 0,-4 3-8 16,3 6 34-16,4 0 5 0,0 0 1 0,-7-4 0 16,4-2-25-16,-4 6-5 0,0 6-1 0,-4-2 0 15,-3 11 3-15,0 10 1 0,0 0 0 0,-4 7 0 16,0 2-13-16,1 4-10 0,-4 12 2 0,-1-3 0 15,5 6-3-15,-1 1 0 0,0-10 0 0,4 3 0 32,4-3-40-32,3-10-8 0,3 1-1 0,1-17-1 0,6 7-18 0,1-12-3 15,3 0-1-15,0-10-565 0,7 6-112 0</inkml:trace>
  <inkml:trace contextRef="#ctx0" brushRef="#br1" timeOffset="168827.25">19209 145 2455 0,'0'0'54'0,"0"0"11"0,0 0 3 16,0 0 0-16,0 0-54 0,3 0-14 0,-3 0 0 0,7 10 0 0,-7-10 0 0,0 9-10 16,-3 10 2-16,-1 6 0 0,-3-6 17 0,0 18 4 0,-3-2 1 0,3 3 0 15,-4 5-14-15,4 1 0 16,-4 0 0-16,8 6 0 0,-1-9 0 0,8 9-10 0,-1-12 2 15,8-3 0 1,3-7-25-16,0 0-5 0,7-3-1 0,4-9 0 0,0-4 21 0,3-2 4 0,0-4 1 0,7-6 0 16,1 0 13-16,2 0 10 0,5-9-2 0,-1-1 0 15,8-6 8-15,2-2 2 0,1-7 0 0,4-4 0 16,-8-8 8-16,4-4 2 16,4 0 0-16,-8 0 0 0,4 4-11 0,-7-7-1 15,-7 0-1-15,-4 9 0 0,-7-2-7 0,-3 2-8 0,-11 1 11 0,-7 6-11 16,-11-1 23-16,-3 11-3 0,-7-7 0 0,-7 6 0 15,-11 9-10-15,-7-5-2 0,-3 15-8 0,-4 0 12 32,-7 0-117-32,0 9-24 0,-10-3-5 0,-1 7-563 0,8-7-113 0</inkml:trace>
  <inkml:trace contextRef="#ctx0" brushRef="#br0" timeOffset="190109.87">19022 14470 1630 0,'10'-7'72'0,"-10"7"16"0,0 0-71 0,0 0-17 16,4-3 0-16,-1-6 0 0,-3 3 92 0,4 2 14 16,-8-5 3-16,1 0 1 15,3-1-110-15,-4 4-29 0,1-3-3 0,-1-1 0 0,1 4 13 0,3-4 3 16,-4 7 0-16,4-3 0 0,0 6 16 0,-3-9 8 15,-1 2-8-15,4 7 12 0,0 0 23 0,0 0 4 16,0 0 1-16,0 0 0 0,0 0 20 0,0 0 4 16,0 0 0-16,0 0 1 0,0 0-1 0,0 0-1 15,0 0 0-15,0 0 0 0,0 0-21 0,-7 16-4 16,-3-7-1-16,-1 10 0 0,4-3-3 0,0 9-1 16,-4-6 0-16,4 9 0 0,0-3-33 0,0 3 0 0,0 7 0 15,0-1-12-15,-4 4 12 0,1 6 0 16,-1-6 0-16,4 5 0 0,0 1-12 0,-3-6-2 0,3 3-1 0,-4-4 0 15,4-2-1-15,3-7-1 0,-3 0 0 16,0-3 0-16,0 4 17 0,4-11 0 0,3-8 0 0,-4 2 0 16,1-2 22-16,3-10 8 0,0 0 2 0,0 0 0 15,0 0-20-15,0 0-3 0,0 0-1 0,7-16 0 16,-4 0-8-16,4-2 8 0,4-1-8 0,3-6 8 16,4-4-8-16,3 4 0 0,0-3 0 0,4 0 0 15,3 3 0-15,0 0-17 0,4 6 4 0,0 0 1 16,3 7 12-16,0-4 0 0,0 7 0 0,1-1 0 15,-1 1 0-15,4 2 0 0,0 7 0 0,-1 0 0 16,8 0 0-16,-7 10 0 0,3-10 0 0,1 9 0 16,3-2 0-16,-4-4 0 0,0 6 0 0,-7 4 0 15,-3-1 0-15,-7-2 10 0,0 8-2 0,-4-2 0 16,-7 3 7-16,0 6 1 0,-7-6 0 16,-3 9 0-16,-8-3 19 0,-3 3 4 0,-11 7 1 0,-3 2 0 0,-14-2-32 15,0 9-8-15,-4-7 0 0,-7 7 0 0,-3 0-16 0,-1 0-5 16,4 0-1-16,0 3 0 0,1-3 10 15,-1-10 1-15,3 4 1 0,1-3 0 0,-4 2 34 0,4-5 6 16,7-4 2-16,-4-9 0 0,7 6-42 0,-3-13-8 16,7 4-2-16,-1-10 0 15,5-3-52-15,2-3-10 0,5 0-2 0,3-9-1 16,-4-10-157-16,8-6-31 0</inkml:trace>
  <inkml:trace contextRef="#ctx0" brushRef="#br0" timeOffset="190296.83">18972 14256 3096 0,'0'0'137'0,"0"0"28"0,7 7-132 0,8-4-33 0,-1 3 0 0,17-3 0 15,15-3 40-15,7 7 0 0,0-7 1 0,11 0 0 16,-1-7-29-16,11-2-12 0,7-4 11 0,4-2-11 15,-4-10-149 1,-3 3-36-16</inkml:trace>
  <inkml:trace contextRef="#ctx0" brushRef="#br0" timeOffset="200349.51">12153 324 403 0,'0'0'17'0,"0"0"5"0,0 0-22 0,0 0 0 16,0 0 0-16,0 0 0 0,0 0 356 0,0 0 66 16,-3-6 14-16,-4 3 2 0,3-4-313 0,1-2-62 15,3 0-13-15,0-1-2 0,-4 4-15 0,4 3-2 16,0-4-1-16,0 4 0 0,0-3-22 0,0 6-8 15,0-9 0-15,0-1 0 0,0 10 10 0,0 0-10 16,0 0 10-16,0 0-10 0,0 0 0 0,0 0 0 16,0 0 0-16,0 0 0 0,-7 10 0 0,-4-1-8 15,1 7-1-15,-1-7 0 0,1 10-11 0,-1-3-1 16,4-4-1-16,-4 10 0 0,4-9 22 0,0 12 0 16,4-16 0-16,-1 19 0 0,4-12-9 0,0 3 9 0,0 0 0 0,0 6 0 15,7-16-8-15,-3 10 8 0,3 6 0 0,0-12 0 16,4 2 0-16,-4-5 0 0,3 5 0 0,-3-11 0 15,4 5 0-15,-1-3 0 0,1 0 0 0,0-6 9 16,-1 0 3-16,1-6 0 0,3 0 0 0,0-3 0 16,0 5-1-16,0-11 0 0,4 5 0 0,-1-5 0 15,1-4-3-15,-4 0-8 0,4 6 12 0,-4-2-4 16,0-10 0-16,-3 6-8 0,-1 3 12 0,-3 4-4 16,-3-4 4-16,-1 3 1 0,1 1 0 0,-8-1 0 15,1-2 19-15,-4 2 4 0,3-3 1 0,-6 7 0 16,3-7-17-16,-4 7-3 0,-3 0-1 0,3-1 0 15,1 4 0-15,-4 3-1 0,3-7 0 0,0 4 0 16,1 6-15-16,3-9-13 0,0 9 2 0,0 0 1 16,7 0-13-16,-7 9-2 0,3-9-1 0,4 0 0 15,-3 6-88-15,3-6-18 0,-4 10-3 0,4-10-826 16</inkml:trace>
  <inkml:trace contextRef="#ctx0" brushRef="#br0" timeOffset="200783.27">12658 299 2336 0,'0'0'104'0,"0"0"20"0,0 0-99 0,0 0-25 16,0 0 0-16,0 0 0 0,0 0 16 0,0 0-1 16,0 0-1-16,0 0 0 0,0 0 11 0,0 0 3 0,0 0 0 0,0 0 0 15,0 0-28-15,0 0 0 0,0 0 0 0,0 0 0 31,-4 0-25-31,-3 0-11 0,4 9-1 0,-1-2-1 0,-3 5 23 0,0-2 5 0,-4 5 1 0,4 4 0 16,-3-3 9-16,6 3 0 0,-6-1 0 0,6 1 0 16,1-3 0-16,-1-7-8 15,4 10 8-15,4-3 0 0,-1-7 0 0,1 10 0 0,3-10 0 0,3 7 0 16,1-13 0-16,-1 7 8 0,8 5-8 0,0-5 8 16,-1-10-8-16,-3 9 8 0,4-3-8 15,0-6 8-15,-1-6-8 0,1 6 0 0,-4 0 0 0,-3-9 0 16,3-1 8-16,-4 1 1 0,-3 9 0 0,0-9 0 15,1-1 12-15,-5 1 3 0,1 2 0 0,-1-11 0 16,1 8 11-16,-1 4 2 0,-3-7 1 0,0-2 0 16,0-4-4-16,0 3-1 0,-3 4 0 15,-4-4 0-15,3-3-22 0,-7 10-11 16,4-1 10-16,0 4-10 0,-3-13 0 0,3 10 0 0,-4 3 0 16,1-4 0-16,-1 10 0 0,0 0 0 0,1 0 0 0,-1 0-10 15,1 0-33-15,3 6-6 0,0-2-2 0,-4 2 0 16,7-6-113-16,4 0-24 0,0 0-4 0</inkml:trace>
  <inkml:trace contextRef="#ctx0" brushRef="#br0" timeOffset="201216.11">13331 221 633 0,'0'0'56'0,"0"0"-44"15,0 0-12-15,0 0 0 0,0 0 400 0,0 0 77 16,0 0 16-16,0 0 3 0,0 0-400 0,0 0-81 0,0 0-15 0,0 0 0 15,0 0 0-15,0 0 17 0,0 0-2 0,-7 0-1 16,-3 0-22-16,3 0-5 0,-4 6-1 0,1-6 0 16,-1 6-7-16,0-3-2 0,1-3 0 0,-1 10 0 15,1-1 14-15,3-3 9 0,0-6-12 0,-4 10 12 16,4-7 0-16,0 9 0 0,0 1 0 0,3-4 0 16,1 1-11-16,-4-1 11 0,3 7-10 0,1 3 10 15,-1-4-8-15,1-2 8 0,-4 3 0 0,0 2-9 16,3 1 9-16,0-3 0 0,4 3 0 0,0 6 0 15,0-10 0-15,0 7 0 0,4-6 0 0,0-6 0 16,-1-1 0-16,4 10 0 0,0-19 0 0,4 9 0 16,-1-3 0-16,4-6 11 0,-3 4-3 0,3-8 0 15,0-2 6-15,4-3 1 0,-4-10 0 16,0 10 0-16,-3-7-2 0,3-3 0 0,-4 0 0 0,1 10 0 16,-4-7 6-16,-3-6 1 0,-1 0 0 0,1 10 0 0,-8-4-4 15,4-9 0-15,-3 12 0 0,-5-2 0 0,5-4 2 0,-8 3 0 16,4 7 0-16,-3-1 0 0,-1-8-18 0,1 8 10 15,-5 1-10-15,5-1 8 0,-4 4-20 0,3 6-4 16,1-9 0-16,-5 9-1 16,8 9-90-16,-3-9-17 0,6 0-4 0,4 0-550 15,0 0-110-15</inkml:trace>
  <inkml:trace contextRef="#ctx0" brushRef="#br0" timeOffset="201598.17">13709 174 1990 0,'0'0'88'0,"0"0"19"0,0 0-86 0,0 0-21 0,0 0 0 0,0 0 0 16,0 0 0-16,0 0 0 0,0 0 0 0,0 0 0 15,0 0 19-15,0 0-1 0,0 0 0 0,0 9 0 16,-7 0-18-16,3 1 0 0,-6-1 0 0,-1 1 0 16,1 2 0-16,-1 1 0 0,4 2 0 0,-4-5 0 15,1-1 0-15,-1 10 0 0,4 0 0 0,0-4 0 16,0 1 0-16,0 6 0 0,3-6 0 0,1-1-9 15,-1-2 9-15,1 12 0 0,6-12 8 0,-3 2-8 16,0-5 10-16,4 5-2 0,3-2-8 0,-3-1 12 16,6 1 4-16,-3-4 1 0,4-2 0 0,-4 2 0 15,3-6-4-15,1 4-1 0,3-7 0 0,0 0 0 0,0 0 5 16,4-7 1-16,-4 7 0 0,4-3 0 0,-4-6-6 16,0 2 0-16,0-2-1 0,-3 0 0 0,-4-7-3 0,0 13-8 15,-4-7 12-15,1-5-4 0,-1-4 2 0,-3 3 0 16,-7 13 0-16,4-13 0 0,-4-2 2 0,-4 2 1 15,1 3 0-15,-1-2 0 0,-3 5-13 0,3-5-8 16,-3 5 8-16,4 7-13 0,-5-6 13 0,1 2 0 16,4-2 0-16,-1 9 0 15,1 0-128-15,3 0-27 0,-1 0-5 0,1 0 0 0</inkml:trace>
  <inkml:trace contextRef="#ctx0" brushRef="#br0" timeOffset="201927.08">14104 227 691 0,'0'0'61'0,"0"0"-49"0,0 0-12 0,0 0 0 16,0 0 341-16,0 0 66 0,0 0 13 0,0 0 2 15,0 0-330-15,0 0-67 0,0 0-13 0,0 0-2 16,0 0 0-16,0 9 0 0,4 1 0 0,-8-1 0 16,1 7-10-16,-1 3-9 0,4 6 9 0,-4-7-13 15,-3 1 13-15,4 6 10 0,3 0-2 0,-4-3 0 16,4 3-8-16,4 4-14 0,-4-4 3 0,3-6 1 15,4 6 10-15,4-13 0 0,0 4 10 0,3 3-10 16,0-4 19-16,0-11-3 0,4 5 0 0,-1-9 0 16,4 6 28-16,1-12 4 0,-1 6 2 0,3-9 0 15,-2 5-18-15,2-2-4 0,1-13-1 0,0 1 0 16,-1-1-12-16,-2-6-3 0,-1 0 0 0,-4 6 0 16,-6-10 7-16,0 11 1 0,-4-7 0 0,-4 6 0 31,1-6-29-16,-8 6-6-15,-3 0-1 0,-4 3 0 0,-6-2-28 0,-4 8-5 0,-11 1-2 0,-10 9-1081 0</inkml:trace>
  <inkml:trace contextRef="#ctx0" brushRef="#br0" timeOffset="208187.65">20666 261 576 0,'0'0'51'16,"0"0"-41"-16,14 0-10 0,3-6 0 15,-2-3 68-15,2-1 11 0,-3 1 2 0,0 3 1 16,-7-4 38-16,4 7 7 0,0 3 1 0,-11 0 1 16,0 0-27-16,0 0-6 0,7-9 0 0,-7 9-1 0,7 0-29 0,3-7-6 15,-3-2 0-15,-3 9-1 16,-4 0-5-16,7-9-1 0,0-1 0 0,0 4 0 0,-3-4-15 0,3 1-3 15,-4 0-1-15,1-1 0 0,-4 10-10 0,0 0-1 16,0 0-1-16,0 0 0 0,0 0-2 0,0 0 0 16,0 0 0-16,0 0 0 0,0 0-5 0,0 10-2 15,0 5 0-15,0-2 0 0,-4 3 0 0,1 9 0 16,-8-3 0-16,1 12 0 0,-5-9-13 0,-2 19 11 16,-1-6-11-16,-3-4 10 0,-4 10-10 0,4 3 8 15,3-12-8-15,-3 9 8 0,4-7-18 0,-1-2-4 16,-3 2-1-16,7-2 0 0,-4-10 1 0,4 3 0 15,3-12 0-15,1-4 0 16,-1 4-90-16,4-7-17 0,4 1-4 0,3-10-1 0</inkml:trace>
  <inkml:trace contextRef="#ctx0" brushRef="#br0" timeOffset="208563.93">21216 170 2239 0,'0'4'99'0,"4"5"21"15,-1 0-96-15,1-2-24 0,3 5 0 0,0 4 0 16,-4 3 18-16,1 6-1 0,-8-6 0 0,1 9 0 16,-1-3 8-16,-3 9 2 0,-3-5 0 0,-1 5 0 0,-3 4-18 0,7-4-9 15,0 1 10-15,0-7-10 0,3 0 0 0,1-9 0 16,6 6 0-16,1-9 0 0,-1-4-8 0,4-2-5 15,4-4-1-15,3-6 0 0,4 0 14 0,-1-6 8 16,4-4 0-16,1-2-8 0,2-13 0 0,-6 9 0 16,0-3 0-16,-1-9 0 0,1 0 0 0,-8-1 0 15,1 4 0-15,-4-9 0 0,-3 9 20 0,-1-3 9 16,-6 9 3-16,-4-6 0 0,0-10-20 0,-4 16-3 16,-3-3-1-16,0 7 0 0,-4-10-8 0,0 12 0 15,-3 1 0-15,0 2 0 0,0 7-18 0,0 3-6 16,0 0 0-16,3 3-1 15,-3 3-143-15,0-2-29 0</inkml:trace>
  <inkml:trace contextRef="#ctx0" brushRef="#br1" timeOffset="-214539.13">20909 280 500 0,'0'0'22'0,"0"0"5"0,0 0-27 0,0 0 0 16,0 0 0-16,0 0 0 0,0 0 0 0,0 0-14 16,0 0 2-16,0 0 0 0</inkml:trace>
  <inkml:trace contextRef="#ctx0" brushRef="#br1" timeOffset="-213901.69">20870 92 403 0,'0'0'36'0,"0"0"-36"0,0 0 0 0,0 0 0 15,0 0 96-15,0 0 13 0,0 0 3 0,-7 0 0 16,0 0-46-16,4 3-9 0,-4-3-1 0,0 0-1 15,0 6-39-15,-1-2-8 0,8-4-8 0,0 0 11 0,-3 0-3 0,3 0 0 16,0 0 0-16,0 0 0 0,0 0 33 0,0 0 7 16,0 0 0-16,0 0 1 0,0 0 39 15,0 0 8-15,0 0 2 0,0 0 0 0,0 0-9 16,0 0-1-16,0 0-1 0,0 0 0 0,-4 6-44 16,-3 0-9-16,0-3-2 0,0 7 0 0,0-1 8 0,-3-3 2 15,-1 4 0-15,0-7 0 0,1 9-7 0,-4 1-2 16,3 3 0-16,-3-4 0 0,7-2 3 0,0 5 0 15,-4 4 0-15,4-3 0 0,0 3-19 0,0-1-3 16,0 1-1-16,-3 6 0 0,-1 10 7 0,4-16 2 16,-4 15 0-16,4-6 0 0,-7 7 4 0,4 2 1 15,-1-2 0-15,0-1 0 0,-3 4-3 0,4-10-1 16,-4 7 0-16,3-10 0 0,0 3-12 0,1 0-3 16,-1-6 0-16,1 0 0 0,3-3-8 15,0 6 8-15,0-9-8 16,-1-4 8-16,5-2 0 0,-1 5 0 0,1-5 0 0,-1-1 0 0,1-9-8 0,3 0 0 0,0 0 0 0,0 0 0 15,0 0 0-15,0 0 0 0,0 0 0 0,0 0 0 16,0 0 0-16,0 0-11 0,0 0 3 0,0 0 0 31,0 0-29-31,0 0-6 0,0 0-1 0,0 0 0 16,0 0-119-16,0-9-24 0,-4-1-5 0</inkml:trace>
  <inkml:trace contextRef="#ctx0" brushRef="#br1" timeOffset="-213367.93">21153 155 460 0,'0'0'41'0,"0"0"-33"16,0 0-8-16,0 0 0 0,0 0 224 0,0 0 42 15,0 0 9-15,0 0 1 0,0 0-139 0,0 0-28 16,0 0-5-16,0 0-2 0,0 0-51 0,0 0-11 16,0 0-1-16,-4 3-1 0,1 3-24 0,-5 4-5 15,1 8-1-15,4-11 0 0,-1 5-8 0,1-2 10 16,3-4-10-16,-4 13 10 0,4-10 7 0,0-3 2 16,-3 7 0-16,3 3 0 0,0 2 11 0,0-2 2 0,0-3 1 0,0 12 0 15,0 0 0-15,0-6 0 0,0 6 0 0,3-7 0 16,1 11 1-16,-4-4 0 0,3-6 0 0,4 6 0 15,0-6-14-15,1-1-4 0,-1 7 0 0,0-12 0 16,3 3-16-16,1 2 0 0,-1-2 8 0,1-13-8 16,3 7 8-16,-3-4-8 0,-4 3 12 15,3-9-12-15,8 0 13 0,-4 0-4 0,0-9-1 16,0 3 0-16,4-4 11 16,0-2 1-16,-1-4 1 0,-3-3 0 0,4 4 5 0,-7-4 1 0,3 0 0 0,-4-6 0 15,1 6-3-15,-1-9 0 0,1 3 0 0,0-10 0 16,-8 7-4-16,4 3-2 0,0-3 0 0,0 3 0 15,-3 3-1-15,3-7 0 0,-4 7 0 0,1 4 0 16,-1-1-17-16,1 3 0 0,-4 7 0 0,-4-1 0 16,1 1 0-16,-1 0 0 0,1 9 0 0,-4-10 0 0,-4 10 0 0,-3 0-14 15,-4 0 1-15,1 0 0 0,-1 0-7 0,1 6-2 16,-1-2 0-16,0 5 0 16,4-9-19-16,0 9-4 0,0-2-1 0,3-7-761 15,4 3-152-15</inkml:trace>
  <inkml:trace contextRef="#ctx0" brushRef="#br1" timeOffset="-212291.54">21886 199 518 0,'0'0'23'0,"0"0"5"0,0 0-28 0,0 0 0 16,0 0 0-16,0 0 0 0,0 0 228 0,0 0 40 16,0 0 8-16,0 0 1 0,0 0-176 0,0 0-35 15,0 0-7-15,0 0-2 0,0 0-27 0,0 0-6 16,0 0 0-16,0 0-1 0,0 0-23 0,0 0 0 16,0 0-12-16,0 0 4 0,0 0 8 0,0 0-10 15,0 0 10-15,0 0-10 0,0 0 21 0,0 0 4 0,0 0 1 0,0 0 0 16,0 0 20-16,0 9 5 0,0-6 1 0,-3 7 0 15,-4-4-7-15,0 3-2 0,7 1 0 0,-4 5 0 16,-3-5-13-16,0-1-2 0,0 10-1 0,3 0 0 16,-3 0 8-16,4 6 2 0,-8-7 0 0,1 8 0 15,3-1-27-15,-4-3 0 0,4 12 0 0,0-15 0 16,3 15 0-16,1-15 12 0,-1 16-12 0,-3-16 12 16,0 6-12-16,0 0 0 0,7-6 0 0,-3-1 0 15,-8-8 0-15,4 5 8 0,7-2-8 0,0-7 0 16,-3 4 0-16,3-10 0 0,0 0 8 0,-4 9-8 15,0 0 0-15,4-9-9 0,-7 7 9 0,7-7-13 16,0 0-143-16,0 0-29 16,-17 0-6-16,17 0-1 0</inkml:trace>
  <inkml:trace contextRef="#ctx0" brushRef="#br1" timeOffset="-211971.24">22112 380 2185 0,'0'0'48'0,"0"0"9"0,14-3 3 0,-7 3 2 0,0-6-50 0,-7 6-12 16,11 0 0-16,-11 0 0 0,0 0 18 0,0 0 1 15,3 9 0-15,1 1 0 0,3 6-19 0,-7 2 0 16,-7 1 0-16,3 16 0 0,1-7 0 0,-1 6 0 16,-3-5 0-16,0 5 0 0,4-3 0 0,-1-2-11 15,4-1 11-15,0 0-13 0,4-9 13 0,3 6 0 16,3-9 0-16,1-7 0 0,0 1 15 0,10-1-4 0,3-9-1 0,5 0 0 15,2 0 39-15,5-9 8 0,-1-1 2 0,4-6 0 16,3-2-27-16,-7-1-6 0,-3-6-1 0,-4 0 0 16,4-4-13-16,-7 1-4 0,-8 3 0 0,-2-9 0 15,-5 12 20-15,-3-3 3 0,-3 0 1 0,-4-4 0 16,-11 10-32-16,-3 1 0 0,0 2 0 0,-7-3 0 31,-11 3-84-31,-7 7-24 0,-7 0-4 0,-3-1 0 16</inkml:trace>
  <inkml:trace contextRef="#ctx0" brushRef="#br0" timeOffset="-207786.7">23470 221 2142 0,'0'0'47'0,"0"0"9"0,4-10 3 0,-4 10 1 0,7 0-48 0,0-3-12 0,0-6 0 0,0 9 0 15,-7 0 38-15,0 0 5 0,7-7 1 0,0 7 0 16,-7 0 4-16,7-9 2 0,0 9 0 0,-7 0 0 15,0 0-39-15,0 0-11 0,0 0 0 0,0 0 0 0,0 0 0 0,0 0 0 16,0 0 0-16,0 0-12 0,0 0 12 0,0 9-13 16,-3 7 5-16,-4-3 8 0,-4 12 0 0,1-7 0 15,-8 8 0-15,0 2 0 0,1-3 0 0,-1 9 12 16,0-9 0-16,4 7 0 0,0 2-12 16,0 4 0-16,3 3-12 0,1-7 12 0,3-2 0 15,3 2 0-15,1 4 0 0,6-13 0 16,1 3 0-16,3-3 0 0,3-6 0 0,1 0 0 0,3-7 0 15,4 1 0-15,3-4 0 0,0-9 0 0,0 0 0 0,4 0 0 16,-4-9 0-16,4-10 0 0,-4 10 12 0,0-10-4 16,0-6 0-16,0 6 0 0,-3-6-8 0,0-3 0 15,-4-7 0-15,0 10 0 0,-3-3 8 0,-1-7-8 0,-3 7 0 16,-3 0 8-16,3-7-8 0,-7 10 0 0,0-3 9 0,-4 3-9 16,1 6 0-16,-1-3 0 15,1 6 0-15,-1 7 0 0,1 0 0 0,-1 2 0 0,1-2 0 0,3 9-8 31,0 0-66-31,0 0-13 0,0 0-2 0,0 0-1 16,0 0-83-16,7 9-17 0,0-2-3 0,3-4-587 0</inkml:trace>
  <inkml:trace contextRef="#ctx0" brushRef="#br0" timeOffset="-206849.43">24123 337 518 0,'11'0'46'0,"-1"0"-37"0,1 0-9 0,-4 0 0 16,3 0 323-16,-6 6 62 0,-4-6 13 0,0 0 2 15,0 0-256-15,0 0-51 0,0 0-10 0,0 9-3 16,-4 1-13-16,-6-1-3 0,-1 7-1 0,1-7 0 15,-8 1-39-15,0 8-7 0,-3 1-1 0,0 3-1 16,-4 0-15-16,4-3 0 0,0 6-12 0,0 0 12 0,3-6-14 0,4 0 4 16,3 0 1-16,4-4 0 15,0 4-7-15,7-3 0 0,0-4-1 0,4-2 0 16,3-4 5-16,7 0 0 0,0-3 1 0,7-3 0 16,4 0 11-16,3-3 0 0,4-3 0 0,-4-3 8 15,0-7-8-15,1-3 0 0,2 6 0 0,-2-8 0 0,-1 2 0 16,-3 0 0-16,-4 0 0 0,0-6 0 0,-4 6 0 0,-6 0 0 15,0-6 0-15,-8 0 0 0,-3 6 0 0,0-3 0 16,-7 0 12-16,-3 4-4 0,-1-1 10 0,-3 0 2 16,3 10 1-16,-6-7 0 0,3-3-21 0,-4 13 8 15,0 3-8-15,1 3 0 0,3 0-12 0,-4 0-8 16,0 0 0-16,1 3-1 0,-1 3 5 0,4 0 2 16,3-2 0-16,1 5 0 0,6 0-6 0,4-2-2 0,0-7 0 0,7 9 0 15,4-6 6-15,10 3 0 0,4-2 1 0,6-4 0 16,1 0 15-16,10-4 0 0,4-2 0 0,4 6 0 15,3-3-21-15,3-6 1 0,-3 2 1 0,-7-2 0 32,0 9-8-32,-4-9-1 0,-3-1-1 0,28 1 0 15,-42 9 29-15,-1-7 0 0,-3 4 0 0,1 3 14 0,-8 0 9 0,-4 0 1 16,1 0 1-16,-4 3 4 0,-7-3 1 0,3 7 0 0,-3 2 0 16,0-9-7-16,0 10-2 0,-10 8 0 0,3-2 0 15,-7-3-13-15,0 12-8 0,3-7 10 0,-7 8-10 16,4-1 8-16,0-3-8 0,0 3 0 0,3 0 0 15,1 3 8-15,-1-3-8 0,4-6 0 0,0 0 9 16,7 0-9-16,-3-4 0 0,3 4 0 0,3-10 0 16,4-2 0-16,4 2 10 0,-1-9-10 0,5 0 10 15,2 0 3-15,8-9 1 0,0-7 0 0,3-3 0 16,4 4-6-16,-4-4 0 0,0 0-8 0,-7 0 12 16,4-6-12-16,-4 6 8 0,-3-6-8 0,-4 3 0 0,-7 0 17 0,0 3-2 15,-4-9-1-15,-3 9 0 0,-3 4-14 0,-4-4 0 16,-4 3 0-16,4 7 0 0,-3-1 12 0,-1 1-3 15,0 0-1-15,-6 9 0 0,3 0-8 0,0 9 0 16,-4-9 0-16,0 16-11 0,1-7 11 0,3 4-10 16,-1 2 10-16,5 4-10 0,-1-3-2 0,4 3-1 15,0-1 0-15,7 1 0 0,0-3 13 0,4 12-12 16,3-12 12-16,3-1-12 0,4-2 2 0,4 6 1 16,3-3 0-16,0-1 0 0,4-2 9 0,3 6 0 15,1-10 0-15,6 3 0 0,0-8 0 0,0 5 8 16,-3-9-8-16,-4 0 11 0,4 0-11 0,0-9 8 0,3 9-8 0,0-10 8 15,-3 4 2-15,0-3 0 0,3 5 0 0,-7-2 0 16,1-3-10-16,-8 9 0 0,-4-13 0 0,1 7 0 16,-7 0 0-16,3 6 0 0,-7-10 0 0,-7 10 0 15,0 0 0-15,0 0 13 0,0 0-3 0,0 0-1 16,0 0-9-16,0 0 0 0,-11 0 0 0,4 0 0 16,0 0 0-16,4 7 0 0,-4-4 8 0,-1 3-8 15,5 3 8-15,-4 1-8 0,3-1 12 16,1 1-4-16,3-1-8 0,0 7 10 0,3 2-10 0,1-2 10 15,3-6 1-15,0 5 0 0,4-2 0 0,3 2 0 16,3-2-11-16,4 3 0 0,1-7 0 0,2 0 0 16,5 1 0-16,-1-4 0 0,4-3 0 0,-1-3 0 15,5 0 0-15,2 0 0 0,8-3 0 0,-7-3 0 0,3 3 23 0,-3-13 5 16,0 7 2-16,-7-7 0 0,-4 3-19 0,-3-2-11 16,-1-4 12-16,-6 10-12 0,-11-10 0 0,0 3 0 15,-7-3 0-15,-7 4-809 16,-7 5-159-16</inkml:trace>
  <inkml:trace contextRef="#ctx0" brushRef="#br0" timeOffset="-203031.61">26084 478 345 0,'0'0'15'0,"7"0"4"0,-7 0-19 0,11 0 0 0,-4-10 0 0,-7 10 0 15,7 0 192-15,0 0 34 0,0-3 7 16,0-3 2-16,-7 6-136 0,7 0-27 0,0 0-6 0,0-6-1 16,1-4-11-16,-8 10-2 0,0 0-1 0,3 0 0 15,-3 0-22-15,0 0-4 0,0 0-1 0,0 0 0 16,7-3 10-16,-7 3 2 0,0 0 0 0,0 0 0 15,0 0-24-15,-3 3-4 0,3-3 0 0,-4 10-8 16,-3 5 8-16,0 10-8 0,0-12 0 0,0 12 0 16,3 0 8-16,-3 0-8 0,7 3 9 0,-3-9-9 15,3 9 10-15,3-9-10 0,4 6 10 0,7-6-10 16,1-9 9-16,6-1-9 0,3 4 8 0,1-10-8 16,0 6 10-16,7-18-10 0,3 9 12 0,0-3-12 15,4-10 12-15,-4 0-4 0,4-2 0 0,-4 2-8 16,-7-9 24-16,1 10-3 0,-8-4 0 0,-3-3 0 15,-4 4 12-15,-4 5 3 0,-3-9 0 0,-3 4 0 0,-4 5-13 16,-7-2-3-16,0 5 0 0,-7-2 0 16,-8 0-92-1,-6 9-18-15,-4 9-4 0</inkml:trace>
  <inkml:trace contextRef="#ctx0" brushRef="#br0" timeOffset="-199693.58">11060 4466 1407 0,'35'-9'62'0,"-21"9"14"0,4 0-61 0,6 0-15 0,1 0 0 0,7 0 0 16,3 0 32-16,0-3 3 0,-3 3 1 0,7-13 0 16,10 10-13-16,-6 3-3 0,-5-6 0 0,5 3 0 15,-1-3-11-15,0 6-9 0,1-10 12 0,3 10-12 16,-4-9 0-16,4 6 0 0,3-4 0 0,-3 1 0 15,7-3 0-15,0 9 0 0,0-10 0 0,3 7 0 16,-3-3 15-16,4 6-1 0,3-10 0 0,0 1 0 16,7 6 26-16,3-13 4 0,4 10 2 0,0-3 0 15,0 9 6-15,8-13 2 0,2-3 0 0,1 10 0 16,0-3-20-16,3-1-4 0,0 7-1 0,0-6 0 0,7-1-18 16,1 1-11-16,-5 3 12 0,5-4-12 0,-5 4 16 0,5-4-4 15,-5 10-1-15,5-9 0 0,2 0 3 0,1-1 1 16,-7 4 0-16,7 3 0 0,-4-3-15 0,4 2 0 15,3-2 0-15,0 3-10 0,1-3 10 0,2 3 0 16,1-4 0-16,0 4 0 0,-4-3 0 0,1 3 0 16,-1-10 0-16,0 10 0 0,1-3 12 0,-1-4-1 15,-7 10-1-15,4-9 0 0,-4 0 1 0,4-1 0 16,0 4 0-16,-4-3 0 0,0-1 31 0,0 7 6 16,4-3 2-16,0-4 0 0,-4 1-20 0,8 6-4 15,-1-10-1-15,0 10 0 0,-3-6-15 0,-4 2-10 16,0-2 12-16,1 6-12 0,-8-3 0 0,7 2 0 0,0-2 0 15,1 0 0-15,-5-3 0 0,1 5 0 0,-4-2 0 0,0-3 0 16,1 6 0-16,-5-4 0 0,-3-2 0 0,1 6 0 16,-1-10 0-16,0 10 0 0,-4-13 0 0,1 16 0 15,-4-9 8-15,-7 0-8 0,-3 5 0 0,3-2 0 16,-7 0 0-16,0-3 0 0,0 5 0 0,-4-2 0 16,1 3 0-16,-1-3 0 0,-7 6 0 0,-6-3 0 15,-5-4 0-15,-2 4 0 0,-8-3 0 0,-3 6-12 16,-1-3 12-16,-6 3 0 0,-4 0 0 0,0-7 10 15,-3 1-10-15,-4 6 0 0,0-3 0 0,-7 3 8 16,0 0-8-16,0 0 0 0,0 0 0 0,0 0-11 16,0 0-7-16,0 0-2 0,0 0 0 0,0 0 0 15,3 0-11-15,-3 0-2 16,0 0-1-16,0 0 0 0,0 0 2 0,0 0 0 0,0 0 0 16,0 0 0-16,0 0 14 0,0 0 3 0,0 0 1 0,0 0 0 15,0 0 14-15,0 0 0 0,0 0 0 0,0 0 0 0,0 0 14 0,0 0-4 16,0 0-1-16,0 0 0 0,0 0-1 0,0 0-8 15,-3 0 12-15,3 0-4 0,-7-6-8 0,7 6 0 16,-7-3 0-16,0-4 8 0,3-2-8 0,1 6 0 16,-4-3 0-16,0 2 0 0,0-2 0 0,0 0 0 15,3 3 0-15,-3-4 0 0,0-2 0 0,0 9 0 16,-4-3 0-16,4-3 0 0,0-4 8 0,0 7-8 16,-4-3 0-16,4-4 8 0,-3 1-8 0,3 0 8 15,0 2-8-15,-4-11 8 0,4 8 2 0,-4-6 0 16,1-2 0-16,-1-1 0 0,1 0 1 0,-1-6 0 15,-3-3 0-15,0-7 0 0,0 1 2 0,3-10 1 0,1-3 0 0,-1-7 0 16,1-2-3-16,6-7-1 0,-3-6 0 16,7 0 0-16,-4-3-10 0,1-9 0 15,3 2 0-15,0-2-11 0,0 2 11 0,0 7 0 0,0 0 0 0,0-3 0 16,-4 0 0-16,1 12 0 0,-1 6 0 0,-3 7-12 16,4 0 12-16,-8 6 8 0,4 10-8 0,-4-1 11 15,1 7-20-15,-1 9-4 0,1-3-1 0,-1 10 0 16,1-4-8-16,-1 7-2 0,4 5 0 0,-4-2 0 31,1 12-263-31,-4-2-53 0</inkml:trace>
  <inkml:trace contextRef="#ctx0" brushRef="#br0" timeOffset="-198469.31">20549 3777 1047 0,'0'0'46'0,"0"0"10"0,0 0-44 0,0 0-12 16,7 3 0-16,-3-3 0 0,3 6 91 0,4-3 16 16,-4 3 3-16,3-2 1 0,-3-4-51 0,7 9-11 15,0-9-1-15,-3 6-1 0,0-6-19 0,6 10-3 16,4-10-1-16,4 9 0 0,7 0-11 0,-4-9-2 15,7 7-1-15,-3-4 0 0,3 3 0 0,4-6 0 16,4 0 0-16,2 3 0 0,8 4-2 0,0-1-8 0,7-6 12 16,7 3-4-16,-3-3 22 0,6 6 4 0,1-3 1 0,10-3 0 15,7 10 9-15,0-4 1 0,1-3 1 0,2 3 0 16,8-2-2-16,3 5 0 0,1-9 0 16,-1 6 0-16,-3 4-15 0,7-4-3 0,3-3-1 0,7 6 0 15,1-9-17-15,3 7-8 0,0-4 8 0,0 3-8 16,3-6 0-16,-3 0 8 0,3 0-8 0,1 0 0 15,3 0 9-15,-4-6-9 0,8 3 10 0,0 3-10 16,-5-7 0-16,2 7 0 0,-2 0 0 0,-2 0 0 16,6 0 0-16,-10 0 8 0,-7 0-8 0,-3 0 0 15,-1 0 0-15,4 7 0 0,-7-7 0 0,0 3 0 16,-1 3 8-16,-2-6 4 0,-4 0 2 0,-8 0 0 16,-3 3 10-16,-3 4 1 0,-4-1 1 0,-3-6 0 15,-4 0-18-15,-3 0-8 0,-4-6 0 0,-7-1 8 0,-11 4-8 16,-3 3 0-16,-4-6 0 0,-7-4 8 0,-3 10-8 0,-7-9 8 15,-8 9-8-15,1-9 8 0,-4 9 0 0,-3-10 0 16,-1 10 0-16,-3-6 0 0,-7 6 1 0,0 0 0 16,0 0 0-16,0 0 0 0,0 0 1 0,0 0 0 15,0 0 0-15,0 0 0 0,0 0-2 0,0 0-8 16,0 0 12-16,0 0-4 0,0 0-8 0,0 0-12 16,0 0 2-16,0 0 1 0,0 0 9 0,0 0 0 15,0 0-9-15,0 0 9 0,0 0-11 0,0 0 3 16,0 0 0-16,0 0 0 0,0 0 8 0,0 0 9 15,0 0-1-15,0 0-8 0,0 0 8 0,0 0-8 16,0 0 0-16,0 0 0 0,0 0 0 0,0 0-9 16,0 0 1-16,0 0 0 0,0 0 16 0,0 0 3 15,7-3 1-15,-7 3 0 0,4-6-12 0,-4 6-17 0,0 0 4 0,4-4 1 16,-4 4 21-16,0 0 5 0,0 0 1 0,3-6 0 16,-3 6 1-16,0 0 1 0,0 0 0 0,4 0 0 15,3-3-17-15,-7 3-16 0,3-6 4 0,-3 6 0 16,0 0 12-16,4-3 16 0,-4-4-3 0,0 7-1 15,0 0-23-15,0 0-5 0,0 0 0 0,0 0-1 16,0 0 1-16,0 0 1 0,0 0 0 0,0 0 0 16,0 0 15-16,0 0 0 0,0 0 0 0,0 0 0 15,0 0 0-15,0 0 0 0,0 0 0 0,0 0 0 16,0 0-12-16,0 0 0 0,0 0 0 0,3-3 0 16,-3 3-107-16,4-6-21 0,-4 3-4 0,0-10-848 15</inkml:trace>
  <inkml:trace contextRef="#ctx0" brushRef="#br0" timeOffset="-181130.61">20436 8367 403 0,'0'0'36'0,"0"0"-36"0,0 0 0 0,0 0 0 16,0 0 109-16,0 0 15 0,0 0 4 0,0 0 0 15,0 0-49-15,0 0-10 0,0 0-1 0,0 0-1 16,0 0-31-16,0 0-5 0,0 0-2 0,0 0 0 15,4-9 7-15,3 6 0 0,-7 3 1 0,0 0 0 16,4-6 46-16,-1-4 9 0,1 10 1 0,-4-3 1 16,3-3-18-16,-3-4-4 0,0 10-1 0,0-6 0 15,0 6-27-15,0-9-6 0,0 6-1 0,0 3 0 16,0 0-25-16,0 0-4 0,-3-7-8 0,3 7 11 16,-4-9-1-16,1 6 0 0,-1-4 0 0,-3 4 0 15,3-3-10-15,1 0 0 0,-1 3 0 0,1-4 0 16,-1-2 12-16,-3 6-4 0,4-3 0 0,-4 2 0 15,3-2 16-15,1-3 2 0,-4-1 1 0,3 4 0 0,-3-3-12 16,3 6-3-16,-3-4 0 0,4-2 0 0,-4-1 8 16,0 7 0-16,0-3 1 0,0-3 0 15,-4 2 8-15,4 4 2 0,-7-6 0 0,0 3 0 0,0-4-31 0,-4 7 0 16,4-10 0-16,-7 10 0 0,3-3 0 0,-3-3 0 16,3 5 0-16,-3-2 0 0,0 3 0 0,0-3 0 15,3-4 0-15,1 1 0 0,-5 3 0 0,5 3 0 16,-1-4-12-16,0 7 12 0,1-9 0 0,-1 6 17 15,1-4-1-15,-1 7-1 0,0 0-15 0,-3 0 9 16,3 0-9-16,-6 0 8 0,3 7 2 0,-4-7 0 16,0 3 0-16,-3 3 0 0,0-3 0 0,0 4 0 0,-1 2 0 0,-2 0 0 15,-1 7-10-15,-3-3 0 0,6 2 0 16,1 1 0-16,-4-3 0 0,4 5 0 0,0-2 0 0,7 0 0 16,-4 3 0-16,0-7-9 15,1 13 9-15,-1-6 0 0,-3 6-9 0,-1 0 9 0,1 3 0 0,4 1-9 16,-5-4 9-16,8 3 0 0,-3 6-9 0,2-5 9 15,1 5 0-15,4 1 0 0,-1-7 0 0,0 9 0 16,1-2 0-16,2-7 0 0,1 7 0 0,4-1 0 16,-4 4 0-16,3 3 0 0,1-4 0 0,2 1 0 15,-2 3 0-15,3-10 0 0,3 10-9 0,-3-4 9 16,0 1 0-16,4 6 0 0,-4-10 0 0,3 10 0 16,1-6 8-16,3 6-8 0,-4 0 11 0,1 0-11 15,3 3 14-15,0-7-4 0,0 7-1 0,3-3 0 16,1-6-9-16,-1 6 0 0,4-3 9 0,0-4-9 15,0-2 0-15,4-7 0 0,-1 10 0 0,1-10 0 0,7 6 0 0,-1-2 0 16,-3-4 0-16,4 0 8 0,0 0-8 0,3-3 8 16,-4 0-8-16,1-3 8 0,7 0 9 0,0 0 3 15,-1-3 0-15,1 3 0 0,3-9-20 0,0 2 0 16,1 4 0-16,-5-9 0 0,1-1 0 0,3 0 0 16,0 1 0-16,4-4 0 0,3 3 0 0,1-2 0 15,-5-4 0-15,8 3 0 0,4-3 0 0,-5-3 8 16,5 0 0-16,-1 0-8 0,-3 0 8 0,0 0-8 15,-1-3 0-15,-2-3 0 0,3 3 11 0,3-4-11 16,-3-2 10-16,3 3-10 0,-7-4 12 0,4 1-3 16,3 0-1-16,-3-4 0 0,0-3-8 0,0 1 8 15,0 2-8-15,-4-3 8 0,0 1 0 0,1-4 0 0,2 0 0 0,-2 0 0 16,2-6-8-16,-2-3 0 0,2 3 0 0,-2-3 0 16,-1 3 28-16,0-4 3 0,-3 1 1 0,-4-3 0 15,0 3-17-15,-3-10-3 0,-4 10-1 0,1-13 0 16,-1 3-1-16,-7 4 0 0,0-1 0 0,0-2 0 15,-3-1 25-15,-1-6 5 0,-3 0 0 0,0-9 1 16,0 9-41-16,0-9 0 0,0-1 0 0,-3 1 0 16,0-3 0-16,-4-4 0 0,0-3 8 0,0 10-8 15,0-3 0-15,0 2 8 0,0-5-8 0,-4 5 0 16,0 1 9-16,1 6-9 0,-4 0 10 0,-4-3-10 16,1 12 0-16,-1-2 0 0,-6 8 0 0,-1-2 0 15,-3-1 0-15,-8 10-12 0,-2-3 3 0,2 3 0 16,-2 6-4-16,-1 0-1 0,-7 0 0 0,-3 4 0 15,3 5-1-15,0 7 0 0,0-6 0 0,1 2 0 16,2 7-3-16,1 0-1 0,-4 0 0 0,0 0 0 16,1 10-37-16,2-4-8 0,1 4-2 0,0-7 0 15,-4 12-32-15,7-5-6 0,-3-1-2 0,3 1 0 16,0 5-127-16,4-2-26 0,0 2-5 0,0-5 0 0</inkml:trace>
  <inkml:trace contextRef="#ctx0" brushRef="#br0" timeOffset="-176612.58">19904 5056 403 0,'0'0'36'0,"0"0"-36"15,3-3 0-15,1-3 0 0,-4-4 191 0,3 1 31 16,1-1 6-16,-4 10 2 0,3-9-145 0,-3 3-29 15,4-7-5-15,-1 4-2 0,-3 2-4 0,0-2-1 0,0 3 0 0,0 3 0 16,-3-4-30-16,-1 4-6 16,4-3-8-16,0 6 11 0,-3-3-11 0,-4 3 0 0,3-6 0 0,4 6 8 15,-3 0-8-15,3 0 0 0,-7 0 0 0,7 0 8 16,-4-4 3-16,1-2 0 0,-4 6 0 0,3-3 0 16,1-3 10-16,-1-1 3 0,-3 4 0 0,3 3 0 15,-3-6 6-15,0 3 2 0,4-3 0 0,-4 6 0 16,3-10-12-16,-3 10-3 0,0-9 0 0,0 9 0 15,-4-3-17-15,4-4 8 0,-3 1-8 0,-1 3 0 16,-3 3 0-16,0-6 0 0,0 6 0 0,-4 0 0 16,-3-3 9-16,0-4-9 0,0 7 0 0,0 0 9 15,-1 7-9-15,5-4 8 0,-4-3-8 0,-1 6 8 16,-2 3-8-16,3-9 8 0,-4 10-8 0,0-4 8 16,0-3 10-16,4 7 2 0,4-1 0 0,-4-3 0 0,-1 4-20 15,5-1 0-15,-4 1 0 0,-4-1 0 0,0 0 10 16,0 7-2-16,-6-7 0 0,-1 10 0 0,0-3-8 0,4-7 8 15,-4 10-8-15,4 0 8 0,0-10-8 0,-4 7 8 16,0 3-8-16,1 0 8 0,-5 6 1 0,5-6 0 16,-5 6 0-16,1 0 0 0,0 3-9 0,-1 0 10 15,-2 0-10-15,2 4 10 0,1-1-10 0,0 4 10 16,3-7-10-16,0 6 10 0,0 1-2 0,1 2-8 16,-1 4 12-16,0-3-4 0,4 6 0 15,-4-7-8-15,4 4 12 0,0-3-4 0,3 9 4 0,0-3 0 16,1-3 0-16,6-1 0 0,-3-5 1 0,3 6 1 15,1-4 0-15,3 1 0 0,-4 6-14 0,4-7 0 16,-4 7 8-16,8 0-8 0,-5 0 0 0,1 0 11 16,0 3-11-16,4-3 10 0,-1 0-2 0,4-7 0 0,-4 7 0 0,8-3 0 15,-1-10 2-15,1 10 0 0,-1-3 0 0,1 6 0 16,3-10 13-16,0 4 2 0,3-1 1 0,-3-2 0 16,-3-1-26-16,6 1 0 0,1-7-12 0,3 10 12 15,0-7 0-15,4 1 0 0,-1-1 14 0,8-3-4 16,-4 7-10-16,7-4 0 0,0 3 0 0,0 1 0 15,1-7 0-15,2 4 0 0,4-4-12 0,-3 0 12 16,3 0 0-16,1-3 8 0,-5 0 2 0,5-6 0 16,-1 0-10-16,0 6 0 0,-3-12 0 0,6 9 0 15,-6-10 8-15,7 4-8 0,0-7 0 0,3 7 8 16,0-4-25-16,4-2-6 0,-4-1-1 0,1 1 0 16,2-4 40-16,1 3 7 0,0-2 1 0,3-4 1 15,4-3-16-15,-4 9-9 0,1-9 10 0,-1 0-10 16,-3 0 8-16,7 0-8 0,-7-9 0 0,-1 9 9 0,1-3-9 0,-4-4 12 15,1-2-12-15,-1 3 12 0,0-4-1 0,-3 7 0 16,7-6 0-16,-4-7 0 0,-3 7-1 0,0-1 0 16,6-5 0-16,-2-4 0 0,3 0-2 0,-8 3 0 15,1-12 0-15,0 3 0 0,0 6 4 0,-4-9 0 16,0-7 0-16,-3 1 0 0,-1 6-4 0,5-7 0 16,-1-2 0-16,-3 2 0 0,-1 1 1 0,1-4 0 15,0 3 0-15,-4-2 0 0,3 2 14 0,-6-2 2 16,0-4 1-16,-1 3 0 0,1 1-5 0,0-7-1 15,-1 9 0-15,-3-9 0 0,1 7-5 0,-5-1-2 16,4-3 0-16,-3 4 0 0,-4-1-1 0,-4-3 0 0,1-3 0 16,-4 7 0-16,0-7 7 0,0 0 1 15,-4 0 0-15,-3-3 0 0,0 3-12 16,0-3-8-16,0-3 12 0,0 3-12 0,-3-13 0 16,-1 7 0-16,7-3 0 0,-3 2 0 0,4-5 0 0,3 8 0 0,-4 1 0 0,4 3-12 15,-3 3 12-15,-4 0 0 0,0 1 0 0,3 8 0 16,-3-9-12-16,0 13 0 0,-4-4 0 0,1 1 0 15,-1 9 32-15,-6-3 8 0,-1 9 0 0,0 0 1 32,-3-6-47-32,-4 9-10 0,4 7-1 0,-3-10-1 0,-5 0 30 0,-2 10 0 0,-1-1 0 0,-3 1 0 15,-8 3-29-15,4 6-3 0,-3-4-1 0,0 4 0 16,-4-6-29-16,0 6-6 0,4 0 0 0,-1 6-1 16,5-2-67-16,2-4-12 0,1 9-4 0,0 0-556 15,3-2-111-15</inkml:trace>
  <inkml:trace contextRef="#ctx0" brushRef="#br0" timeOffset="-108974.49">4805 15583 230 0,'0'0'10'0,"0"0"2"0,0 0-12 0,0 0 0 0,0 0 0 0,-7-6 0 16,3 2 147-16,-3-2 26 0,4 0 6 0,-1 3 1 15,4-3-112-15,0 6-21 0,0 0-5 0,-7-4-1 16,7-2 8-16,-3-3 2 0,3 6 0 0,0-4 0 16,0-2-15-16,-8 6-4 0,8 3 0 0,-3-7 0 15,3 7 34-15,-4-6 6 16,4 3 2-16,0 3 0 0,0 0-3 0,0 0-1 0,0 0 0 0,0 0 0 16,0 0-36-16,0 0-7 0,0 0-2 0,0 0 0 15,0 0-25-15,0 0 0 0,0 0 0 0,0 0 0 16,0 0-17-16,0 9-3 0,4 7 0 0,-4-3 0 15,3 6 20-15,-3 6 0 0,8 0 0 0,-8 3 0 16,0 0 11-16,3-3-1 0,4 10 0 0,-7-7 0 16,0-3-2-16,0-3 0 0,7 9 0 0,-7-12 0 0,7 0-8 0,-7 0 0 15,4 0 0-15,3-4 0 16,-7-5 0-16,3 5 0 0,-3-5 0 0,4-7 8 0,-4-3-8 0,7 6-17 16,-7-6 4-16,11 3-553 15,-1-6-110-15</inkml:trace>
  <inkml:trace contextRef="#ctx0" brushRef="#br0" timeOffset="-108729.39">5059 15476 2422 0,'0'0'53'0,"0"0"11"0,0 10 3 0,-7-7 1 0,3 3-54 0,4 3-14 0,0 7 0 0,4-3 0 16,3 6 0-16,-4-4 0 0,4 10-9 0,-3-3 9 15,3 3 0-15,-3 4 0 0,6 5-8 0,-10-6 8 16,4 7-8-16,3-10 8 0,-4 9-13 0,1-5 5 31,3-4-30-31,-4-3-6 0,4-7 0 0,0 4-1 0,-3 0-153 0,3-3-30 0,0-7-7 0</inkml:trace>
  <inkml:trace contextRef="#ctx0" brushRef="#br0" timeOffset="-107992.87">5913 15987 1645 0,'-11'7'72'0,"7"-4"16"0,-6-3-70 16,3 6-18-16,0-3 0 0,0 7 0 0,-4-4 29 0,4-3 3 16,7 10 0-16,-11-4 0 0,4 0-19 0,0 4-3 15,0 3-1-15,4-1 0 16,3 4-29-16,-7-6-5 0,3 2-2 0,4 4 0 0,0 0 11 0,0 6 1 15,0 3 1-15,4-3 0 0,3 4 14 0,-7-4-11 16,3 0 11-16,1 3-10 0,3 0 10 0,3-3 0 16,-6 0 0-16,3-3-8 0,4-6 8 0,3 3 0 15,-4-4 8-15,4-5-8 0,1-1 25 16,-1-6 1-16,3 4 0 0,1-7 0 0,-4-10 1 0,7 4 0 16,0-3 0-16,4-1 0 0,-11-15-8 0,0 6-2 0,4-9 0 15,0 0 0-15,-1-7 18 0,-3 1 3 16,-3-4 1-16,3 4 0 0,-10-10-19 0,3 0-4 0,-14 6-1 0,3 1 0 15,-10-4-15-15,3 3 11 16,-3 1-11-16,-3 2 10 0,-1 10-10 0,-7-3 0 0,4 3 0 0,-4 6 0 16,1 10 0-16,-1-7 8 0,0 13-8 0,4-4 8 15,7 7-8-15,-7 7 0 0,7-4 0 0,-4 3 0 16,4-3-24-16,10 13 0 0,-3 0 0 16,0 2 0-1,7 1-296-15,0 6-59 0</inkml:trace>
  <inkml:trace contextRef="#ctx0" brushRef="#br0" timeOffset="-107548.41">6618 16154 2210 0,'0'0'98'0,"0"0"20"0,0 0-94 0,0 0-24 16,0 0 0-16,0 0 0 0,0 0 66 0,-14-7 9 15,3 1 1-15,4 3 1 0,-3-3-67 0,10 6-10 16,0 0-9-16,-7 0 9 0,-4 0-15 0,1 0 5 16,10 0 1-16,-11 6 0 15,-3 3-24-15,0 1-5 0,7 5-1 0,-4 4 0 16,1 0 0-16,2 9 0 0,-2 4 0 0,-4-4 0 0,10 0 27 0,1 0 12 16,-1 7-12-16,4-7 12 0,0 6 0 0,0-5 0 15,4 2 0-15,3-9 0 0,0 3 0 0,3-6 0 16,1-3 0-16,3-7 0 0,0 0 0 0,4 1 0 0,0-10 0 15,3-10 0-15,-7 4 13 0,7-6-2 0,0-4-1 0,-3-3 0 16,3-6-10-16,0 3 0 0,-3-9 0 0,-1 2 8 16,1-5 0-16,-7 6 0 0,-4-7 0 0,0 4 0 15,0-4 0-15,-14 1-8 0,0-1 12 0,-4 1-4 16,-3 6-8-16,-4 3 10 0,-3-4-10 0,4 1 10 16,2 3-2-16,-6 6-8 0,11 10 12 0,-4-1-4 15,-1 1-8-15,8 9 12 0,-3 0-12 0,-1 3 12 16,8 7-12-16,-1-4-12 0,4 13 2 0,0-4 1 15,0 4-88 1,7 9-18-16,-3-3-3 0,10 4-1 0,-4-4-177 0,-3-6-36 0</inkml:trace>
  <inkml:trace contextRef="#ctx0" brushRef="#br0" timeOffset="-107160.96">7133 16282 1364 0,'18'-9'60'0,"-8"-1"13"0,5 4-58 0,-1 3-15 15,3-13 0-15,-6 7 0 0,-1-1 150 0,5 1 27 16,-12 0 6-16,4-1 1 0,0 4-99 0,-7 6-19 15,0-3-4-15,0-3-1 0,0 2-3 0,-7-2-1 16,0 6 0-16,-4-3 0 0,-6-3-17 0,6 6-3 16,-6 6-1-16,3-3 0 0,3-3-36 0,-3 10 0 15,0-1-9-15,0 7 9 0,-4-1-18 0,11 7 4 16,-7 3 1-16,3 0 0 0,1-3-9 0,3 13-2 16,0-10 0-16,7 9 0 0,0 1 14 15,3-4 10-15,8 1-13 0,-4-4 5 0,3 0 8 0,8-9-12 16,-4 6 12-16,4-6-12 0,3-4 12 0,4-5 0 0,-4-1 0 0,3-9 0 15,5 0 0-15,-1 0 0 16,-3 0 0-16,-1-9 8 0,-6-1 0 0,3-5 0 0,0-4 0 0,-3 0 0 16,-1-6 8-16,-2 0 1 0,-5-6 1 0,-3-1 0 15,-3 4-5-15,-4-6-1 0,-4 5 0 16,-3-5 0-16,-3-1-4 0,-5 7-8 0,1 0 11 16,-3 0-11-16,-1 3 0 0,-3 9 0 0,0-3 0 15,3 7 0-15,0-4-9 0,1 10 9 0,-4-4-8 0,7 10 8 31,3-3-28-31,0-3-1 0,1 6 0 0,6 6 0 16,-10-3-83-16,7 7-16 0,7-1-3 0,4 7-1 0,-1-1-88 0,4-2-19 16,0 3-3-16,4 2-186 0,3-2-36 0</inkml:trace>
  <inkml:trace contextRef="#ctx0" brushRef="#br0" timeOffset="-106796.7">7691 16263 288 0,'35'-9'12'0,"-14"9"4"0,-3 0-16 0,-1-6 0 15,1 6 0-15,-4-10 0 0,0 10 245 0,0-3 47 16,-10-3 8-16,3 3 3 0,-7 3-135 0,0 0-28 15,0 0-4-15,0 0-2 0,0 0-3 0,0 0-1 16,0 0 0-16,0 0 0 0,0 0-49 0,-7 0-9 16,3 0-3-16,-10 0 0 0,7 3-40 0,0 3-8 15,0-3-1-15,-11 7-1 0,11-1-19 0,-7 7-19 16,4 3 4-16,3-1 1 0,-4 7 2 0,7 4 1 16,1 5 0-16,-1 1 0 0,8 2 11 0,-1-2-13 15,8-1 5-15,-7 4 8 0,10-4-11 0,3-5 11 16,-3-4-8-16,8 3 8 0,-5-9-12 0,4-4 4 15,-3 4 0-15,3-9 0 0,0-4 8 0,-3-3-12 0,3-3 12 0,0-3-12 16,-3-3 21-16,0-4 4 0,3-9 1 0,0 4 0 16,0-4-1-16,-7-3 0 15,4-9 0-15,-8 2 0 0,1 1-4 0,-4-13-1 16,-7 4 0-16,-3 2 0 0,-5-2 22 0,1 2 4 16,-3-2 1-16,-11-1 0 0,3-3-35 0,-3 7 0 0,0 5 0 15,0 1 0-15,3 3 0 0,0 6 0 0,-3 4 0 0,7 5 0 16,-4 1 0-16,4 6 0 0,-3 3 0 0,6 0 0 31,-3 3-36-31,3 3-15 0,4 7-2 0,0 2-1 0,4 4-165 16,3 0-33-16,0 6-6 0,3 3-2 0</inkml:trace>
  <inkml:trace contextRef="#ctx0" brushRef="#br0" timeOffset="-106411.97">8555 16185 345 0,'0'0'31'0,"0"0"-31"0,0 0 0 0,0 0 0 0,0 0 452 0,0 0 84 16,0 0 16-16,0 0 4 0,0 0-372 0,0 0-74 16,0 0-15-16,0 0-3 0,-4-9-40 0,-3 5-8 15,4-2-2-15,-4 6 0 0,-4 0-42 0,1 0 0 16,-1 10 0-16,0-1 0 16,-3 7-45-16,4 2-2 0,-4 11 0 0,7-4 0 15,-4 9 14-15,7 1 2 0,-6 2 1 0,10 7 0 0,0 0 20 0,10-6 10 16,-6-1-10-16,3-2 10 0,4-1-15 0,3-5 3 15,-4-4 1-15,4-6 0 0,0-1 11 0,1-2 0 0,-1 3 8 0,3-10-8 16,4 1 12-16,1-1-3 0,-5-9 0 0,4 0 0 16,4-3 3-16,0-3 0 0,0-7 0 0,-1-3 0 15,-3-2-2-15,1-7 0 0,-5 6 0 16,1-10 0-16,-8-5-10 0,-3 6 0 16,1-7 0-16,-8 1 0 0,-8-1 0 0,1-2 0 0,0 2 0 15,-7-2 0-15,-7 2 0 16,0 1 0-16,-4 5 0 0,8 4 0 0,-5 6 0 0,5 10 10 0,-1-7-2 15,4 7-8-15,0 6 8 0,3-3-8 0,-3 6 0 0,4 6 0 16,3-3-56-16,3 3-14 16,-3 4-3-16,3-1-1 0,4 7-244 0,0 3-49 0,8 9-9 15,-5-3-3-15</inkml:trace>
  <inkml:trace contextRef="#ctx0" brushRef="#br0" timeOffset="-105670.68">9190 16263 2019 0,'0'0'89'0,"0"0"19"0,0 0-86 0,10 0-22 15,1 0 0-15,-11 0 0 0,0 0 107 0,0 0 17 16,0 0 3-16,0 0 1 0,0 0-55 0,0 0-10 16,0 0-3-16,0 0 0 0,-7-6-29 0,-4 6-7 15,1 6 0-15,-1 1-1 0,1 2-35 0,-4 4-8 16,-1 2 0-16,1 13-1 0,0-2-3 0,4 11 0 16,-1-2 0-16,4 2 0 0,3 4 4 0,1-3 1 15,3-1 0-15,3-2 0 0,4-1 19 0,1 1-8 16,2-7 8-16,8 7 0 0,-1-14 0 0,5 5 0 15,-1-8 0-15,7-2 9 0,0 0 1 0,4-7 0 0,0-9 0 16,-8-6 0-16,12 6-10 0,-8-10 0 16,4-5 9-16,-8 2-9 0,1-12 12 0,-4 0-1 0,-3 3-1 0,-8-9 0 15,1 3 10 1,0-1 1-16,-11 1 1 0,-7-6 0 0,-4-1-11 16,-3-3-3-16,-7-5 0 0,0 8 0 0,-8-3-8 15,5-2 8-15,-5 2-8 0,5 10 8 16,-1 0-8-16,7 3 0 0,1 6 0 0,-1 3 0 0,4 7-8 0,3 2-4 0,1 4-1 15,3 3 0 1,0 0-103-16,0 10-20 0,7 8-4 0,0 1 0 0,0 0-159 16,3 6-31-16,4-6-6 0,4 6-2 0,-1-6 156 0,4 0 31 0,4-4 7 15,3 4 0-15,0-13 82 16,8 4 16-16,-8-7 3 0,7 3 1 0,0-6 207 0,-3 0 42 0,0 0 8 0,-1 0 1 16,5-6-12-16,-12 6-4 0,4-3 0 0,1-7 0 0,-5 4-87 15,-3-3-17-15,0 6-4 0,1-4-1 16,-5-2-34-1,1 0-6 1,-4 2-2-16,0 4 0 0,-4-6-25 0,-3 9-6 0,0-7-1 0,0-2 0 0,0 9 8 0,-3-3 2 0,-4-3 0 0,7 6 0 16,0 0-12-16,-7 0-3 0,-4 6 0 0,1 3 0 0,2 1-12 0,5 2 0 15,-1 13 0-15,1 4-10 0,3 5 10 0,3 1 0 16,4 2 0-16,8 4 0 0,-1-3-8 0,3 5 0 16,5-8 0-16,6-4 0 0,0 4 8 0,4-1 0 15,-1-9 0-15,5-3 0 0,-1-6 0 0,0 0 0 16,4-7 0-16,-4-6-8 0,1-3 8 0,-1-3 0 15,-3-3 0-15,-1-13 0 0,5 3 0 0,-5-2 8 16,-2-11-8-16,2-5 0 0,-2-1 27 16,-1-2 1-16,-11-1 0 0,-2-6 0 0,-5 0-28 0,-6 0 8 15,-8 7-8-15,-6-4 0 0,-8-6 0 0,-7 9 0 0,1-2 0 0,-5 2-11 16,1 3-6-16,3 7-2 0,-6 9 0 0,6 4 0 16,0-1 19-16,1 7 0 0,-1 5 0 0,0 4 9 15,1 4 3-15,2 2 0 0,1 3 0 0,0 7 0 16,3-3-29-16,1 12-6 0,3 0-1 0,3 3 0 31,4 10-313-31,3-7-63 0,4 25-13 16,8-27-3-16</inkml:trace>
  <inkml:trace contextRef="#ctx0" brushRef="#br0" timeOffset="-105322.02">10721 16354 403 0,'18'-3'17'0,"-18"3"5"15,0 0-22-15,10 0 0 0,1-6 0 0,-4 3 0 0,-7 3 466 0,3-7 89 16,4 4 17-16,-3-3 4 15,-4-3-401-15,0-1-81 0,-4 4-16 0,-3-7-3 0,-3 4-51 0,-4-7-9 16,0 7-3-16,-4 3 0 0,4-4-28 0,-4 10-7 16,-3 0-1-16,-4 10 0 15,4-4-14-15,-4 13-3 0,8 0-1 0,-4 6 0 0,-1 9 24 0,5 4 5 16,10-1 1-16,-4 14 0 0,4-8-1 0,4 5 0 16,10 5 0-16,7-9 0 0,-4 9 21 0,4-9 4 15,8-6 0-15,2-4 1 0,4-6-5 0,1-3-8 16,-5 0 11-16,12-12-11 0,-1-4 19 0,7-2-3 15,-6-7-1-15,2-7 0 0,1 4-15 0,0-12 9 16,3-4-9-16,-6-6 8 0,-1-7 20 0,-3 1 4 16,-4-7 1-16,-3 4 0 0,-4-4-20 0,-11-3-4 15,1 4-1-15,-8-7 0 0,-6 0-8 0,-8 0 8 0,-6 6-8 16,-5 1 8-16,1-7-8 0,-3 9 10 0,-1 1-10 16,0 6 10-16,4 9-10 0,0 0 0 15,0 0-12-15,0 4 12 16,3 5-15-16,4 4 5 0,7 6 1 0,-4 0 0 15,-3 0-108-15,7 6-22 0,3 4-4 0,1-1-924 0</inkml:trace>
  <inkml:trace contextRef="#ctx0" brushRef="#br0" timeOffset="-104960.87">11532 16317 2710 0,'0'0'120'0,"0"0"25"16,0 0-116-16,0 0-29 0,-7 0 0 0,0-7 0 0,7 7 57 0,-14-3 6 15,-11 3 1-15,1-6 0 0,3 6-64 0,-4 6 0 16,0 4-12-16,-3-1 2 16,0 7-24-16,3 6-5 0,4 3-1 0,0 9 0 15,-4 4-19-15,7 3-4 0,4-4-1 0,0 10 0 0,4-3 40 0,2 0 8 16,5 3 2-16,3 3 0 16,7-12-12-16,4-4-2 0,-4 4-1 0,3-13 0 0,11 3 48 15,1-6 9-15,-5-3 3 0,4-6 0 0,8-7-2 0,6-3 0 16,4-6 0-16,-1-3 0 0,-6-7 4 0,4-6 1 15,6-3 0-15,-3-6 0 0,-8-6-26 0,-2 5-8 16,-5-8 0-16,-3-4 0 0,-6 3 0 0,-5 4 0 16,-6-4 0-16,-8 1 0 0,1-4 20 0,-11-3 0 0,-11 6 0 15,0-6 0-15,0 10-7 0,-3-4-1 0,4 10 0 0,-5 0 0 16,1 6-12-16,10 3 0 0,1 10 0 16,-1-7 0-16,-7 13-13 0,8-3-6 0,3 6-1 0,3 6 0 31,1 3-176-31,2 1-35 0,5 5-7 0,3-2-749 0</inkml:trace>
  <inkml:trace contextRef="#ctx0" brushRef="#br0" timeOffset="-104595.67">12065 16307 345 0,'0'0'31'0,"0"0"-31"0,0 0 0 0,0 0 0 15,0 0 543-15,0 0 102 0,0 0 21 0,0 0 4 16,0 0-495-16,-7 0-99 0,-4 0-20 0,1 10-4 15,-1-4-76-15,-3 6-16 0,-4 7-2 0,4 0-1 16,0 16-17 0,0 5-4-16,0-2-1 0,0 9 0 0,3-3 37 0,8 6 7 0,-4-3 1 0,3 0 1 0,1-3 19 0,6 0 0 15,-3-10 0-15,7 1 0 0,4-7 0 16,3 0 16-16,0-3-4 0,7 1 0 16,-3-14 6-16,7 4 1 0,-4-7 0 0,7 1 0 15,4-10 17 1,-1-10 4-16,1 1 1 0,0-7 0 0,-4-3-41 0,0-9 0 0,-3 0-11 0,-4-7 3 15,-3 1-20-15,-4-1-3 0,-7-2-1 0,0 2 0 0,-7-9 20 0,-3 7 3 16,-8-1 1-16,0-3 0 0,-6-6 8 0,-4 13 11 16,-1-4-3-16,-2 4 0 0,-1-1 29 0,0 7 6 15,8 9 1-15,-4 3 0 0,3 4-20 0,4-4-3 0,3 10-1 0,-3 3 0 32,0-3-75-32,0 6-15 0,0 6-3 0,3-3-1 15,4 13-154-15,-3-7-30 0,6 7-6 0,1-4-2 0</inkml:trace>
  <inkml:trace contextRef="#ctx0" brushRef="#br0" timeOffset="-104229.27">12728 16273 403 0,'0'0'36'0,"0"0"-36"0,0 0 0 0,0 0 0 16,0 0 547-16,0 0 102 0,-7 0 21 0,0-3 4 15,-3-4-505-15,-5 7-101 0,5 0-20 0,-4 0-4 16,0 7-44-16,-4 2-8 0,4 4-3 0,0 2 0 15,0 4-70-15,0 9-15 0,3 7-2 0,0 9-1 0,1 0 63 0,-1 3 12 16,4 3 2-16,7-3 1 0,0 6 10 0,7-9 3 16,0 3 0-16,4-6 0 0,-1-4 8 0,8 1 0 15,3-3 0-15,0-10 0 0,4 3 14 0,0-9 5 16,-1 0 1-16,5-4 0 0,-5 1-7 0,5-13-1 16,-1-3 0-16,0 0 0 0,0-9-12 0,0-10 0 15,1 0 0-15,2-6 0 0,-6-3 28 0,-4-7 4 16,4 1 0-16,-11-4 0 0,0 4-20 0,-7-1-3 15,-3-3-1-15,-11-5 0 0,-4 5 13 0,-3-6 3 16,-11 0 0-16,1 0 0 0,-1-3 6 0,-7 3 2 16,4 0 0-16,0 10 0 15,0-1-52-15,3 13-9 0,0 7-3 0,4-1 0 0,-4 7 20 0,8 9 3 0,-4 0 1 16,3 6 0 0,0 3-91-16,4 1-17 0,4 9-4 0,-5-4-1 15,8 4-175-15,4 6-36 0,3-6-6 0,-4 0-2 0</inkml:trace>
  <inkml:trace contextRef="#ctx0" brushRef="#br0" timeOffset="-103494.92">13660 16326 288 0,'0'0'25'0,"0"0"-25"0,0 0 0 0,0 0 0 16,0 0 345-16,0 0 64 0,0 0 13 0,0 0 2 16,0 0-232-16,0 0-46 0,0 0-10 0,0 0-1 15,0 0-68-15,0 0-14 0,0 0-2 0,0 0-1 16,-11-3-40-16,4-3-10 0,-4 6 0 0,1 0 0 16,-1 0 0-16,1 6 0 0,-5-3 0 0,1 6 8 15,0 1-8-15,0 6 0 0,0-7 0 0,0 10 0 16,-4 6-24-16,8-6-8 0,-4 9 0 0,3-3-1 15,-3 3 33-15,3-3 0 0,1 4 0 0,3-1 0 16,0 3 0-16,3-3 0 0,-3 7 0 0,4-7 0 0,-1 7 22 16,4-1 8-16,4-3 2 0,-1 10 0 0,1-13-20 0,3 10-3 15,0-4-1-15,7-5 0 0,0-4-8 0,0 0 0 16,7-3 0-16,0 0 0 0,1-10 9 0,6-2 0 16,-4-1 0-16,5-9 0 0,-1 0 5 0,0-3 1 15,0-6 0-15,1-7 0 0,-1-3 29 0,-4 3 7 16,-6-6 1-16,0-3 0 0,-8-3 0 0,-3-6 0 15,0-1 0-15,-7-9 0 0,-7 0-24 0,-7-3-4 16,-3 3 0-16,-8 1-1 0,0-5-23 0,-3 5 0 16,0-1 0-16,0 0 8 0,-8 0-16 0,5 6-4 15,-5 4 0-15,8 9 0 16,0 6-32-16,0 9-6 0,3 1-2 0,0 0 0 16,4 9-70-16,0 9-14 0,0 0-4 0,0 1-979 0</inkml:trace>
  <inkml:trace contextRef="#ctx0" brushRef="#br0" timeOffset="-103160.33">14203 16470 576 0,'14'7'25'0,"-14"-7"6"0,0 0-31 0,0 0 0 0,0 0 0 0,0 0 0 16,0 0 543-16,0 0 102 0,0 0 21 0,0 0 4 15,-11 0-524-15,1-7-105 0,-4 7-21 0,-4 7-4 16,0-4-76-16,-3 6-15 0,0 7-3 0,-4 9-1 15,4-6 9-15,0 9 2 0,0 6 0 0,3 1 0 16,1 3 6-16,-1 5 2 0,7 1 0 0,1 0 0 0,3 3 44 0,3-6 16 16,1-3-9-16,6-1 9 15,4-12 0-15,4 4 12 0,-1-4 0 0,8-6-1 16,7-1 13-16,3-8 2 0,7-1 1 0,1-9 0 16,-1-9-8-16,7-1-2 0,0-8 0 0,1-8 0 0,-1-2-6 0,0-6-2 15,-3-4 0-15,0-6 0 0,-7 0 4 0,-4 0 1 16,0-3 0-16,-10-3 0 0,-7 3 22 0,-4-6 5 15,-7 6 1-15,-11-3 0 0,-7-4-27 0,-6 1-6 16,-8 0-1-16,-7 6 0 16,-10 9-100-16,-1 4-20 0,-6 8-4 0,-1 8 0 15,-3 2-231-15,-7 16-45 0</inkml:trace>
  <inkml:trace contextRef="#ctx0" brushRef="#br1" timeOffset="-98002.67">15007 16326 288 0,'0'0'25'0,"0"0"-25"0,0 0 0 0,0 0 0 16,0 0 38-16,0 0 2 0,0 0 1 0,0 0 0 16,0 0 116-16,0 0 23 0,0 0 5 0,0 0 1 15,0 0-130-15,0 0-25 0,0 0-6 0,0 0-1 16,0 0-33-16,0 0-7 0,0 0-2 0,0 0-324 16,0 0-65-16</inkml:trace>
  <inkml:trace contextRef="#ctx0" brushRef="#br1" timeOffset="-97553.89">14993 16279 288 0,'0'0'25'0,"0"0"-25"0,0 0 0 0,0 0 0 0,0 0 200 0,0 0 36 16,0 0 6-16,0 0 2 0,4-6-139 0,-1 3-27 16,-3 3-6-16,7-7 0 0,-7 7-20 0,4 0-3 15,3-9-1-15,-7 9 0 0,3 0-25 0,-3 0-6 16,0 0-1-16,4-6 0 0,-1 3 30 0,-3 3 6 15,0 0 0-15,0 0 1 0,0 0 7 0,0 0 2 16,0 0 0-16,0 0 0 0,0 0-7 0,0 0-2 16,0 0 0-16,0 0 0 0,0 0-10 0,0 0-3 15,0 0 0-15,0 0 0 0,0 0-6 0,0 0-2 16,0 0 0-16,0 0 0 0,0 0-32 0,0 0 0 16,0 0 0-16,0 0 0 0,0 0 0 0,0 0 10 15,0 0-10-15,0 0 12 0,7 3-12 0,-3 12 0 16,-1-5 0-16,1 9 0 0,-4-4 11 0,4 1-3 0,-1 3-8 15,-3 0 12-15,4-1-12 0,-4 1 0 0,3 6 0 0,-3-6 0 16,0 6 0-16,4-3 0 0,-4 3 0 0,3-9 0 16,-3 3 0-16,0 0 0 0,4-1 0 15,-4-2 0-15,0 3 0 0,3 0 0 0,-3-4 0 16,4 4 0-16,-4-3 0 0,3-4 0 0,-3 4-12 0,0 3 12 16,0 0 0-16,0-1-8 0,4 8 8 0,-4-8 0 15,0-2 0-15,0 3-8 0,3-3 8 0,-3-4 0 16,0 4-14-16,0-7 4 0,0 7 1 0,0-7 0 15,0-6-19-15,0-3-3 0,0 0-1 0,0 0 0 16,0 0-143-16,0 0-29 0,0 0-5 0,0 0-2 16</inkml:trace>
  <inkml:trace contextRef="#ctx0" brushRef="#br1" timeOffset="-97105.45">15529 16307 2016 0,'0'0'179'0,"0"0"-143"16,0 0-36-16,0 0 0 0,0 0 131 0,0 0 19 16,0 0 4-16,-3 3 1 0,-1 4-135 0,1 2-20 0,-1 0-19 0,4 1 4 31,-3-1-23-31,-1 7-5 0,1 0-1 0,3 2 0 15,0-5 0-15,-4 12-1 0,1 0 0 0,3-3 0 0,-8 3 29 0,8 3 7 0,-3 4 1 0,3-10 0 16,-4 3 8-16,4 3 0 0,0-3 10 0,4 3-10 16,-1 4 14-16,5-10-3 0,-5 3-1 0,1-6 0 15,3-1-1-15,0-8 0 0,0 5 0 0,3-5 0 16,1-4 3-16,0-3 0 16,3-3 0-16,3-9 0 0,1-1-12 0,0-8 12 0,3-7-12 0,0-4 12 15,-3 4-12-15,3-12 10 0,-7 2-10 0,3-3 10 16,-6-5 6-16,0 5 0 0,-4-3 1 0,-4-3 0 15,1 7 4-15,-4-1 1 0,-4-3 0 0,-3 4 0 16,0-1-22-16,-4-3 0 0,1 13 0 0,-4 0 0 16,0 3 0-16,3 6-20 0,1 3 4 0,-1 4 1 15,0 5 7-15,1 4 8 0,-4 3-13 0,3 3 5 16,-3 7-21-16,3-1-4 0,1 7-1 0,-1 9 0 16,1-3-161-16,-4 3-32 0,3 0-6 0,4-6-2 0</inkml:trace>
  <inkml:trace contextRef="#ctx0" brushRef="#br1" timeOffset="-96821.52">16196 16238 403 0,'0'0'36'0,"0"0"-36"16,0 0 0-16,0 0 0 0,0 0 521 0,0 0 98 0,0 0 19 0,0 0 4 15,0 0-525-15,0 0-105 0,0 10-20 0,-3-4-5 16,-1 10 3-16,4-4 1 0,0 4 0 0,-4 3 0 16,4 6-2-16,0 3 0 0,-3 0 0 0,3 7 0 15,-4-1 11-15,1 1-8 0,3-4 8 0,0 4-8 16,0-1 8-16,0 4 0 0,0-4 0 0,0-6 0 16,0 4 0-16,3-1-8 0,1-6 8 0,-4 3 0 15,0-3-9-15,3-6 9 0,-3 0-10 0,0-3 10 31,0-1-251-31,0-5-44 0,0-10-9 0,0 0-1 0</inkml:trace>
  <inkml:trace contextRef="#ctx0" brushRef="#br1" timeOffset="-96444.62">16514 16254 403 0,'0'0'36'0,"0"0"-36"15,0 0 0-15,0 0 0 0,0 0 528 0,0 0 98 16,0 0 20-16,0 0 4 0,0 0-517 0,0 0-103 16,0 0-21-16,0 0-9 15,-4 3-36-15,0 3-13 0,1 10-3 0,-1 3 0 16,-3 0-19-16,4 6-4 0,-4 3-1 0,0 6 0 16,3-5 33-16,1 5 7 0,-4 1 0 0,7-4 1 0,0 4 35 0,3-7-8 15,1 3 8-15,-1-3 0 0,4 1 14 0,4-11 6 16,-1 7 2-16,1-6 0 0,3-3-6 0,0-7 0 0,0 10-1 0,4-9 0 15,-4-4 3-15,7-6 1 0,0 0 0 0,1-10 0 16,-1-5-19-16,0-1 0 16,-3-3-11-16,3-9 11 15,-4 3-28-15,-3-10 2 0,-3 7 0 0,0-6 0 16,-4 2-5-16,-4-2-1 0,-6-1 0 0,-4 1 0 0,3-1 67 0,-3 4 13 0,-11-10 2 0,4 13 1 16,-3-6-1-16,-1 5 0 0,4 4 0 0,-4 3 0 15,1 0-30-15,3 10-7 0,-1-4-1 0,1 13 0 31,0-3-67-31,-3 12-13 0,-5-3-4 0,5 13-640 0,-4-4-128 0</inkml:trace>
  <inkml:trace contextRef="#ctx0" brushRef="#br1" timeOffset="-96185.97">17156 16245 2948 0,'0'0'65'0,"0"0"14"0,0 0 2 0,0 0 1 0,0 0-66 0,0 0-16 15,0 9 0-15,0 0 0 16,3 1-22-16,1 9-8 0,-4-1-2 0,3 7 0 0,1 4 10 0,-1 5 2 16,1 1 0-16,3 2 0 15,-4 7-20-15,1-3-3 0,3-3-1 0,-4 5 0 0,1 1 44 0,-1-6 0 0,1 0 0 0,0-4 0 16,-4-6 0-16,3 4 0 0,1-10 0 0,-1 3-8 15,-3-6 8-15,4-10 0 0,-4 0 0 0,0-9-773 16,0 0-153-16</inkml:trace>
  <inkml:trace contextRef="#ctx0" brushRef="#br1" timeOffset="-95806.08">17537 16273 3171 0,'0'0'70'0,"0"0"14"0,0 0 4 0,0 0 0 0,0 0-70 0,0 0-18 0,0 0 0 0,7 9 0 16,-4 7-42-16,1-7-12 0,-1 10-2 0,1 6-1 16,-1-3-35-16,1 13-8 0,-4-1 0 0,0 1-1 15,0 8 28-15,-4-5 5 0,4 6 2 0,-3 3 0 0,3 3 48 16,0-6 10-16,-4-6 8 0,8-1-12 0,-1-2 42 0,4-1 8 15,0-5 2-15,0-11 0 0,4 7 19 16,0-6 4-16,-1-3 1 0,1-7 0 16,-1-5-36-16,4 2-6 0,1-12-2 0,-1 2 0 0,-4-11-20 0,4-4-15 15,4-9 3-15,-4-7 0 16,0 1-23-16,-3-4-4 0,-1 4-1 0,-6-10 0 0,3 6 58 0,-3-6 11 16,-4 0 3-16,3 0 0 0,-6 0-16 0,-1 7-4 15,0-1 0-15,1-3 0 0,-4 13 7 0,3 0 1 16,-3 3 0-16,4 6 0 0,-4 3-20 0,3 7 0 15,-3 0 0-15,4 5 0 16,-8 4-84-16,0 4-20 0,1 5-4 0,-4 0-665 0,0 7-134 0</inkml:trace>
  <inkml:trace contextRef="#ctx0" brushRef="#br1" timeOffset="-95539.79">18150 16201 2016 0,'0'0'179'0,"0"0"-143"0,0 0-36 0,0 0 0 15,0 0 229-15,0 0 39 0,0 0 8 0,0 0 2 16,0 0-228-16,0 0-50 0,0 0 0 0,0 9 0 16,0 0-48-16,-3 10-4 0,3 6 0 15,-4 0 0 1,1 4-3-16,-4 8-1 0,3 4 0 0,1-3 0 0,-1-1 34 0,1 7 6 0,-1-9 2 0,4 2 0 0,-3-2 14 0,3-1 0 15,-4 4 0-15,4-4 10 0,4-5-10 0,-4-4 0 16,0 3 0-16,0-9 8 16,0 3-42-16,3-10-9 0,-3-2-1 0,0-1-692 15,0-9-137-15</inkml:trace>
  <inkml:trace contextRef="#ctx0" brushRef="#br1" timeOffset="-95117.72">18531 16254 518 0,'0'0'23'0,"0"0"5"0,0 0-28 0,0 0 0 0,0 0 0 0,0 0 0 15,0 0 542-15,0 0 103 0,0 0 21 0,0 0 4 16,0 0-536-16,0 0-107 0,0 0-27 0,0 9 0 16,0 10-11-16,-3-3-7 0,3-7-2 0,-4 10 0 15,-3 6 0-15,4-3 0 16,-4 9 0-16,0-2 0 0,0-1 8 0,0 6 2 0,3 1 0 15,0-7 0-15,4 7 10 0,0-1 9 0,-3-6-1 0,6 10-8 16,1-4 14-16,-4 1-4 0,7-1-1 0,-3-5 0 16,3-1 1-16,0-9 0 0,0 6 0 0,3 0 0 15,1-13-10-15,3 4 0 0,0-7 0 0,0 1 0 16,4-1 0-16,0-9 0 0,-1 0 0 0,1-9-11 16,3-1 11-16,0-5 0 0,-3 2 0 0,3-6 0 15,-7-6 24-15,4 0 6 0,-8-9 2 0,1 6 0 16,-1-7-17-16,-6 7-3 0,-4-7-1 0,0-2 0 0,-4 2-2 0,-3-9 0 15,-3-3 0-15,-1 10 0 0,-6-7-9 0,2 3-17 16,1 3 4-16,0 4 1 0,-3 6 3 0,3 9 1 16,-1 0 0-16,1 3 0 15,0 1-36-15,-3 5-6 0,-8 7-2 0,0 3 0 16,0 3-225-16,4 7-46 0,-28 5-9 0,3 4-1 0</inkml:trace>
  <inkml:trace contextRef="#ctx0" brushRef="#br0" timeOffset="-69757.98">19494 15906 1036 0,'0'0'92'0,"-3"-6"-73"0,6-7-19 0,-3-6 0 15,4-3 280-15,0 10 53 0,3-13 11 0,-4 6 1 16,8 3-261-16,-4-3-52 0,-4 10-10 0,4-7-2 16,-3 7 13-16,3-1 3 0,-7 1 1 0,0 9 0 15,0 0-29-15,0 0-8 0,3-3 0 0,-3 3 0 16,0 0 8-16,0 0 0 0,0 0 0 0,0 0 0 0,0 0-8 0,0 0-13 16,0 0 3-16,-3 9 1 0,-1 4-7 0,1 3-2 15,-1 9 0-15,1 3 0 0,-1 0 30 0,1 0 7 16,-4 13 1-16,3-3 0 0,1-4-20 0,-1 4 0 15,-3-4 0-15,4 4 0 0,-1-13-8 0,0 3 8 16,1-3-13-16,3 4 5 0,-4-11 8 16,4 4 12-16,0-9-2 0,0-4-1 15,-3 1-42-15,3-10-9 0,0 6-2 16,0-6 0-16,0 0-160 0,0 0-33 0</inkml:trace>
  <inkml:trace contextRef="#ctx0" brushRef="#br0" timeOffset="-69603.84">20112 15693 2246 0,'7'0'200'0,"-7"0"-160"0,0 0-32 0,0 0-8 16,3 9 151-16,-3 7 29 0,4 3 5 0,-4 6 2 16,0 3-143-16,-4 9-29 0,1 4-6 0,-4 0-1 31,-4 9-111-31,1 3-22 0</inkml:trace>
  <inkml:trace contextRef="#ctx0" brushRef="#br0" timeOffset="-58845.59">6057 17351 1555 0,'0'0'68'0,"-3"4"16"0,-15 2-68 0,11-6-16 0,-4 6 0 0,1-3 0 15,10-3 144-15,0 0 24 0,0 0 6 0,0 0 1 16,-4 0-150-16,4 0-25 0,0 0-14 0,0 0 2 15,0 0-7-15,0 0-1 0,0 0 0 0,0 0 0 16,0 0 20-16,-3 10-10 0,3-4 10 0,-4 6-8 16,1-5-1-16,-4 8 0 0,-4-2 0 0,4 6 0 15,-4-4 9-15,4 14 0 0,-3-10 0 0,3 12-8 16,-7-9 8-16,7 9-8 0,-4-3 8 16,7-3-8-16,-3-3 8 0,4 4 0 0,-1-1 0 15,8-3 0-15,-1-7 0 0,-3 10 8 0,7-12 0 0,4 3-605 16,-11-7-121-16</inkml:trace>
  <inkml:trace contextRef="#ctx0" brushRef="#br0" timeOffset="-58496.37">6343 17433 2113 0,'-7'16'46'0,"-4"-4"10"0,4 10 1 0,-7-3 3 0,4 3-48 0,2 3-12 16,8 3 0-16,0-3 0 0,0 0 0 0,8 4-16 15,-8-1 3-15,10 3 1 0,-3-3 0 0,4-2 0 16,-1 2 0-16,4-9 0 16,-3-1-61-16,0-8-12 0,-1 5-3 0,1-11 0 15,3 2 13-15,-3-3 3 0,-4-6 0 0,3 3 0 0,-3-6 72 0,4-4 0 0,3-2 14 0,-11-4-2 16,8-3 15-16,-4 0 2 0,0 1 1 0,0-4 0 15,-3 0 22-15,-1-3 4 0,-3-1 0 0,0 8 1 16,0-7-14-16,0 6-3 0,-3 0-1 0,-1 3 0 16,-6-3-27-16,3 1-4 0,-1 8-8 15,-2-5 11-15,-1 5-11 0,4 1 0 16,0 9 0-16,0-10 0 16,0 10-32-16,7 0-1 0,0 0-1 0,0 0-527 15,-3 10-106-15</inkml:trace>
  <inkml:trace contextRef="#ctx0" brushRef="#br0" timeOffset="-58298.73">7158 17292 2300 0,'0'0'102'0,"-7"16"21"0,3 2-99 0,-3 7-24 16,-3 1 0-16,3 2 0 0,7 0 12 0,-7 6-4 15,7 1 0-15,0-1 0 0,-4-2-8 0,4 2 0 16,4 4 0-16,3 3 0 16,-4-4-124-16,-3-2-20 0,0-7-4 0</inkml:trace>
  <inkml:trace contextRef="#ctx0" brushRef="#br0" timeOffset="-58037.33">7800 17264 2559 0,'0'0'56'0,"-7"6"12"0,0 6 3 0,-4-2 1 0,4 6-58 0,-3-1-14 0,3-2 0 0,3 12 0 16,4-6 0-16,0 9-10 0,0 3 2 0,0-3 0 15,0 7 8-15,4-1-10 0,-1-2 10 0,4 2-10 16,0-5-49-16,0 2-9 0,0-9-3 0,4 3 0 16,-4 0-148-16,0-12-29 0,0 2-7 0,-7 4-492 15</inkml:trace>
  <inkml:trace contextRef="#ctx0" brushRef="#br0" timeOffset="-57765.94">8227 17386 2361 0,'0'3'52'0,"-7"6"10"0,0-2 2 0,0 2 4 0,3 1-55 0,1 5-13 16,-1-5 0-16,1-1 0 0,3 0 0 0,-4 7 0 0,4-3-12 0,0 6 12 15,-4-4-9-15,4 4 9 0,0 0 0 0,-3-3-9 16,-1 2-9-16,-3 1-2 0,7 0 0 0,-3 6 0 31,3-9-21-31,-11 3-5 0,4-1-1 0,0 1 0 16,7-3-108-16,0 3-21 0,-3-10-5 0,-1 7-328 0,8-13-66 0</inkml:trace>
  <inkml:trace contextRef="#ctx0" brushRef="#br0" timeOffset="-57601.28">8826 17536 2178 0,'0'0'96'0,"0"0"20"16,0 0-92-16,4 4-24 0,0 11 0 0,3-5 0 0,3-1 32 0,1 1 1 16,6-1 1-16,1 0 0 15,0 1-58-15,-1-1-11 16,5-3-2-16,2-2-947 0</inkml:trace>
  <inkml:trace contextRef="#ctx0" brushRef="#br0" timeOffset="-57464.62">9677 17646 403 0,'10'19'36'0,"-6"-13"-36"16,-4-6 0-16,3 13 0 0,4-4 396 0,0 7 72 15,1-7 14-15,6 7 3 0,3-3-393 0,1-4-80 16,3 4-12-16,0-10-635 15,4-3-124-15</inkml:trace>
  <inkml:trace contextRef="#ctx0" brushRef="#br0" timeOffset="-57298.86">10650 17897 1990 0,'0'19'88'0,"0"-3"19"0,0-1-86 0,4 4-21 0,6-6 0 0,1 12 0 15,0-6 0-15,3-1 8 0,7-2-8 0,0 3 0 16,0-10-134-16,0-2-31 0,4-4-7 0,3 3 0 16</inkml:trace>
  <inkml:trace contextRef="#ctx0" brushRef="#br0" timeOffset="-57012.66">11680 17957 1702 0,'8'3'37'0,"6"-3"8"0,3 6 2 0,8-3 1 0,7 3-38 0,-1-2-10 15,5 5 0-15,3-3 0 0,6-6 0 0,1 0-17 16,-3 7 4-16,2-7 1 16,-2-7-56-16,3 7-12 0,-8-6-1 0,5 3-1 15,-4-3-38-15,-4 2-8 0,0-11-2 0,0 5 0 0,1 1 90 0,-5 0 19 16,1-7 3-16,0 6 1 0,-4 1 46 0,0 0 10 16,1 6 1-16,-5-10 1 0,1 4 1 15,0-1 0-15,-1 1 0 0,-2 6 0 0,2-4-34 0,-6-2-8 16,0 9 0-16,-4-6 0 0,0 6 21 0,-4 0 3 15,-3 0 0-15,0 6 0 0,1 0 57 0,-1-3 12 16,-7-3 3-16,7 0 0 0,-7 0-13 0,3 10-3 0,-3-10 0 0,0 0 0 16,0 0-31-16,7 6-6 0,-3-3-2 0,-4-3 0 31,0 0-60-31,0 0-12 0,0 0-2 0,3 10-539 0,-3-10-108 0</inkml:trace>
  <inkml:trace contextRef="#ctx0" brushRef="#br0" timeOffset="-53724.44">13861 15476 306 0,'0'0'13'0,"0"0"3"0,0 0-16 0,0 0 0 0,0 0 0 0,0 0 0 16,0 0 11-16,0 0-2 0,0 0 0 0,0 0 0 15,0 0-9-15,0 0 0 0,0 0 9 0,-4 3-9 16,4-3 19-16,-7 7-1 0,4-4 0 0,3-3 0 16,-8 6 88-16,5-3 18 0,-4 3 3 0,0-6 1 15,7 0 6-15,0 0 2 0,0 0 0 0,0 0 0 16,0 0-59-16,0 0-11 0,0 0-2 0,0 10-1 15,0-4-31-15,3 4-5 0,1-1-2 0,-1-6 0 16,4 7-25-16,1-1 0 0,-1 7 0 0,0-1 0 0,0-2 15 0,3 12-3 16,-6 0 0-16,3-3 0 15,0 12 7-15,0 1 1 0,0 3 0 0,-3 5 0 0,-1 8-20 0,1 2 0 16,-1 3 0-16,1 4 0 0,-4 6 0 0,3 3 0 16,-3 3 0-16,0 6 0 0,0 4 20 0,0-1 0 15,7 10 0-15,-7 3 0 0,4 0 19 0,-4 4 4 16,7-1 1-16,-4 0 0 15,4 3-21-15,0-2-4 0,1-1-1 0,-1-6 0 0,-4-3 22 0,1 3 5 16,-1-4 1-16,-3 1 0 0,0-6-30 0,-3-4-7 16,3-6-1-16,-4-6 0 0,4-3-8 0,-3 3 8 15,-1-10-8-15,4 7 8 0,-3-10 0 0,3 0-8 16,0-6 12-16,-4-6-4 16,0-3-8-16,4-10 10 0,-3-3-10 0,3-6 10 15,0 0-10-15,0-10 10 0,-4 7-10 0,4-10 10 0,0-6-10 0,0 0 0 0,0 0 0 0,0 0 0 16,0 0 0-16,0 0 0 0,0 0 0 0,0 0 0 15,0 0-8-15,0 0 8 0,0 0-10 0,0 0 10 16,0 0-8-16,0 0 8 0,0 3 0 0,0-3-9 16,0 0 9-16,0 0 0 0,0 0 8 0,0 0-8 15,0 0 19-15,0 0-1 0,-7 0 0 0,-3 0 0 16,3-3 4-16,-4-3 1 0,4 3 0 0,-3-4 0 16,-5-2-14-16,5 3-9 0,-4-4 12 0,0 7-12 15,-4-6 0-15,0-7 0 0,4 7 0 0,-7-1-12 16,0 4-23-16,3-3-4 0,1-1-1 0,-5 1 0 15,5 9 12-15,-4-10 3 0,-1 10 0 0,-2-6 0 16,-4 3 5-16,-1 3 0 0,-2-6 1 0,2 6 0 16,-2 0 19-16,-1-3 9 0,0 3-1 0,0 0 0 15,-6 0 10-15,-1 0 2 0,3 0 0 0,-6-7 0 0,0 7-20 0,-1-3 0 16,-2 3 0-16,-1-6 0 0,-4 6-9 16,1 0-3-16,-4-9 0 0,4 9 0 0,-4 0 12 15,-4 0 0-15,-3-4 0 0,0 4 8 0,4 0-8 0,7 4 0 16,3 2 0-16,-4-3 0 0,4-3 10 0,1 0 4 15,-5 0 1-15,1 0 0 0,-1 0-15 0,1 0 0 16,0 0 0-16,-4-3 0 0,0-3 0 0,3-4-12 16,-3 1 12-16,-3 2-13 0,0-2 13 0,3 0 0 15,0-4 0-15,0-3 10 0,-7 7-10 0,3-7 8 16,8 7-8-16,0-1 8 0,-4 1-8 0,0 0 0 16,-4 9 0-16,4-7 0 0,4 7 0 0,-7-3 0 0,-8 3 0 0,4-6 0 15,4 6 0-15,-4 6 0 0,3-3 0 0,-6-3 0 16,-1 0 0-16,1 7 0 0,3-7 0 0,-7 3 0 15,3-3 0-15,-3 0 0 0,7-3-11 0,-7 3 11 16,0 0 0-16,0 0 0 0,0 0 0 0,4-7 11 16,-4 7-11-16,3 0 0 0,1 0 0 0,-4 0 0 15,0 0 0-15,-4 0 0 0,4 7 0 0,0-4 0 16,0-3 0-16,0 6 0 0,-4 0 0 0,4-3 0 16,-3 7 0-16,-4-4-14 0,0 4 2 0,-1-1 0 15,5 0-5-15,-4 1-1 0,3 5 0 0,-3-2 0 16,-3-4 6-16,-1 7 2 0,0-6 0 0,8-1 0 15,3 7 10-15,-7-7-10 0,0 7 10 0,0-4-10 16,3-2 10-16,-3-1 0 0,3 0 0 0,4 7 0 16,-10-6 0-16,6-1 0 0,-6 0 0 0,2 1 0 0,8-4-24 0,-3 3 1 15,3 1 0-15,0-10 0 16,3 9-4-16,1-9-1 0,-8 7 0 0,4-7 0 0,4 0 4 0,-4 0 0 16,0 0 0-16,7 0 0 0,-4 0 7 0,1 0 1 15,-1 0 1-15,4-7 0 0,-10 7 37 0,3 0 7 16,0 0 2-16,7 0 0 0,-7 0 22 0,7 0 5 15,-7-3 1-15,0-3 0 0,-4 6-37 0,8-10-7 16,-12 1-2-16,15 3 0 0,-7-4-13 0,4 1 11 16,-11-4-11-16,10-2 10 0,-3 5-19 0,7-5-4 15,0 2-1-15,0-3 0 0,0 1 14 0,11 2 0 16,-4-2 9-16,4 5-9 0,-1-6 0 0,5 7-21 0,-5 0 3 16,4-1 1-16,7 7 1 0,4-3 1 0,7 6 0 0,-7-3 0 15,3 3 15-15,7-7 0 16,8 7 0-16,-1 0 0 0,4 0 0 0,3 0 13 0,1 0-2 15,3 0-1-15,7-6 5 0,0 6 1 0,0 0 0 0,0 0 0 16,-11 0-16-16,11 0 8 0,0 0-8 0,0 0 0 16,0 0 0-16,0 0 0 0,0 0 0 0,0 0 0 15,0 0 0-15,0 0 0 0,0 0 0 0,0 0-10 16,0 0 10-16,0 0 0 0,0 0 8 0,0 0-8 16,0 0 27-16,0 0 1 0,0 0 0 0,0 0 0 15,0-3-8-15,-7-3 0 0,3-4-1 0,-3-2 0 16,4-10 2-16,-8 3 1 0,8-9 0 0,-11 0 0 15,7-13-22-15,-4 3 0 0,7-6 0 0,-10 0 0 16,4-12 0-16,-1-7 0 0,1-6-9 0,6-3 9 16,-6-6 0-16,2 2 0 0,5-11-9 0,-1-1 9 15,4-3 0-15,0-6 0 0,0-4 0 0,7-2 0 0,4 3 0 0,7-7-12 16,6 7 12-16,1-4-10 16,3-3-17-16,15 7-3 0,-5 3-1 0,8 6-650 15,-3 3-131-15</inkml:trace>
  <inkml:trace contextRef="#ctx0" brushRef="#br0" timeOffset="-52660.2">15342 17787 2178 0,'0'0'48'0,"0"0"9"0,0 0 3 0,0 0 1 0,0 0-49 0,0 0-12 16,11 3 0-16,3 7 0 0,4-10 0 0,3 9-13 16,4-2 2-16,-1 2 1 0,4-3 10 0,4 4 12 15,3-7-2-15,4 6-1 0,11-3-9 0,-1-6 0 16,4 0 0-16,7 0 0 0,3 0 18 0,4-6 5 0,8 3 1 0,-1-3 0 15,7-4 30-15,3 10 6 0,8-9 2 0,0 3 0 16,-4 3-22-16,11-4-5 0,10 7-1 16,1 0 0-16,2 0-2 0,5 0 0 0,3 7 0 0,3-4 0 15,4 3-9-15,-3 0-3 0,-1-3 0 0,4-3 0 16,0 0-20-16,0 0 0 0,-7-9 0 0,7 3 0 16,-3-4 0-16,-1 1 0 0,-3-4 0 0,-4-2 0 31,-6-1-37-31,-4 7-12 0,-11-4-3 0,-7-3 0 0,-7 1-9 0,-7 5-3 15,-3 1 0-15,-8-1 0 0,-6 1 25 0,-8 6 5 0,-10-3 1 16,-11 6 0-16,-3 0-15 0,-11 0-2 0,-3-4-1 0,-11 4 0 16,0 0-108-16,-22 4-21 0,-9-4-5 0,-15 6-549 15</inkml:trace>
  <inkml:trace contextRef="#ctx0" brushRef="#br0" timeOffset="-52254.31">15928 17878 2070 0,'28'7'92'0,"-10"-4"18"0,3-3-88 0,7 0-22 0,7 9 0 0,11-9 0 16,11 6 72-16,3-3 9 16,10-3 3-16,4 7 0 0,4-4-32 0,7 6-7 0,3-2-1 0,11-4 0 15,6 9-25-15,8-2-6 0,4-7-1 0,10 6 0 16,7-3-3-16,3-6-1 0,8 0 0 0,-4-6 0 16,7-3 20-16,-7-1 3 0,1 1 1 0,-5-7 0 15,1 7-32-15,-8-4 0 0,1-2 0 0,-4 5 0 16,-7 1 0-16,-7-1 0 0,-8 4 0 0,-6-3 0 15,0-1 0-15,-7 10 0 0,-8-9 0 0,-10 0 0 16,-7 2 0-16,-10 4 0 0,-8-3 0 0,-6-4 0 31,-8 10-20-31,-3-3-9 0,-8-3-3 0,1 6 0 0,-4-3-84 16,-7-3-16-16,-3 6-4 0,-1 0-884 0</inkml:trace>
  <inkml:trace contextRef="#ctx0" brushRef="#br0" timeOffset="-51746.64">18292 18182 2300 0,'0'0'102'0,"0"0"21"0,0 0-99 0,0 0-24 0,0 0 0 0,0 0 0 0,0 0 56 16,3 10 7-16,4-1 1 0,0 1 0 15,-3 5-52-15,6 10-12 0,1 4 0 0,3 5 0 16,0 4 0-16,4 6 0 0,-4 3 0 0,0-3 0 0,0 0 0 0,0 6 0 15,0-3 0-15,0-3-10 0,0 0-2 0,-3-7 0 16,-4-2 0-16,0-7 0 0,4-3 12 0,-4-6 0 16,0 0 8-16,-4-4-8 0,1-5 11 0,-1-7-3 15,-3-3 0-15,0 6 0 16,-3 3-28-16,3-9-7 0,-4-6-1 0,1-3 0 16,-1-1-167-16,-6-8-33 0,-15-36-8 0,4 10 0 0</inkml:trace>
  <inkml:trace contextRef="#ctx0" brushRef="#br0" timeOffset="-51376.45">18270 18201 403 0,'0'0'17'0,"0"0"5"0,0 0-22 0,0 0 0 0,0 0 0 0,0 0 0 16,0 0 468-16,0 0 88 0,-7 7 19 0,4-4 3 15,-4 3-462-15,0 3-93 0,0 1-23 0,-4 9 0 16,4-1-12-16,0 4-6 0,0 0-2 0,3 10 0 31,1-1-20-31,-4 0-4 0,3 1 0 0,-3-1-1 16,0 0-6-16,0-5-1 0,0 2 0 0,0-6 0 0,3-3 42 0,-3-1 10 0,4-8 0 0,-1 5 0 15,1-5 15-15,-1-7 5 0,4-3 0 0,0 0 1 16,0 0 15-16,0 0 4 0,0 0 0 0,0 0 0 16,4-3-40-16,3-13 0 0,3 0 0 0,1-2 0 15,3-11 0-15,0-5 0 0,0-1 0 0,4-2 8 0,0 2-8 0,3 1 0 16,3 6-8-16,1-1 8 15,3 4 8-15,4 6 6 0,-4 1 2 0,8 8 0 0,-1 4 19 0,0 3 4 16,0-3 1-16,1 12 0 0,-1-6-13 0,0 3-3 16,1 6 0-16,-5 1 0 0,1 5-24 0,0-5 0 15,-4 9 0-15,-3-4 0 16,-1 4-56-16,-2 0-16 0,-5-3-3 0,-3-1-637 16,0-2-128-16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27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13 142 3224,'0'0'9180,"0"0"-9066,-1 1 0,1-1 0,0 1 1,0-1-1,-1 1 0,1-1 0,0 0 1,-1 1-1,1-1 0,-1 0 0,1 1 1,0-1-1,-1 0 0,1 1 0,-2-1 1,2 0-72,0 0 0,0 0 0,0 0 0,0 0 0,-1 0 0,1 0 1,0 0-1,0 0 0,0 0 0,-1 0 0,1 0 0,0 0 1,0 0-1,0 0 0,0 0 0,-1 0 0,1 0 0,0 0 0,0 0 1,0 0-1,0 1 0,-1-1 0,1 0 0,0 0 0,0 0 0,0 0 1,0 0-1,0 0 0,0 1 0,-1-1 0,1 0 0,0 0 0,0 0 1,0 0-1,0 0 0,0 1 0,0-1 0,0 0 0,0 0 1,0 0-1,0 1 0,5 7 245,15 7-439,2-6 268,0-1 1,1-1 0,0 0-1,26 2 1,-9-1-33,281 55 756,-92-37-310,53 10-78,164 9 453,-149-21-553,-36-12-160,-170-10-117,104-2-64,-89-1 56,219 5 244,132-4 1894,-458-2-2130,1 0 0,0 0 1,-1 0-1,1 0 0,-1 0 1,1 0-1,-3-3 0,-3-3-43,0 1 0,-1 0 0,0 0 0,-16-11 0,-3-3-14,4 3 8,-2 1 0,0 2 0,0 0 0,-31-13 0,-65-25 156,-48-23 19,58 27-530,84 36 268,-48-14 1,30 11 226,31 12-44,0 0 0,1 1 0,-1 0 0,-17 0-1,-57 1-98,58 2-36,28 0-99,3 1-105,124 83-459,-61-44 675,65 47 11,16 12-230,-73-44 220,-15-12 66,-1 2-1,57 61 0,-81-72-66,22 27 0,-48-53 2,-2-2 5,0 0 0,0 1 1,-1-1-1,0 1 0,0 0 1,0 0-1,2 9 0,-5-15-8,0 3 25,0-1 0,0 1 0,0-1 0,0 1 0,0-1 0,-1 6 0,0-7-3,0 0 0,0-1-1,-1 1 1,1-1 0,-1 1-1,0 0 1,1-1 0,-1 1-1,0-1 1,0 0 0,0 1-1,0-1 1,0 0 0,0 1 0,0-1-1,-3 2 1,-7 6 106,-1 0 1,0 0-1,-1-1 0,0-1 1,-22 10-1,-73 20 116,62-23-187,-56 17-111,-148 27 0,246-57-43,-56 11-596,54-10-47,0 0 0,1 0-1,-1 0 1,-6 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28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216 391 2760,'-2'0'207,"-22"0"-221,2 1 1853,0-1 1,0-2-1,0 0 1,-35-8-1,50 8-1095,1 1 0,-1 0-1,1 0 1,-12-1 0,24-2-729,2 1-5,0 1 0,1 0 1,-1 1-1,1 0 0,-1 0 1,1 1-1,0 0 0,8 1 1,8-1 84,183 9 848,467-45 840,-507 21-1478,309-20 519,-3-3-528,-180 9 160,-285 28-431,164-9 189,-170 10 963,-12 3-1054,2 1-159,-1-1 0,0-1 0,0 1 0,-1-1 0,1-1 0,0 1 0,-1-1 0,1-1 0,-1 0 0,-11-1 0,-9-3-135,-48-11 0,57 10 165,-66-17-378,-34-7 856,90 22-198,-30-11-1,32 9-291,-61-24 24,-20-5 271,59 22-91,21 7 59,-32-6 0,53 13-218,27 6-150,-1 0 1,1-1-1,28 1 1,-5 0 110,47 7 12,-19-2 0,72 1 0,177 15 55,-221-14-46,-37 0 32,-21-2-18,-34-8-23,0 0 0,0 1 0,9 4 0,-1-1 11,-13-4 1,0-1 0,0 0 0,0 1-1,0-1 1,0 0 0,0 1 0,0-1 0,0 1 0,0 0 0,0-1 0,0 1-1,0 0 1,-1-1 0,1 1 0,0 0 0,-1 0 0,1 0 0,0 0 0,-1-1-1,1 1 1,-1 0 0,1 0 0,-1 0 0,0 0 0,1 2 0,-1-1 18,0 0 0,0 0 0,-1 0 0,1-1-1,0 1 1,-1 0 0,0 0 0,1 0 0,-2 2 0,0-1-5,-5 11 114,-1 0 0,-1-1 0,0 0-1,-1-1 1,-18 18 0,-4 6 40,-23 26-92,-2-2 0,-3-3 0,-71 52 0,45-39-74,-21 16 50,76-62-62,-74 49-114,92-65-249,1 1 1,-23 20-1,33-28-481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35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296 195 11400,'0'0'546,"-1"-1"-234,0-1-275,0-1-1,0 1 0,0 0 0,1-1 1,-1 1-1,1 0 0,-1-1 0,1 1 1,0-1-1,0-3 0,4-29 56,-1 4 447,-3-66 3035,-2 97-3450,1 1-116,0 0 0,0-1 0,0 1 0,0 0 0,0 0 0,0 0 0,0 0 0,1 0 0,-1 0 0,0 1 1,0-1-1,1 0 0,-1 0 0,1 0 0,-1 1 0,1-1 0,0 0 0,-1 0 0,1 3 0,-5 33 36,3-23-44,-46 554 459,13-103 80,32-436-539,-61 409 134,62-426-130,-82 388 140,69-339-107,9-42 52,2-1 0,0 1-1,1 0 1,-1 33-1,4-51-83,1 0 0,0 1 0,-1-1 0,1 0 0,0 0-1,0 0 1,0 0 0,0 0 0,0 0 0,0 0 0,0-1-1,1 2 1,5 4-4,-1 0-1,2 0 0,-1 0 0,1 0 0,0-1 0,9 5 0,15 10 11,66 45 142,174 84 1,-199-113-140,123 64 57,-153-76-45,1-2 1,0-2-1,2-3 0,0-1 0,67 14 0,-75-21-26,37 6 0,48 8 0,-76-12 25,-15-3 14,-26-6-15,0-1-1,-1 1 1,1 0-1,0 1 0,-1-1 1,0 1-1,0 0 0,0 1 1,5 3-1,-8-6 2,-1 0 38,0 0-1,0 1 1,0-1-1,-1 1 1,1-1 0,0 0-1,-1 1 1,1-1-1,-1 1 1,1 0 0,-1-1-1,1 1 1,-1-1-1,0 1 1,0 0 0,0-1-1,0 1 1,0 1-1,-2 1 38,0 0-1,0 0 0,-1-1 0,1 1 0,-1-1 1,1 0-1,-1 0 0,0 0 0,0 0 1,-1 0-1,-3 2 0,-43 38 260,-82 43-348,-9 7-12,92-55 37,-56 56 0,62-53-12,-3-1 0,-96 63 0,97-79-24,14-9 0,18-8 11,-2-1 0,1-1-1,-16 5 1,-15 5 10,-74 28 43,102-38-64,15-5 0,0 0 0,-1 1 0,1 0 0,0-1 0,0 1 0,0 0 0,-3 1 0,-3 1 0,-1-1 0,2 1-10,6-2 82,1 0 28,-2 2 162,-8 6-748,9-8 1168,0 2-1134,-1-3 451,-4 17 66,1 0-65,-4 29-53,2 54 92,5 0 0,11 118 0,10 156 37,-7-202-14,-3-40-4,-5-71-93,45 574 597,-38-511-686,4 22 224,-3-48-22,21 112 33,-24-157-111,-5-28 0,9 31 0,7 33 0,-10-35 0,-5-4 86,0-41-33,3-2-40,-7-7-13,-1 1 0,0-1 0,1 1 0,-1-1-1,1 0 1,-1 1 0,1-1 0,-1 0 0,1 1 0,-1-1-1,1 0 1,-1 1 0,1-1 0,-1 0 0,1 0 0,0 0-1,-1 0 1,1 0 0,-1 0 0,1 0 0,0 0 0,-1 0-1,1 0 1,-1 0 0,1 0 0,0 0 0,1-1-6,2 1 1,0-1 0,0 1 0,0-1 1,0 0-1,0 0 0,0 0 1,-1-1-1,1 1 0,0-1 0,-1 0 1,0 0-1,1 0 0,-1-1 1,4-3-1,5-5-23,0-1 0,11-17 1,-5 8 15,95-111 12,-64 75 32,77-68 0,-124 123-32,58-48 0,109-72 0,-80 61 14,18-12-5,2 4 1,153-69 0,55-26-155,-238 118 53,149-63 0,264-110 497,-355 151-379,145-48 0,-197 88 1,46-19-1,-127 44-16,-4 3-13,1-1-1,0 1 1,0-1-1,-1 1 1,1-1 0,0 1-1,0-1 1,0 1 0,0 0-1,0 0 1,0-1 0,0 1-1,0 0 1,-1 0 0,1 0-1,0 0 1,0 0 0,0 0-1,0 0 1,0 0 0,1 1-1,-17-13-1228,-68-31-5602,47 20 4565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36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4 12008,'0'0'266,"-11"0"668,8-1-781,3 0-96,5-1 17,1 3 3,-1-1 0,0 1 0,0 0 1,0 1-1,0-1 0,0 1 0,-1 0 0,1 0 1,0 1-1,-1-1 0,7 6 0,8 5 304,21 23 1,-23-20-43,9 7-25,58 54 467,-39-35-407,66 49-1,58 25 184,-115-83-324,62 27-1,63 17 113,84 44-59,-21-2-94,232 68 288,-70-67-182,-250-79-292,-47-12 150,214 62 368,-176-38-314,-121-41-164,1 0-1,-1 2 1,34 24-1,-47-29-22,102 84 147,-97-77-58,-1 0 0,0 0 0,-1 2 0,18 28-1,-24-33-20,-1 0 0,0 0-1,-1 1 1,-1 0 0,7 25-1,-4-6 46,-3-13-12,3 25 0,-2 41 206,-7 128-1,-2-135-136,-8 145 270,-10 57-766,-1 44 518,11-52-459,4-68 447,-6 170 182,4-35-272,6-130-58,1 62-680,3-156 850,14 166 670,-10-216-1689,-4-12 336,-1-53 698,-21-4-15013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1 575 7280,'0'0'548,"6"-5"269,1 0 160,-4 3-614,-1-1-1,1 1 1,0 1-1,0-1 1,0 0-1,0 1 1,0-1-1,3 0 1,1 1-13,-1 0 0,0 0-1,0 0 1,11 1 0,-14 0-216,280 3 3665,-103-18-2948,-109 7-422,194-32 123,-134 18-250,-7 0 182,49-7-282,177-27-488,-21 2 1230,200-16-1330,-89 35 1114,-384 32-669,-23 1 34,0 1-1,-1 2 1,1 1 0,0 2-1,31 7 1,-38-7 296,-100-31 1294,43 17-1717,6 1-14,-39-7-1,-45-1 43,-69-13 42,-4-14 592,105 26-802,19 4-30,-68-7 0,-31 16 148,120 5 52,-31 8-72,67-8 300,2 1-662,17 7 191,-9-4 114,-1-1 0,17 6 0,63 11 165,169 64 0,-242-77-32,-1 0 0,0 0 0,0 2 0,-1 0 0,0 0 0,18 17 0,-24-19 0,0 1 0,-1-1 0,0 1 0,0 0 0,0 1 0,-1-1 0,-1 1 0,0 0 0,0 0 0,0 0 0,3 17 0,-3-1 18,-1-1 0,-1 1 0,-2 0 0,0 0 0,-2 0 0,0 0 1,-2 0-1,-1 0 0,-14 43 0,-3-9 20,-2-1 1,-56 96-1,45-97-67,-3-1 1,-2-2-1,-3-1 0,-97 92 0,-16-17-3088,117-100-4549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40.5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460 4 8288,'0'0'6952,"0"0"-6911,0 0 0,0-1 0,0 1 0,0 0 0,0 0 0,0 0 0,0 0 0,0 0 0,0 0 0,0-1 0,0 1 0,0 0 0,0 0 1,0 0-1,0 0 0,-1 0 0,1 0 0,0-1 0,0 1 0,0 0 0,0 0 0,0 0 0,0 0 0,0 0 0,0 0 0,-1 0 0,1 0 1,0 0-1,0 0 0,0 0 0,0-1 0,0 1 0,0 0 0,-1 0 0,1 0 0,0 0 0,0 0 0,0 0 0,0 0 0,0 0 0,-1 0 1,1 0-1,0 0 0,0 0 0,0 0 0,0 1 0,0-1 0,0 0 0,-1 0 0,1 0 0,-4 7-39,0 0 1,0 1-1,1-1 0,0 1 0,1 0 1,-4 14-1,3-8-1,-42 200 26,-40 204 599,60-310-655,18-77 29,-37 157 110,-16-6 42,36-123-142,-20 50 50,30-69-48,-5 12 60,-23 97 0,41-140-140,0-1-92,-1-1 0,1 0 0,-1 1 0,-1-1 0,-4 10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11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0 3224,'0'0'7205,"-1"9"-7030,-1 0-173,-2 0 0,1-1 0,-9 14 0,-1 4-122,3-1 96,-10 32 1,18-47 77,0 0 0,0 0 0,1 0 0,0 0 0,1 0-1,1 18 1,-1-23-52,1 1 0,0-1 1,0 0-1,1 0 0,-1 0 0,1 0 0,0 0 0,0 0 0,1 0 0,-1-1 0,1 1 0,0-1 0,0 0 0,8 7 0,6 4 269,-10-11-135,-2 1 1,1 0-1,0 0 1,6 9-1,2 2 242,0 0 1,26 22-1,-24-24-137,12 5 118,-13-10-362,-7-2-61,-6-5 70,-1 0 0,0 0-1,1-1 1,-1 1 0,0 0 0,0 0-1,0 0 1,0 0 0,-1 0 0,1 0-1,0 0 1,-1 1 0,1-1-1,-1 0 1,0 0 0,0 0 0,0 0-1,0 1 1,0-1 0,0 0 0,-1 0-1,1 0 1,-1 0 0,0 1 0,1-1-1,-1 0 1,0 0 0,0 0-1,0 0 1,0-1 0,-2 3 0,-2 2-36,-1 0 0,0 0 0,1-1 0,-2 0 0,1 0 0,-10 5 0,8-5-252,-1-1 1,0 0 0,-1 0-1,1-1 1,-1 0 0,0 0-1,1-1 1,-1 0 0,0-1-1,0-1 1,0 1 0,-15-2-1,3-3-1028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40.8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6912,'2'1'5034,"1"3"-4891,-1 0-1,1 0 1,0 0-1,-1 0 1,0 1-1,0-1 1,0 0-1,-1 1 1,1 0-1,-1-1 1,0 6-1,3 11-148,-1 23 0,-3-41 91,3 249 1469,-5-135-1547,-15 328 47,16-318 452,1-71-3622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41.2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13824,'0'0'674,"0"3"-292,12 62-291,-3 1 0,-3 0 0,-2 0 0,-9 109 1,-2 33-114,5-97-364,-3 109-598,1-104 472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41.6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1 14368,'-8'8'147,"0"1"0,1 1 1,0 0-1,1 0 1,0 0-1,1 1 0,0-1 1,0 1-1,1 1 1,-4 18-1,0 9-208,-4 73 1,9-71 136,-46 575-170,45-480-343,-1-3-2346,1-101 1761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42.0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260 12 6912,'-11'-4'1199,"-11"-3"8259,11 7-6660,1 7-4938,4 1 2091,0 0-1,1 0 0,0 0 1,0 0-1,-4 11 0,-18 52-74,13-32 146,-2 4-33,-14 66 0,0 48-365,21-107 253,-33 283-40,41-247-1652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42.4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 1 6912,'0'0'736,"0"11"-736,0 5 0,0 7 1376,0 13 256,0 6 56,0 13 8,0 0-1288,-5 7-256,1 4-56,0 1 0,-1-4-32,2 7 0,-7 4 0,2 7-4048,-2 5-816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42.8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487 154 6448,'9'-38'234,"-7"22"1017,2 1 0,0 0-1,0 0 1,1 1 0,13-26 3806,-21 46-3779,-5 23-1189,-1 0 0,-17 35-1,3-6-98,-183 578 10,106-242 420,15 5-134,69-326-432,6-26 84,-27 153 259,27-108-454,11-74-1139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43.2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106 1 15488,'0'0'1558,"2"2"-1427,-1 1-130,1 0 1,0 0-1,-1 0 1,1 0-1,-1 1 1,0-1-1,0 1 1,0-1-1,-1 1 0,1 6 1,-2 41-5,1-40 4,-12 129 95,-34 158 0,-5 7-96,41-88-202,27-247-5339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1:43.6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195 103 13824,'2'-9'282,"1"0"0,-1 0 1,2 1-1,3-10 0,-5 15-196,0 0-1,1 0 0,-1 0 1,1 0-1,-1 0 0,1 0 1,0 0-1,0 1 0,0 0 1,1 0-1,-1 0 0,5-3 1,-5 4 25,0-1 0,-1 0 0,1 1 0,0 0 0,0 0 0,1 0 0,-1 0 0,0 0 0,0 0 0,0 1 0,0 0 0,1-1 0,-1 1 0,0 1 0,0-1 0,1 0 0,3 2 0,-3-1-78,0 1-1,0 0 0,0 0 0,0 0 0,0 1 1,0-1-1,-1 1 0,1 0 0,-1 0 0,0 0 0,0 1 1,0-1-1,0 1 0,0-1 0,-1 1 0,0 0 0,0 0 1,0 0-1,0 0 0,-1 1 0,2 3 0,2 10 5,-1 0-1,-1 0 0,1 35 1,-4-31-14,0 1 1,-2 0-1,-1 0 1,0-1 0,-12 38-1,-46 107 20,40-115-46,17-41 8,-73 178 68,52-134-53,-44 68-1,42-80-19,11-21 0,1 2 0,1 0 0,1 0 0,-11 29 0,23-48 0,-1 0 0,1 0 0,0 0 0,0 0 0,0 0 0,1 0 0,-1 0 0,1 1 0,1 5 0,0-9 0,-1 0 0,1 0 0,0 0 0,-1 0 0,1 0 0,0 0 0,0 0 0,1 0 0,-1-1 0,0 1 0,0-1 0,1 1 0,-1-1 0,1 1 0,0-1 0,-1 0 0,1 1 0,0-1 0,0 0 0,0 0 0,0 0 0,-1-1 0,1 1 0,4 1 0,3 0 10,0-1-1,0 0 0,0 0 1,0 0-1,0-1 0,0-1 1,0 1-1,0-1 0,12-4 0,12-3 226,36-15-1,-50 16-114,218-87 406,12-8-1328,-146 53-4739,-42 17-643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3:06:55.1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1898 8349 1429 0,'-11'6'31'0,"11"-6"6"0,-10 0 2 0,-1-6 2 0,1 6-33 0,6 0-8 16,-6 0 0-16,-1-4 0 0,0-2 60 0,-3 6 11 15,11 0 1-15,-8-3 1 0,1-3-36 0,-5 6-7 16,5 0-2-16,-1 0 0 0,1 0-28 0,-1 0 0 16,4 0 0-16,-4 0 0 0,1 0-10 0,-1 0-8 15,11 0-2-15,-3 0 0 0,-8 6 20 0,11-6-8 16,0 0 8-16,0 0 0 0,0 0 0 0,0 0 0 0,0 0 0 0,0 0 0 15,0 0 25-15,0 0 3 0,0 0 0 0,0 0 0 16,0 0 20-16,0 0 5 0,4 3 1 0,6 3 0 16,1-2-22-16,-1 2-5 0,5-3-1 0,-1-3 0 15,7 9-1-15,0-9 0 0,-7 0 0 0,11 7 0 16,3-4-10-16,4 3-3 0,-8-6 0 16,12 6 0-16,-8-3-12 0,7-3 11 15,1 0-11-15,6 7 10 0,-3-4-10 0,-1-3 0 0,5 6 9 16,-4-3-9-16,10 7 8 0,-3-4-8 0,3-3 8 0,1 3-8 15,-1 4 0-15,7-4 8 0,-6-3-8 0,-1 7 0 16,8-10 20-16,-4 6 0 0,3-3 0 0,4-3 0 16,0 0 3-16,0 6 0 0,0-6 0 0,0 0 0 0,0 0-5 15,0 0-1-15,10 0 0 0,-10 0 0 0,0 3-9 0,0-3-8 16,-7 7 12-16,4-7-12 0,-8 0 0 0,0 0 0 16,1 3 0-16,-1 3 0 0,8-6 18 0,-11 0-3 15,3 6-1-15,-3-3 0 0,-4-6-6 16,4 3-8-16,0 0 11 0,0 0-11 0,-4-6 32 0,0 6 0 15,1 0 0-15,-1-6 0 0,-3 6-16 0,7-3-3 16,-7 3-1-16,-1 0 0 0,-2 0-3 0,-1 0-1 16,-3 0 0-16,-4 0 0 0,4 0-8 0,-8 0 0 15,-6 0 0-15,0 0 0 0,-4-7 0 0,0 7 0 16,0 0 0-16,-4 7 0 0,-2-7 0 0,-8 0 0 16,0 0 0-16,0 0 0 0,0 0 0 0,0 0 0 15,0 0 0-15,10 0 0 0,-10 0 0 0,0 0 0 0,0 0 0 0,0 0 0 16,0 0 9-16,0 0-9 0,0 0 10 0,0 0-10 15,0 0 0-15,0 0-16 0,0 0 1 0,0 0 1 32,-10-7-82-32,2 4-16 0,-2-6-3 0,3-1-633 0,-4 4-128 0</inkml:trace>
  <inkml:trace contextRef="#ctx0" brushRef="#br0" timeOffset="281.7">4547 8098 2372 0,'0'0'105'0,"0"0"22"0,0 0-102 0,0 0-25 0,0 0 0 0,0 0 0 16,0 0 40-16,0 0 4 0,11 6 0 0,3-3 0 15,4 3-44-15,-8-2-11 0,15 11-1 0,-7-5 0 0,6 5 1 0,1-2 0 16,3 6 0-16,-3-1 0 0,0 8 11 0,3-8 0 16,-4-2 0-16,1 9-8 0,-4-3 16 0,1 0 3 15,-5 0 1-15,1-3 0 0,-11-4-25 0,3 4-5 16,-3 0-1-16,-3-3 0 0,-4 3 19 0,-4-1 0 15,-3-2 0-15,-7 9 0 16,0-3 19-16,-10 3 7 0,-1 0 2 0,-10-6 0 0,3 9-15 0,-7-3-2 16,0-6-1-16,-14 6 0 0,11 0-10 0,-11-3 0 15,-3 3-12-15,-1 1 12 16,1-5-204-16,3 5-34 0,-57 11-6 0,15-12-2 16</inkml:trace>
  <inkml:trace contextRef="#ctx0" brushRef="#br0" timeOffset="885.57">748 7706 748 0,'0'0'67'0,"0"0"-54"0,-7 0-13 0,7 0 0 16,0 0 322-16,0 0 62 0,-4 0 12 0,1 0 2 15,-4 0-318-15,3 0-64 0,-3 0-16 0,0 6 0 16,0-3 0-16,-4 7-10 16,1-1 2-16,6 7 0 0,-10 2 0 0,7 8 0 0,0-1 0 0,-3 3 0 15,-8 0 8-15,4 16-8 0,0 3 8 0,3-3-8 16,-3 0 8-16,3 0-8 0,-3 3 8 0,7-3-8 15,4 0 8-15,-8-10-10 0,8 4 10 0,-4-4-10 16,3-9 10-16,4 0 0 0,0-3 0 0,0-3 0 16,0-3 0-16,0-7 0 0,0 1-9 0,4-1 9 15,-4 0-127-15,7-9-21 0</inkml:trace>
  <inkml:trace contextRef="#ctx0" brushRef="#br0" timeOffset="2740.96">748 7618 403 0,'0'0'17'0,"0"0"5"0,0 0-22 0,0 0 0 15,0 0 0-15,0 0 0 0,0 0 226 0,0-3 41 16,0-3 8-16,0 6 1 0,0 0-184 0,0 0-36 16,0 0-8-16,0 0-2 0,0 0-22 0,0 0-5 15,-7 0-1-15,7 0 0 0,0 0-6 0,0 0-2 16,0 0 0-16,0 0 0 0,-4 0 21 0,4 0 4 15,0 0 1-15,0 0 0 0,0 0-8 0,0 0-2 16,0 0 0-16,0 0 0 0,0 0-26 0,11 6 8 16,-1 3-8-16,1 1 0 0,3 8 40 0,4 1 4 15,3 6 0-15,-7 4 0 0,7 14 12 0,4-8 2 16,-11 9 1-16,4 0 0 0,-4 3-36 0,7-10-7 16,-7 7-2-16,0-3 0 0,-3-3-14 0,3-4 0 0,-4-6 0 0,1 1 0 15,-7 2 0-15,6-3 0 0,-6-9 0 0,3 9 0 16,-4-9 0-16,4 6 8 0,-3-15-8 0,-4 5 0 31,0-12-55-31,0 7-17 0,-4-4-3 0</inkml:trace>
  <inkml:trace contextRef="#ctx0" brushRef="#br0" timeOffset="2927.65">653 8123 2131 0,'0'0'189'15,"0"0"-151"-15,0 0-30 0,0 0-8 0,10 3 94 0,4-3 18 16,-3 0 3-16,10 6 1 0,-3-6-92 0,6 3-24 16,8-3 8-16,-4 7-8 0,4-4 17 0,14 3 0 15,-7 3 0-15,0 1 0 0,3-4-17 0,-3 4-11 16,-4-7 2-16,4 6 0 16,-7 7-211-16,-4-7-43 0,28 7-8 0,-20-4-1 0</inkml:trace>
  <inkml:trace contextRef="#ctx0" brushRef="#br0" timeOffset="3903.75">1161 11669 2253 0,'0'0'49'0,"0"0"11"0,0 0 1 0,0 0 3 0,0 0-51 0,0 0-13 15,0 0 0-15,0 0 0 0,0 0 10 0,0 0-1 16,0 0 0-16,0 16 0 0,0-7-9 0,0 20-11 16,0 2 3-16,7 7 0 0,-7 9 8 0,0 12 0 15,0 4 0-15,0 9 0 0,0 0 0 0,0 0 11 16,0 1-3-16,0-5 0 0,0 1-8 0,0-6-9 0,0-6 9 0,0-4-13 16,0 0 13-16,0-15 0 0,0 3 0 0,0-10 0 15,0 0 0-15,0-9 0 0,0-6 0 0,0 3 0 16,-7-10 13-16,7 1-4 0,0-10-1 15,0 0 0-15,0 0 8 0,0 0 0 0,-4 0 1 0,-6 0 0 16,-1-4-26 0,4-5-6-16,-4-7-1 0,-6-9 0 0,3 7-6 15,3-11-2-15,-3 1 0 0,3-6 0 0,1-1 35 0,3-9 6 0,-4-3 2 0,11-3 0 16,-7 3-19-16,7-6-14 0,0 9 2 0,7-3 1 16,7 3 11-16,-3 0 0 0,3 6 0 0,7-3 8 15,4 4 0-15,-1 2 1 0,1 1 0 0,10 6 0 16,1-1-9-16,-8 11 0 0,4-7 0 0,-4 9 0 15,7 6 0-15,-3 1 0 0,-7 0 0 0,-1 9 0 0,-3 0 0 16,-3 0-11-16,-4 9 3 0,4 0 0 0,-8-2 8 0,-3 8-13 16,1-2 5-16,-8 3 8 0,0 2-10 0,0 1 10 15,-11 9 0-15,7-2-9 0,-6 2 9 0,-8-3 12 16,1 3-2-16,6-3-1 0,-10 3 4 0,7-9 1 16,-7 6 0-16,6-6 0 0,5-3 2 0,-4-1 0 15,3-2 0-15,1-4 0 0,6-2-8 0,-7 2-8 16,8-6 11-16,3 3-11 0,-7 1 0 0,7-7 0 15,0 0-15-15,0 0 5 0,0 0-1 0,10 3 0 16,1 3 0-16,3-3 0 0,0-3 11 0,7 0 0 16,4 0-9-16,7 0 9 0,-4-9 0 0,4 6 0 15,7-4 0-15,-1 1 8 0,8 3-8 0,-7-3 0 16,3 3 9-16,-13-4-9 0,6 7 0 0,-3 0 8 0,-8 0-8 0,-6 7 0 16,3-4 0-16,0 6 0 0,-10-3 0 0,-4 4 8 15,0 9-8-15,-3-10 12 0,-4 10-4 0,-4 6 0 16,-7 0 2-16,-3 10 1 0,-7-4 0 15,0 10 0-15,-4-4 8 0,-3 1 1 0,-7 3 1 0,0-4 0 16,-1-2-21-16,-3 3 0 0,8-4 0 0,3-6 0 16,-8-3-11-16,12-6-3 0,-1 0-1 0,4 3 0 31,-4-10-94-31,4 4-19 0,7-6-4 0</inkml:trace>
  <inkml:trace contextRef="#ctx0" brushRef="#br0" timeOffset="4354.22">2681 12491 2372 0,'0'0'52'0,"0"0"12"0,0 0 1 0,0 0 1 0,0 0-53 0,0 0-13 16,0 0 0-16,0 0 0 0,11 6 0 0,-1-6-10 15,-3 7 2-15,11-4 0 0,0 3 8 0,3-3-10 16,7-3 10-16,4 6-10 0,7-3 10 0,6-3 0 0,1 7 0 0,7-7 0 16,4 3 0-16,3-3 0 0,3-3 8 0,4 3-8 15,4-7 8-15,-4 7-8 0,3 0 10 0,1 0-10 16,-1 0 0-16,1 0 0 0,-4 0 0 15,11 0 0-15,-4 0 0 0,-4 7 0 16,1-7 0-16,3 3 0 0,0-3 8 0,0 6 0 0,4-6-8 16,-4 0 12-16,0 3-2 0,-4-3-1 0,-6-3 0 0,3 3 0 15,-7 0-9-15,0-6 10 0,-11 6-10 0,1-3 10 16,-5-4-10-16,-9 7 12 0,-1-3-12 0,-10 3 12 16,-1-6-2-16,-6 6 0 0,0 0 0 0,-11-3 0 15,0-3-10-15,-7 6 0 0,0 0 0 0,0 0 8 16,0 0 3-16,-7 0 0 0,-7-3 0 0,0-4 0 15,-1-2-33-15,-2 9-6 16,-1-6-2-16,-3-4 0 0,-4 1-112 0,1 6-22 0,-1-7-5 0</inkml:trace>
  <inkml:trace contextRef="#ctx0" brushRef="#br0" timeOffset="4619.25">4540 12231 748 0,'0'0'67'0,"0"0"-54"16,0 0-13-16,0 0 0 0,14 0 316 0,8 0 61 15,2 0 12-15,-6 6 3 0,7-3-272 0,6 3-53 16,-6-2-11-16,10 2-3 0,-7 3-25 0,15 7-4 16,-8-7-2-16,0 1 0 0,4-1-6 0,-4 0-2 15,1 10 0-15,-1-9 0 0,4 9-22 0,-11-10-5 16,-3 7-1-16,-4-7 0 0,0 7 14 0,-10-7 0 16,-4 7 0-16,0 3 0 0,-14-7 0 0,0 7 12 0,-4 6-3 0,-7-6 0 15,-6 12 24-15,-1-9 5 0,0 10 1 16,-3-4 0-16,3 0 1 0,-10-3 0 0,0 3 0 0,3 1 0 15,0-4-32-15,1 0-8 0,-1-3 0 0,0 0 0 32,0-10-194-32,4 4-40 0</inkml:trace>
  <inkml:trace contextRef="#ctx0" brushRef="#br0" timeOffset="5320.91">6569 8910 1792 0,'0'0'80'0,"0"0"16"0,0 0-77 0,0 0-19 16,0 0 0-16,0 0 0 0,-7 9 33 0,3-2 3 16,-10-4 1-16,3-3 0 0,1 0 7 0,-8 6 2 15,4-12 0-15,-4 6 0 0,8 6 1 0,-11-6 0 16,0-6 0-16,3 3 0 0,-3-4-9 0,-4 4-2 0,-3-9 0 0,0 2 0 15,-1-2-7-15,-2-7-1 0,-1-3-1 0,-3 3 0 16,-1-9-27-16,1 3 0 0,-4 3 0 0,4-10 0 16,0 1 9-16,3-3 0 0,4-7 0 0,-8 3 0 15,5 1-1-15,6-4 0 0,0 3 0 0,4 1 0 16,3-7 1-16,1 6 0 0,10-3 0 0,-7 4 0 16,10-7-9-16,4 9 0 0,0-2 0 0,7-7 0 15,4 6-13-15,-1-3 1 0,8 4 1 0,0 2 0 16,6-2-9-16,1 11-3 0,7-8 0 0,0 6 0 15,-4 9 11-15,4-6 1 0,3 6 1 16,-7 10 0-16,-7-7 1 0,0 13 0 0,-3-3 0 16,0 6 0-16,-8 0-3 0,4 6 0 0,-10-3 0 0,3 13 0 15,-7 2-8-15,-7 1-1 0,3 13-1 0,-10-1 0 16,-3 3-27-16,-1 7-6 0,-14 0-1 0,-3 9 0 16,-4-3 16-16,0-3 4 0,-3 0 0 0,0 9 0 0,-1-6 24 0,-3 4 12 15,8-8-10-15,-1-5 10 0,4 9 0 0,-4-6 0 16,11-4 11-16,-1 1-3 0,5 3 20 15,2-7 5-15,5-2 1 0,6 2 0 0,1-6 16 0,3-2 3 16,3-1 1-16,1-3 0 0,6 0-42 0,8-4-12 16,-1-5 0-16,1 3 8 0,6-7 17 0,8-3 4 15,7-3 1-15,3-3 0 0,0-3 13 0,15-12 2 16,-4-4 1-16,10 0 0 0,1-6-26 0,-1-3-4 16,4-7-2-16,-7 1 0 0,7 5-14 0,-4-5 0 15,-6 6-12-15,-4-1 12 16,-4 4-168-16,0 0-28 0,-6 3-4 0</inkml:trace>
  <inkml:trace contextRef="#ctx0" brushRef="#br0" timeOffset="5989.16">6826 12908 2602 0,'0'0'116'0,"-10"0"23"0,-1 0-111 0,4 0-28 16,-11 0 0-16,4-3 0 0,-7-3 47 0,0-1 4 16,-7 4 1-16,-4-6 0 0,4-7-39 0,-11 7-13 0,0-10 9 0,4 3-9 31,-15-3-40-31,1-9-12 0,-4 3-4 0,0-3 0 15,-7-7-6-15,0-2-2 0,-7-4 0 0,4 3 0 16,6 1 2-16,4 2 0 0,4-2 0 16,-4-4 0-16,11 13 74 15,6-7 14-15,1 7 3 0,11 3 1 0,6 3 27 0,4-3 6 0,3 6 1 0,8-6 0 0,10 6-36 16,7-6-6-16,-4-3-2 0,15 3 0 0,0-4-20 0,10 4 0 0,4 3-12 0,7 0 4 16,7 1 8-16,-4-5-10 0,4 11 10 0,7-4-10 15,-11 6 2-15,1-2 0 0,-4 8 0 0,-8 7 0 16,1 0-52-1,-7 7-9-15,-7 2-3 0,-4 1 0 16,-4 8 23-16,-2 7 4 0,-5 4 1 0,-3 11 0 0,-14-2 44 0,-3 9 0 0,-5 13 0 0,-2-7 0 16,-8 3 0-16,-3 7-12 0,-7-3 12 0,-1 2-12 15,-2-5 12-15,-1 6 0 0,7-10 0 0,-3 0 0 0,3 1 23 0,4-4 7 16,-1-6 2-16,1-7 0 16,7 1 11-16,0-4 2 0,7-5 1 0,0-4 0 15,0-7 3-15,7 1 1 0,3-9 0 0,4-4 0 16,0 3-30-16,4 1-5 15,6-10-2-15,8 0 0 0,10-10 6 0,0-5 1 0,11-7 0 0,7-13 0 0,10-9 2 0,-3-3 1 16,4-15 0-16,3-7 0 16,3-10-268-16,-6-2-54 0</inkml:trace>
  <inkml:trace contextRef="#ctx0" brushRef="#br0" timeOffset="8655.61">5634 4423 1440 0,'0'0'128'0,"0"0"-103"0,0 0-25 0,0 0 0 16,0 0 99-16,0 0 14 0,0 0 3 0,-11 6 1 15,8-3-102-15,-4 3-15 16,3 4-15-16,-6-1 3 0,3 0 12 0,-1 1 0 0,1 6 0 0,-3-4 0 16,3 4 0-16,-4 3-12 0,1-4 12 0,-1 4-12 15,0 0 12-15,1 0 0 0,-1 6 0 0,4 3 0 16,0-6 0-16,4 6 0 0,-8 0 0 0,8 7-8 15,-5-1 8-15,8-2 0 0,-3 12 0 0,6-19 0 16,5 9 0-16,-5-6 0 16,8 7 0-16,-1-10-8 0,4-3 8 0,7 3 8 15,-6-6-8-15,6 0 11 0,3-13 37 0,1 3 8 0,3 1 2 0,4-10 0 16,-4 0-12-16,4 0-2 0,3-10-1 0,8-5 0 16,-1-4 5-16,0-6 2 0,8-7 0 0,3-8 0 15,-15 2-12-15,1 0-2 0,-3-2-1 0,-5 2 0 16,-2-6-10-16,-8 10-1 0,-7-10-1 0,-7 6 0 0,0-6-10 15,-11 0-1-15,-10 7-1 0,0 2 0 0,-3 1-11 0,-12-4 0 16,-2 13 0-16,-5-3 0 0,-6 12-12 0,7 4-5 16,-11 2-1-16,7 4 0 0,-3 3 18 0,-1 3-12 15,8 3 12-15,-7 6-10 16,-1 7-87-16,8 0-18 0,0 6-3 0,0-7-882 16</inkml:trace>
  <inkml:trace contextRef="#ctx0" brushRef="#br0" timeOffset="9053.85">5158 4197 1148 0,'0'0'51'0,"0"-7"10"0,7-2-49 0,-7-3-12 0,0-1 0 0,0 4 0 15,3-1 118-15,1 1 21 0,3-1 4 0,-7 1 1 16,0 9-36-16,0 0-6 0,0 0-2 0,0 0 0 0,0 0-28 0,0 0-7 16,0 0-1-16,0 0 0 15,-7 16-80-15,0-4-16 0,0 13-3 0,3 3-1 0,-6 7 28 0,2-1 8 16,1 4 0-16,-3 3 0 16,-1 0-139-16,8-7-21 0,3 7-4 15,-7-19 0-15</inkml:trace>
  <inkml:trace contextRef="#ctx0" brushRef="#br0" timeOffset="9263.37">6636 3886 2520 0,'0'0'112'0,"0"0"22"0,0 0-107 0,0 16-27 0,0 6 0 0,0 3 0 16,0 0 0-16,-4 3 0 0,1 10 0 0,-1-4 0 16,-3 1 0-16,0 3 0 0,-7 5 0 0,3-2 0 31,1 0-183-31,-1 9-38 0</inkml:trace>
  <inkml:trace contextRef="#ctx0" brushRef="#br0" timeOffset="9723.08">5796 5771 2559 0,'0'0'56'0,"0"0"12"0,-3-3 3 0,3 3 1 0,0 0-58 0,0 0-14 0,0 0 0 0,0 0 0 32,0 0-29-32,0 0-9 0,0 0-2 0,3 9 0 0,1 10 20 0,-1 0 4 0,8 6 1 0,-8 13 0 15,1 2 15-15,6 4-11 0,-3 3 11 0,-3 7-10 16,3-1 10-16,-3 3 0 0,-1-2 0 0,1-1 0 16,-1 10 0-16,1-10 0 0,3 0 0 15,-7 1 0-15,0-4 0 0,0-6 0 16,3-4 0-16,-3-5 0 0,0-1 0 0,0-5 0 0,-3-4 0 0,3 3-8 15,0-9-53-15,-11-4-11 0,4 4-1 0</inkml:trace>
  <inkml:trace contextRef="#ctx0" brushRef="#br0" timeOffset="9991.59">5599 6320 864 0,'0'0'38'0,"0"0"8"0,0 3-37 0,0-3-9 16,3 6 0-16,4 4 0 0,4-1 361 0,-4 0 71 16,3 10 13-16,-3 0 3 0,8 6-368 0,-5 3-80 15,-3 7 0-15,0 2-12 0,4 4 12 0,-4-3 0 16,3 6 0-16,-2 0 0 0,2-7 11 0,1-2 1 0,-4-10 1 0,3-3 0 16,1 3-13-16,-1-9 0 0,1-7 0 0,0 0 0 15,3-6 0-15,0-3 0 0,0 0 0 0,4-9 0 16,3 0 0-16,0-10 0 0,4 0 0 0,-1-6 0 15,1-3 0-15,-4 3 0 0,0 3 0 0,-3-3 0 32,0 0-220-32,-8-1-46 0</inkml:trace>
  <inkml:trace contextRef="#ctx0" brushRef="#br0" timeOffset="11109.61">6258 14275 288 0,'0'16'12'0,"0"-7"4"15,-7 7-16-15,4-3 0 0,3 12 0 0,0 3 0 0,3 6 502 0,4 10 98 16,-7 10 19-16,4-1 4 0,3 10-499 0,0-1-99 16,0 1-25-16,-4 0 0 0,5-1 0 0,2 7-17 15,-3-3 2-15,0 6 1 16,0-3-23-16,4 4-5 0,-4-4-1 0,-4-4 0 0,5 4 19 16,-8-6 4-16,3-6 1 0,1 5 0 0,-4 1 34 0,3-3 6 15,1-4 2-15,-1-6 0 0,-3-3 29 0,0-3 5 16,0-9 2-16,0-7 0 0,0-3-11 0,-3-9-3 0,3-4 0 15,0-2 0 1,0-10-81-16,0 0-16 0,0 0-3 0,-7-10-1 16,0-9-151-16,-1-6-30 0</inkml:trace>
  <inkml:trace contextRef="#ctx0" brushRef="#br0" timeOffset="11509">6209 14184 2257 0,'0'0'49'0,"-7"7"11"0,3-4 1 0,-10-3 3 15,7 6-51-15,4-3-13 0,-8 7 0 0,0-4 0 0,8 3 29 16,-8 1 3-16,1 5 1 0,3 4 0 0,3 0-17 0,1 0-4 16,-4 9-1-16,-4 3 0 0,4-2-11 0,-4 5-11 15,1-3 3-15,3 4 0 0,0-1 8 0,-4 1 0 16,0-1-9-16,8-5 9 0,-8-1 0 0,11-9 0 15,-7-4 0-15,4-5 0 0,3-1 22 0,-4 1 6 16,4-10 0-16,0 0 1 0,0 0-18 0,0 0-11 16,7 6 12-16,0-12-12 0,-3 2 0 0,10-11 0 15,-3-4 0-15,3-6-12 0,3-3 12 0,1-7-12 16,3-3 12-16,4-5-12 0,0-1 1 0,6 0 1 16,-2 0 0-16,2 0 0 0,-3 6 0 0,4 1 0 15,-4 2 0-15,-3 10 0 0,-4 6 10 0,4 0 0 16,-4 13-9-16,-3-3 9 0,-1 9 0 0,-6 6-11 0,3-3 11 0,-3 13-8 15,-4 12 20-15,3-3 5 0,-3 13 1 0,4 3 0 16,-4-4-4-16,0 10-1 0,-3-6 0 0,-4 3 0 16,3-3-24-16,1 3-5 0,-4-1 0 0,3 1-708 15,1-6-140-15</inkml:trace>
  <inkml:trace contextRef="#ctx0" brushRef="#br0" timeOffset="12095.69">6473 16649 1861 0,'-7'6'82'0,"4"-6"18"0,-4 3-80 0,0 4-20 0,0-1 0 0,-4-3 0 15,1 7 111-15,3 5 18 0,-4-2 4 0,-3 2 1 16,3 11-62-16,-3-8-12 0,4 11-2 0,-1-1-1 16,-7 6-42-16,11 1-15 0,-7 2 9 0,4 7-9 15,-1 0-12-15,0 10-7 0,4-1-1 0,4 0-1 31,-1 4-30-31,-3 2-5 0,4-6-2 0,3 1 0 0,3 2 35 0,4-12 7 0,0-9 2 0,0 2 0 16,4-12 25-16,0-6 5 0,-1-3 0 0,4-7 1 16,0 1 15-16,0-10 2 0,4 0 1 0,3-16 0 15,0-3 6-15,1-9 2 0,2 0 0 0,-3-16 0 16,4-10-11-16,-7 1-3 0,-1-10 0 0,-2 1 0 16,-5-1-29-16,-6 3-12 0,-1-2 1 0,-6 8 0 15,-1 1-52-15,-13 6-10 0,2 3-3 0,-6 0 0 16,0 10-116-16,0 6-23 0,-4 9-5 0,1 3-608 15</inkml:trace>
  <inkml:trace contextRef="#ctx0" brushRef="#br0" timeOffset="12304.64">5838 16461 2948 0,'-17'25'131'0,"10"-16"26"0,0 10-125 0,0-9-32 0,0 5 0 0,3 1 0 16,4-3 0-16,0 2 0 0,0-2 0 0,0 9 0 31,0-4-80-31,7 1-23 0,-3-3-4 0,3 3-1095 0</inkml:trace>
  <inkml:trace contextRef="#ctx0" brushRef="#br0" timeOffset="12521.37">7200 16166 1382 0,'-10'35'61'0,"6"-17"13"0,1 11-59 0,-4 5-15 16,-1 1 0-16,1 9 0 0,4-1 407 0,3 1 78 16,-7-6 16-16,3 6 3 0,-6-6-411 0,3-10-82 15,3 6-11-15,1-9-14 16,-4 4-156-16,-1-11-31 0,5-2-7 0</inkml:trace>
  <inkml:trace contextRef="#ctx0" brushRef="#br1" timeOffset="21247.81">3655 7618 2444 0,'-4'0'108'0,"4"0"23"0,0 0-105 0,0 0-26 0,0 0 0 0,0 0 0 16,0 0 0-16,0 0-14 0,0 0 2 0,0 0 0 15,0 6 0-15,0 4 1 0,0 8 0 0,0 1 0 16,0 6 11-16,-7 0 0 0,4 4 8 0,-4 8-8 16,3 4 0-16,-6-3 9 0,-5 6-9 0,1 3 0 15,-3 6 9-15,-1 0-9 0,0 7 0 0,1-4 9 16,-8 7-9-16,4 0-9 0,0 6 9 0,3-3-13 15,-7 2 13-15,4-5 0 0,7 6 0 0,-4-6 10 16,4 0-82-16,4-7-16 16,3-3-3-16,-4 1-1 0</inkml:trace>
  <inkml:trace contextRef="#ctx0" brushRef="#br1" timeOffset="21681.65">3454 11785 2718 0,'0'0'120'0,"0"0"25"0,-4 0-116 0,4 0-29 0,0 0 0 0,0 0 0 15,0 0 25-15,-7 7-1 0,4 2 0 0,-1 0 0 16,-3 1-13-16,-4 9-3 0,4 6-8 0,0 3 12 15,4 7-12-15,-8 2 0 0,1 13 0 0,-1 7 0 16,-3-4 0-16,0 16 0 0,-7-6 0 0,7 9 0 16,-11 6 0-16,4 4 0 0,-4-1 0 0,0 7 0 15,1-6 0-15,-1-1-13 0,-7 4 1 0,4-4 0 16,3-5-42-16,-7-7-8 16,8 0-2-16,-1-13 0 0,0-3-119 0,4-15-24 0,-18 25-5 15,15-29-712-15</inkml:trace>
  <inkml:trace contextRef="#ctx0" brushRef="#br1" timeOffset="22163.99">3351 6125 1670 0,'0'0'148'0,"0"0"-118"0,0 0-30 0,0 0 0 15,0 0 197-15,0 0 34 0,4 16 6 0,-1-3 2 0,-3 5-203 0,8 14-36 16,-8-4-15-16,0 10 1 0,0 5 14 0,0 8 0 15,0-1 0-15,0 9 0 0,0-5 0 0,0 2 0 16,-8-3 0-16,5 1 0 0,3-4 0 0,-4-6 0 16,4-7 0-16,0 1 0 0,-7-7-20 0,7-9 0 15,7-3-1-15,-7-3 0 16,-7 0-192-16,7-7-39 0,0-9-7 0,0 0-1 0</inkml:trace>
  <inkml:trace contextRef="#ctx0" brushRef="#br1" timeOffset="22336.18">3895 5975 2534 0,'-4'9'225'0,"-6"7"-180"0,3 12-36 0,-4 7-9 16,7 12 65-16,1 6 11 0,3 6 3 0,-7 4 0 15,3 3-63-15,4 3-16 0,0 3 0 0,-7 10 0 16,4-4 0-16,-1 10-15 0,-3-7 3 0,7 10-816 15,-3-12-164-15</inkml:trace>
  <inkml:trace contextRef="#ctx0" brushRef="#br1" timeOffset="22866">3500 13444 2988 0,'0'0'66'0,"0"0"14"0,-4 10 2 0,-3-1 1 0,3 0-67 0,-3 7-16 0,4-6 0 0,-1 5 0 16,4 4 0-16,0 6 0 0,-7 3-8 0,4 7 8 0,3 2 0 0,0 1 0 16,-7 12 0-16,3-3 0 15,4 7-8-15,0 5 8 0,0 4-13 0,0 3 5 16,-7 6-124-1,7 6-24-15,0-6-4 0,-3 1-2 0,-1-11-75 16,4-8-15-16,0-4-4 0,-7-13 0 16</inkml:trace>
  <inkml:trace contextRef="#ctx0" brushRef="#br1" timeOffset="23015.77">3955 13541 2570 0,'-11'16'114'0,"11"-6"23"0,0 2-109 0,-3 13-28 0,-5 3 0 0,5 7 0 16,-4-1 57-16,3 10 7 16,-6 3 0-16,-4 3 1 0,3 7-46 0,1 3-10 0,-1 2-1 0,4 1-8 31,-11 0-73-31,11-1-22 0,-3 1-4 0</inkml:trace>
  <inkml:trace contextRef="#ctx0" brushRef="#br1" timeOffset="24477.64">9476 6298 1364 0,'0'0'60'0,"0"0"13"0,0 0-58 0,0 0-15 0,0 0 0 0,0 0 0 16,0 0 98-16,0 0 17 0,0 0 3 0,0 0 1 16,0 0-89-16,0 6-18 0,-11-6-3 0,8 0-1 15,-1-6-8-15,-3 3 10 0,3 3-10 0,1-7 10 16,-4 7-10-16,3-3 0 0,4 3-10 0,-3-6 10 15,-4 6 0-15,3-3 0 0,4 3 0 0,-3 0 0 16,3-6 13-16,-7 6 6 0,0 0 1 0,7 0 0 16,-4-4-6-16,-3 4-1 0,3-6 0 0,1 6 0 15,-4 0-13-15,0 0 0 0,0 0 0 0,0 0 0 16,-4 0-12-16,4 0-1 0,7 0-1 0,0 0 0 16,0 0-6-16,0 0 0 0,0 0-1 0,0 0 0 15,0 0 10-15,0 0 3 0,0 0 0 0,0 0 0 16,-14 6 8-16,14-6 0 0,0 0 0 0,0 0 0 0,0 0 17 0,0 0-1 15,0 0 0-15,0 0 0 0,0 0 36 0,0 0 6 16,0 0 2-16,0 0 0 0,0 0-6 0,0 0-1 16,0 0 0-16,0 0 0 0,0 0-42 0,0 0-11 15,0 0 0-15,3-6 0 0,-3 6 8 0,7 0 0 16,4-3 0-16,0-3 0 0,3 3 7 0,0-4 1 16,0 1 0-16,4 6 0 0,-8 0-8 0,4-3-8 15,-7 3 11-15,4 0-11 0,0 3 0 0,-4 3 0 16,3-6 0-16,-3 10 0 0,0-4 0 0,0 3 0 15,4 1 0-15,0 2 0 0,-1-5 0 0,1 2 0 0,-1 0 11 16,1 1-3-16,3-4 2 0,-3 4 1 16,-1-1 0-16,1 0 0 0,-1-2 5 0,-3 2 2 15,0 0 0-15,0 4 0 0,-3-4-18 0,-4 7 10 0,4 0-10 0,-4 3 8 16,-4-1 7-16,0 7 1 0,-6-3 0 0,3 3 0 16,-4 1-2-16,4-1 0 0,-3-3 0 0,3 3 0 15,-8 3-14-15,5-3 9 0,3 3-9 0,0-3 8 16,-4 4-8-16,4-4 0 15,4 0 0-15,-4 3 8 0,-1-6-8 0,5 9 0 0,-4-3 0 0,7 1 0 16,-4-4 0-16,1 3 0 0,-1-3 0 0,1 0 8 16,-1-3 8-16,4-6 2 0,-3 3 0 0,3-1 0 15,-4-2 6-15,4-6 0 0,0 8 1 0,0-8 0 16,0-1-8-16,0-3-1 0,0 4-1 0,0-10 0 16,0 0-15-16,0 0 11 0,0 0-11 0,7 3 10 15,-7-3-10-15,7 6 10 0,0 0-10 0,0-2 10 16,4-8 2-16,0-2 0 0,3 0 0 0,0-3 0 15,0-1 3-15,7 1 1 0,0-10 0 0,7 0 0 0,1 3-5 16,2-2-1-16,-2-7 0 0,2 6 0 0,1 0-10 0,0-6 0 16,-4 6 0-16,4 0 0 0,-7 0 0 0,-1 4 0 15,-3-4 8-15,-3 9-8 0,0 1 0 0,-8 0 0 16,4 2 0-16,-3-2 8 0,-7 9-8 0,-4 0 0 16,0 0 0-16,7-3 0 0,-4-3 0 0,-3 6 0 15,0 0 0-15,0 0 0 0,0 0-21 0,0 0 0 16,0 0 0-16,0 0 0 15,0 0-79-15,0 0-15 0,0 0-3 0,0 0-1 16,0 0-65-16,0 0-14 0</inkml:trace>
  <inkml:trace contextRef="#ctx0" brushRef="#br1" timeOffset="25750.28">9596 10954 403 0,'0'0'36'0,"0"0"-36"0,7 0 0 0,0-3 0 0,0-3 33 0,-4 3 0 16,4-3 0-16,-3-1 0 0,-4 7 17 0,7-3 3 16,-4-3 1-16,-3 6 0 0,0 0-34 0,0 0-6 15,7 0-2-15,-7 0 0 0,0 0 26 0,0 0 5 16,0 0 1-16,0 0 0 0,0 0 31 0,0 0 6 15,0 0 2-15,0 0 0 0,0 0-15 0,0 0-2 16,0 0-1-16,0 0 0 0,0 0 25 0,0 0 5 16,0 0 1-16,0 0 0 0,0 0-52 0,-3-9-11 15,3 9-1-15,-7-4-1 0,0-2 15 0,3 3 3 0,-3-3 1 0,4 6 0 16,3 0-24-16,-7-10-5 16,0 10-1-16,0-3 0 0,-4-3-20 0,4 0 0 0,0 2 0 0,0-2 8 15,0 3-8-15,0-3 0 0,3 3 0 0,1-4 0 16,-4 4 0-16,7-3 9 0,0-3-9 0,-7 9 10 15,3-10 15-15,0 4 3 0,4-4 1 0,0 1 0 16,0 0-17-16,0-1-3 0,4-5-1 0,-4 5 0 16,0-2 0-16,4-4 0 0,3 7 0 0,-7-7 0 15,0 6 1-15,7-8 0 0,-4 8 0 0,4-5 0 16,-3 5 1-16,3-2 0 0,-4-4 0 0,8 7 0 16,-4-1 2-16,4 4 0 0,-4-4 0 0,3 1 0 15,-3 6-4-15,0-3-8 0,4 6 12 0,-4 0-4 16,4 0-8-16,-1 6 0 0,1 3 0 0,3-6 0 0,3 7 8 0,-2 6 2 15,-1-7 1-15,0 7 0 16,0-4-11-16,0 10 10 0,-3-3-10 0,-1 3 10 16,4 0-10-16,-3 0 10 0,-4-3-10 0,0 6 10 0,-4 0-10 15,1 0 10-15,3-3-10 0,-3 3 10 0,-4 0 9 0,0-3 1 16,0 3 1-16,0 3 0 0,-4-3 4 0,-3-6 1 16,3 6 0-16,1 3 0 0,-4-2-4 0,3-1-1 15,-10-3 0-15,4 3 0 0,3 0-10 0,-4-6-3 16,0-1 0-16,4 7 0 0,-3-6-8 0,3 0 0 15,-4-3 9-15,4-4-9 0,0 10 0 0,-3-9 0 16,6 2 0-16,0-2 0 0,1-7 0 0,3 4 0 16,0-10 0-16,0 0 0 0,3 6 0 0,1-3 0 15,3 7 0-15,4-4 0 0,-1-6 15 0,8 0-2 16,-1-6 0-16,8 6 0 0,0-10 11 0,0 1 3 16,3-1 0-16,-4 1 0 0,5-7-7 0,2 4-2 15,-2-4 0-15,-1 0 0 0,0 4-8 0,-3-4-2 0,3-3 0 0,0 4 0 16,0-4-8-16,4 0 8 0,-4 3-8 0,1 4 8 15,-5-4-18-15,1-3-4 0,7 10-1 16,-11-7 0 0,-7 7-149-16,7-1-29 0,4-5-7 0,0 2 0 0</inkml:trace>
  <inkml:trace contextRef="#ctx0" brushRef="#br1" timeOffset="36339.62">17480 2068 403 0,'0'0'36'0,"0"0"-36"0,0 0 0 0,0 0 0 16,4-4 281-16,-4-5 50 0,3 3 9 0,1-4 3 15,-1 1-227-15,-3 0-44 0,7 2-10 0,-3-2-2 16,-1-1-12-16,1 1-4 0,-1 0 0 0,1-1 0 16,-1 7-16-16,1-9-3 0,0 8-1 0,-4 4 0 15,3-6-24-15,-3 6 0 0,0 0-14 0,0 0 5 16,7 6-7-16,4 10 0 0,-8-3-1 0,4 15 0 16,-3 6 17-16,-1 10 0 0,-3 3 8 0,0 3-8 0,0 7-8 15,-3 2-8-15,3-2-2 0,-4 6 0 0,1-4 18 16,-1-2 0-16,4 5-8 0,-3-8 8 0,3-4 0 0,0-13 0 15,0-2 0-15,0-1 0 0,0-12 0 0,0-6 0 16,3 3 0-16,-3-10 0 0,0-9 13 0,0 0 0 16,0 0 0-16,0 0 0 0,0-3 15 0,4-16 2 15,-4-3 1-15,7-6 0 0,-4-9-31 0,4-14 0 16,0 14 0-16,4-7 0 0,-4-3 0 0,4 3 8 16,-4 0-8-16,3 0 0 0,1-3 16 0,-1-3-2 15,5-3-1-15,-1 12 0 0,0-9-3 0,0 15-1 16,0-2 0-16,4 11 0 0,-4-2 3 0,3 9 0 15,5 4 0-15,-8 2 0 0,3 4-4 0,-3-4 0 0,4 13 0 0,0-3 0 16,-4 3-8-16,0 3 0 0,4 4-12 0,-4 8 12 16,3 4 0-16,1-6 0 0,-4 21 0 0,0-9 0 15,4 13-11-15,-4-7 11 0,-3 7-8 0,-1-1 8 16,1-2 0-16,-4 9 14 0,0-7-2 0,3 4 0 16,-3 0-12-16,1-7 0 0,-1 1 0 0,3-7 0 15,-6-3 0-15,3-6 0 0,0 6 0 0,-4-15 0 16,1-1 0-16,-1 0-10 0,-3-2 2 0,0-7 0 15,0 0 8-15,0 0 0 0,11-7 0 0,0-2 0 16,-1 0 0-16,1-7-10 0,3-12 10 0,0-1-13 16,4-5-1-16,-1-1 0 0,1-2 0 0,-1-1 0 15,-2-3 14-15,2 4-9 0,1-13 9 0,-4 12-8 16,0 0 8-16,-3 10 0 0,3 3 8 0,-4 0-8 16,-3 9 20-16,-3 7-1 0,-4 6 0 0,7-7 0 15,-3 4-7-15,-4 6 0 0,3 16-1 0,1-7 0 16,-1 10-11-16,4 9-9 0,-3 7 9 0,3 2-13 0,0 7 13 15,0 0 0-15,0 0 12 0,0 0-12 0,4 0 0 0,-1-7 0 16,8-2 0-16,-1-7 0 0,1 0 0 0,7-3 8 16,-4 1-8-16,4-11 10 0,-1-2-10 0,1 2 0 15,0-5 0-15,-4-7-11 0,0-6-6 0,0-3-2 16,0-4 0-16,4-9 0 0,-4 1 19 0,4-8 9 16,-4-2-1-16,0-6 0 0,0-1-8 0,1-2 0 15,-5-7 0-15,1 9 0 0,-1-2 0 0,-2 2 0 16,-1-3 0-16,-4 4 8 0,-3 6 6 0,0 3 1 15,-3 12 0-15,-4-3 0 0,3 7 27 0,-3 3 6 16,0 6 0-16,0 0 1 0,0 0-49 0,4 15-22 0,-4 1 2 16,0 6 0-16,4 13 10 0,-1-1 10 0,-3 1-13 0,4-4 5 15,-1 3 8-15,1 1 0 0,-1-1 0 0,4-5-8 16,4-1 8-16,-1-3 0 0,5-6 0 0,-1 0 0 16,7-10 0-16,0 0 0 0,0-2 0 0,4-1-8 15,-1-12 8-15,5-10 11 0,-5 3-3 0,5-12 0 16,2 0-20-16,1-6-5 0,-4 0-1 0,-3-7 0 15,0 13-3-15,-4-10-1 0,-3-2 0 0,-1 8 0 16,-3-5 22-16,-3 6 15 0,3 3-3 0,-7 12 0 16,-3-3 32-16,3 1 7 0,-4 5 1 0,1 10 0 15,-4 0-35-15,0 0-6 0,0 0-2 0,3 16 0 16,4 3-9-16,-3 9-14 0,-1-3 3 0,1 3 1 16,3 7 10-16,0-1 0 0,-3-5 0 0,3 5 0 15,-4-6 0-15,4 1 11 0,-3-4-1 0,6-7 0 16,-3 8-10-16,4-17-12 0,-1 0 2 0,5 1 1 15,-5-1-22 1,8-9-4-16,-4-9-1 0,4-1 0 0,-1-5-20 0,4 2-5 16,1-12-1-16,-1 0 0 0,0-3 3 0,-3-1 1 0,3-5 0 15,-4 9 0-15,-3-6 50 0,1 5 8 0,-1-8 0 0,-7 9 8 0,0 6 51 0,3 7 10 16,-3 2 3-16,-3-2 0 0,-4 8-6 0,0 4-1 16,0 0 0-16,0 0 0 0,3 16-53 0,1 6-12 15,-1-3 0-15,1 15 0 0,-4 1 0 0,4-1 0 16,-1 1 0-16,-3 2 10 0,7-18 2 15,-3 16 0-15,-1-16 0 0,8-1 0 0,-4-2-28 0,0-3-4 0,3-7-2 16,-2 3 0 0,2-9-14-16,4-3-4 0,0-3 0 0,4-10 0 15,3-3-30-15,0-6-6 0,4-3-2 0,3 0 0 16,-3-7 9-16,0 7 1 0,-4-6 1 0,0 5 0 0,-3-8 67 0,-4 2 22 0,3 7 0 0,1-3 0 16,-7 3 39-16,-1 9 8 0,1 3 2 0,-1 7 0 15,-6-1 3-15,-4 10 1 0,0 0 0 0,0 0 0 16,10 7-52-16,-3 5-11 0,1 4-1 0,-1 3-1 15,0 9-10-15,0 3 8 0,-4-9-8 0,8 13 8 16,-4-1-8-16,3-9 0 0,-3 3 0 0,8-6 0 16,-5 3 0-16,8 0 0 0,-1-6 0 0,1 0-11 15,7 0 1-15,-4-3 0 0,0-7 0 0,4 10 0 16,7-13-4-16,-1-3-1 0,1 4 0 0,3-14 0 16,-3 4 15-16,3-13 0 0,4 4 0 0,-4-10 0 15,1 3-9-15,-5-3 1 0,8-3 0 0,-7-9 0 16,0-1 8-16,-4 1 0 0,-10-4 0 0,-4 0-8 0,-4 4 8 0,-6-1 9 15,-4 1-1-15,-4 6-8 0,-6 3 9 0,-4 6-9 16,-4 0 0-16,-3 10 9 0,-4 2 0 0,4 7 0 16,-7 7 0-16,3 11 0 0,-3 1-9 0,3 6 10 15,-7 10-10-15,8-1 10 0,3 10-10 0,-1-3 0 16,5 9 0-16,6-12 0 16,4-1-12-16,11 7 12 0,3-9-10 0,3-1 10 15,4 4 0-15,8-13 0 0,-1 3-8 0,7-9 8 0,4-3 0 0,3-7 0 16,7 0 0-16,1 1 0 0,3-10 0 0,-1-10 0 15,1-8 0-15,0 2 0 0,-4-3 0 0,-3-3 0 16,-3-3 0-16,-5 0 0 0,-3-3 0 0,-3 0 0 16,-4 2 0-16,-3-2 0 0,-7-3 23 0,-4 3-3 0,0 3 0 0,-7-4 0 15,0-5 3-15,0 15 0 0,-4-3 0 0,4-3 0 16,0 6-8-16,-3 4-2 0,3-1 0 0,-4 13 0 16,4-7-13-16,0 10-10 0,0 0 2 0,7-6 0 15,4 6-12-15,-1 0-3 0,8-9 0 0,3 18 0 16,4-9 15-16,7 0 8 0,-1 0-10 0,-2 9 10 15,-1 1 0-15,0 6-9 0,4 2 9 0,-1 7 0 16,-6-6 0-16,-4 6-8 0,-3 4 8 0,0 5 0 16,-8-6 0-16,-3 7 0 0,-3-7 0 0,-1 6 0 15,-3 4 0-15,0-10 0 0,-7 7 0 0,4-10 8 16,-4 3-8-16,7-3-10 0,-4-6 10 0,1 6-13 16,3-15 13-16,3-1 15 0,4 0-3 0,0-2-1 15,4-4-11-15,3-6 0 0,7-7 9 0,4-2-9 16,3-1 0-16,7-12 0 0,8 0-10 0,-1-3 10 15,4 0-33-15,0-10 0 0,-4 3 0 0,0 1 0 0,4-1 14 0,-10 10 3 16,-8-3 1-16,-4 9 0 0,-2 4 29 0,-8 5 6 16,0 1 0-16,-7 9 1 0,0-10 31 0,-7 10 7 15,0 0 1-15,0 0 0 0,0 16-32 0,0 3-5 16,-4 9-2-16,4-9 0 0,-3 12-11 0,-1-3-2 16,4-2-8-16,0 2 12 0,7-3-12 0,0-3 0 15,-3-3 0-15,10-4 0 0,0 4 0 0,4-3 0 16,-1-13 0-16,5 3 9 0,2-6-9 0,8-9 0 15,3-7 0-15,4-3-11 0,-7 1-2 0,10-11-1 16,4-5 0-16,4-4 0 0,-8-3 14 0,4-6-12 16,-8-6 12-16,1 0-12 0,-7-7 12 0,-4 4 0 15,-3-7 0-15,-4 0 10 0,-3 4-10 0,-4-13 12 16,0-1-12-16,-7 11 12 0,0 2-12 0,-7 13 0 16,4 3 0-16,-4 10 8 0,0 15 4 0,-4 0 0 0,-3 3 0 0,0 13 0 15,-4 3 12-15,-3 10 4 0,-3 9 0 0,-8 9 0 16,0 22-38-16,-3-3-7 0,-4 6-2 0,1 10 0 15,-1 9 19-15,0 0 0 0,0-3-8 0,8 13 8 16,6-10 0-16,0-3 0 0,1-6-8 0,10-10 8 16,10 0 0-16,4-9-12 0,0-6 12 0,0-1-10 15,11-2-2-15,3-16 0 0,4-4 0 0,0 4 0 16,3-13 12-16,0-6 8 0,4 0-8 0,-1-6 11 16,1-3-2-16,0-1 0 0,0-5 0 0,-1 5 0 15,1-9-9-15,0 10 12 0,-4-7-12 0,-3 4 12 16,-4-4-12-16,-7 7 8 0,0-1-8 0,-3 1 8 15,-1 3-20-15,-6 6-5 0,-4 0-1 0,0 0 0 16,4-4-2-16,-4 4-1 0,0 0 0 0,0-9 0 16,0 9-49-16,0 0-10 0,0 0-1 0,0-6-1 15,0 6 40-15,3-10 8 0,1 1 2 0,3 9 0 0,0-9 15 0,0 9 3 16,0-7 1-16,0 4 0 0,0-3 13 0,-7 6 0 16,7 0 0-16,-7 0-9 0,0 0 9 0,0 0 0 15,0 0 0-15,0 0 8 0,0 0-8 0,0 0 0 16,0 0-8-16,0 0 8 15,0 0-132-15,0 0-20 0,0 0-5 0,0 0-599 0</inkml:trace>
  <inkml:trace contextRef="#ctx0" brushRef="#br1" timeOffset="36550.08">23901 2237 3358 0,'3'-28'149'0,"1"25"31"0,-4 3-144 0,0 0-36 0,0 0 0 0,14 0 0 32,7 3-68-32,-3-3-20 0,-1 9-4 0,-6-9 0 0,-11 0-27 0,0 0-5 0,0 0 0 0,0 0-697 15,0 0-139-15</inkml:trace>
  <inkml:trace contextRef="#ctx0" brushRef="#br1" timeOffset="39677.12">21382 3968 1670 0,'-7'-10'148'0,"7"10"-118"0,0-9-30 0,0 9 0 16,-4-3 135-16,4 3 21 0,0 0 4 0,0 0 0 16,0 0-120-16,0 0-24 0,0 0-4 0,0 0-2 0,0 0-19 0,4 12-4 15,-4 7-1-15,-4 16 0 0,1-1 14 0,-1 26 0 16,1-10 0-16,-8 25 0 0,4 7 0 0,-7 6 0 16,3 6 0-16,-3 3 0 15,4 6 0-15,3-9 0 0,0-6 12 0,10-9-12 0,4-17 0 0,7-8 0 16,0-7 0-16,4-7 0 0,3-11 0 0,4-4 0 15,3-13 0-15,0-2 0 0,4-4 16 16,0-12-3-16,3-7-1 0,7-12 0 0,8-9 5 0,-4-4 1 16,-8-12 0-16,5-7 0 0,3-2-18 0,-8 2 0 15,-6-12 8-15,-4 7-8 0,-3-4-12 0,-4-3-5 16,-3 6-2-16,0 7 0 0,-11-4 19 0,3 7 0 0,4 6 0 16,-3 12 9-16,-4 1 31 0,-4 9 5 0,1 12 2 15,3 4 0-15,-3-1 13 0,-4 10 4 0,0 0 0 0,0 0 0 16,7 13-52-16,0 6-12 0,0 6 0 0,-4 12 0 15,4 7-16-15,4 10-5 0,-8-1-2 0,5 0 0 16,-1 10 11-16,3 0 3 0,4-13 0 0,0-3 0 16,1-3 9-16,2-7 8 0,8-2-8 0,0-10 11 15,-1-6-28-15,8-10-6 0,0 1-1 0,3-14 0 16,7-2 24-16,-3-13 0 0,-4-9-9 0,8-13 9 16,-4 4-13-16,-1-7 1 0,-2-10 0 0,-5 11 0 15,1-14-4-15,0 7 0 0,-7-3 0 0,-4 6 0 16,-11-7 28-16,4 17 4 0,8 2 2 15,-12 7 0-15,-3 6 35 0,-3 9 7 0,3-2 2 16,-4 5 0-16,4 7-34 0,-7 3-6 0,0 0-2 0,4 13 0 0,3 12-20 16,-11 13-12-16,-3-4 2 0,4 19 0 0,6 1 10 15,-3 2 0-15,-7 4 0 0,0-4 0 0,-3 10 0 16,3-10 0-16,10-2-8 0,-6-7 8 16,3-3-45-16,0-10-4 0,10 4-1 0,4-13 0 15,-3 0 7-15,-4-13 2 0,4 4 0 0,3-10 0 0,0-2 21 0,0-8 4 16,0-2 0-16,4-10 1 0,3-2 40 0,0-4 8 15,0-10 2-15,4-5 0 0,0-7-19 0,-1 0-3 16,4 0-1-16,-3-3 0 0,3-6 16 0,1 9 2 16,-1-3 1-16,0-3 0 0,4 6-10 0,-8 6-1 15,5 4-1-15,-12 12 0 0,1 0-19 0,-7 12 0 16,-1 1 0-16,1 6 0 0,-4 6 12 0,0 6-2 16,3 1 0-16,-6 15 0 0,0 9-10 0,-1 1 0 0,1 2 0 0,-1 7 0 15,-3 0 0-15,7-6 0 16,0-1 0-16,4-2 0 0,-1-1 0 0,8-5 0 0,0-4 0 0,3 0 0 15,0-3 0-15,7-7-11 0,-3 1 3 0,3-3 0 16,4-7 8-16,3-6 0 0,4-6 0 0,7 6 0 31,-4-13-32-31,4-3-5 0,3-2-1 0,1-7 0 16,-1-4-13-16,1 4-2 0,-1-3-1 0,-3 0 0 16,0-7 2-16,-4 1 1 0,0-1 0 0,1-2 0 0,-5 2 25 0,-6 1 5 0,-4-7 1 0,-6 0 0 15,-1-6 20-15,-4 3 0 0,-2-6 12 0,-5 3-4 16,1 3 16-16,-1 0 4 0,-3 13 0 0,4-10 0 15,-8 16 35-15,1 3 7 0,-4 3 2 0,0 10 0 16,0-7 6-16,0 10 2 0,0 3 0 0,0 3 0 16,-4 0-44-16,-3 3-8 0,-3 3-1 0,-4 10-1 0,0 3-26 15,-1 3 0-15,1 3-9 0,-3 3 9 0,-1-3-13 16,4 9 4-16,0-5 1 0,0 5 0 0,7 10-13 0,0-6-3 16,3 6 0-16,8 0 0 0,-4 3 4 0,7-4 0 15,7 8 0-15,-4-4 0 0,5 0 20 0,2 3 8 16,1-3 0-16,-1-3 0 0,5 0-8 0,-5 3 0 15,1-3 0-15,-4-4 0 0,0-8 0 0,-3 2 0 16,-4 1 0-16,-4-10-11 0,-6-3 19 0,-1 3 3 16,-6-6 1-16,-5-4 0 0,-2 4-12 0,-4-9 0 15,0-1 0-15,-8-3 8 0,-6-6-8 0,3-6 0 16,-3 3 0-16,3-13 0 16,4 7-22-16,0-7-6 0,3-3-2 0,7-9 0 0,1 3 6 0,6-10 2 15,1-2 0-15,6-1 0 16,4-6-24-16,7 0-5 0,4 7-1 0,6-4 0 0,8 3 28 0,7 1 4 0,7 2 2 0,3 1 0 15,0 9 42-15,4-4 8 0,4 4 1 0,-1 7 1 16,0-1 18-16,1 3 4 0,3-3 1 0,0 16 0 16,-1-3-22-16,-2 6-5 0,-8 6-1 0,1 4 0 15,-8 2-29-15,-3 4 0 0,-4 18 0 0,-11-6 0 16,-2 7 8-16,-8 3-8 0,-4 5 0 0,-10-5 9 31,-4 6-39-31,1-9-8 0,-1 2-2 0,-3-2 0 16,-3-4-21-16,2-9-5 0,1-3-1 0,4-4 0 0,-1-5 3 0,1-4 0 0,-1-6 0 0,4-6 0 15,0-4 35-15,0 1 7 0,0-7 2 0,3-6 0 16,-3-3-61-16,4-3-12 16,3-6-3-16,7-1 0 0,-4 1-9 0,8-13-3 0,-4-7 0 0,0 4 0 15,4-6 28-15,3-4 4 0,3-3 2 0,-3 10 0 0,1 12 74 16,-5 7 8-16,1 6 4 0,-1 6 2 0,1 9 164 16,-4 4 33-16,3-1 6 0,5 4 2 0,2 12-90 0,4 4-17 15,-3 2-4-15,7 4-1 0,-1 3-67 0,5 9-14 16,-1-3-2-16,4 3-1 0,3-3-23 0,7 4 0 15,1-11-12-15,-1 7 4 16,0-9-93-16,1-3-19 0,2 2-3 0,1-8-1 16,0-4 32-16,4 3 7 0,-1-12 1 15,-3 3 0-15,3-10-18 0,-6 4-3 16,2-4-1-16,-6-6 0 0,-4-6 59 0,-6 10 12 16,-8-14 3-16,-7 1 0 0,0 3 128 15,-7 0 25-15,-3-3 6 0,-8 3 1 0,-10 6 0 16,-4 6 0-16,-3-9 0 0,-7 19 0 0,0-3-68 0,-7 6-12 0,-1 6-4 0,1 4 0 0,-7 5-9 0,-1 4-3 0,4 0 0 15,-3 6 0-15,3 3-32 0,4-9 0 0,0 9 0 0,14-9-9 16,3 3 9-16,4-3-13 0,0-7 5 0,10 4 8 16,4 3-27-16,11-10 3 0,3 10 0 0,7-3 0 15,11 9 16-15,0 0 8 0,10 6-8 0,4 4 8 16,0 2 0-16,-1 7 8 0,8 0 0 0,-3 10 0 16,-8-4 28-16,0-3 7 0,-6 6 1 0,-8 0 0 15,-3-6-20-15,-8-3-4 0,-6 0-1 0,-4-9 0 16,-4 2-19-16,-6-8 0 0,-1 2 0 0,-6-12-9 15,-1 0-6-15,-6-10-1 0,-1 0 0 0,-7-9 0 16,-6 0-5-16,2-12-2 0,1-4 0 0,0 0 0 16,3-2-26-16,0-11-6 0,8 4-1 0,6-9 0 15,1 6 45-15,3-7 11 0,3-3 0 0,8-5 0 16,-1-1 43-16,8-13 10 0,3 4 3 0,3-10 0 16,5 4-44-16,2-4-12 0,5 10 0 0,2 9 0 15,5 3 32-15,-8 10 3 0,0 2 0 16,-3 4 0-16,3 6 21 0,4 10 5 0,-4-7 1 0,4 13 0 0,-4 3-26 15,4 3-4-15,-4 10-2 0,0-10 0 0,-7 16-30 0,0 6-10 16,-3 0 0-16,-4 3 0 0,-3 10-10 0,-8 3-1 16,-3-4-1-16,0 1 0 0,-3 3-2 0,-1-4 0 15,1-8 0-15,-4 5 0 0,3-6 2 0,-3-3 0 16,4-6 0-16,-1 0 0 0,-3-3 22 0,7-7 16 16,-4 0-2-16,4 1-1 0,0-10-13 0,0 0 0 15,0 0 0-15,0 0 0 0,0 0 18 0,0 0 7 16,4-10 2-16,7 1 0 0,-4-7-15 0,7 4-4 0,0-13 0 0,3 0 0 15,5-13-8-15,-1 4 0 0,3-4 0 0,5-3 0 16,-8 13 0-16,4 0 0 0,3 9-12 0,-7 3 12 16,0-3-12-16,0 13 12 0,8-3-12 0,-5 9 12 15,4 0 0-15,-3 6 0 0,3 3 0 0,-3 7 8 16,0 6-8-16,-1 0 0 0,1 6 0 0,0-6 0 16,0 13 0-16,-1-10 12 0,1-6-4 0,0 6 0 15,-1-7-8-15,1 1 0 0,-7-3 0 0,-1-7 8 16,4-9-8-16,-3 0 0 0,3 0 0 0,-3-15 0 15,0 5-18-15,-4-15-2 0,-4 3-1 0,-6-6 0 16,-1-3-15-16,-6-4-2 0,-8-3-1 16,1 10 0-16,-5-6 28 0,1-1 11 0,-7 7-8 0,4 0 8 15,-1 3 19-15,0 6 9 0,1 3 1 0,-1 7 1 16,0-1 27-16,1 10 6 0,3 0 1 0,-4 10 0 0,4-1-44 16,0 7-9-16,3 0-2 0,4 6 0 0,0 3-9 0,7 3-11 15,4 0 3-15,3 7 0 0,7-1 8 0,7 1 0 16,7-7 0-16,7 6 0 15,8-5-99-15,6-4-17 0,8-7-4 0,3 1-1 16,7-9-165-16,3-4-33 0,4-6-6 0,4 0-2 16,-1-6 123-16,-6-4 25 0,-4 1 5 0,4-1 1 15,-4-5 107-15,3 2 22 0,-3-2 4 0,-7 2 0 0,-3-3 338 0,-12 1 67 16,1 2 14-16,-10-9 2 0,-5 3-149 0,-2-3-31 16,-8-3-5-16,-4 0-2 0,-3 0-82 0,-10-3-16 15,-4 0-3-15,-4 3-1 0,-13 3-60 0,-4 0-13 16,-8 3-3-16,-9 9 0 0,-5 1-16 0,-6 9 0 15,-4 0 0-15,-3 9-9 0,6 7 9 0,-3 3 0 16,0 6 0-16,0 3 0 0,4-3-9 0,0 7 0 16,3-1 0-16,7-3 0 0,7 0-2 0,8-9 0 0,9 6 0 0,5-9 0 31,10-3-26-31,3-4-6 0,8-3-1 0,10-3 0 16,7-6-20-16,4-3-5 0,7-3-1 0,0-13 0 15,7-10 10-15,-1 1 3 0,5-10 0 0,6-3 0 0,4-3 32 0,0-3 6 0,-3-6 2 16,-4-4 0-16,-1-3 40 0,1 1 8 0,-7-4 1 0,0-6 1 15,0 3 53-15,0-3 10 0,0-1 3 0,-4 14 0 16,-3 12-28-16,-4 9-6 0,-7 13-1 0,-3 0 0 16,-7 16 8-16,3 9 2 0,-7 9 0 0,-3 16 0 15,-8 3-50-15,-3 26-9 0,-7 5-3 0,0 7 0 16,-7 6-12-16,-4 16-10 0,-6 3 2 0,2-3 0 16,1 0-90-16,0-7-18 0,3 1-3 15,4-10-1-15</inkml:trace>
  <inkml:trace contextRef="#ctx0" brushRef="#br1" timeOffset="39815.61">29069 4780 2880 0,'0'0'128'0,"-7"6"25"0,0 4-122 0,-4 9-31 15,1 9 0-15,-12 6 0 16,1-6-116-16,-10 4-30 0,-5-20-6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6:56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75 2304,'0'0'2952,"0"-1"-2248,-12-35 2632,11 35-2695,2 0-579,-1 1 0,0-1 1,0 1-1,0-1 0,0 1 0,0 0 0,0-1 0,0 1 1,0-1-1,0 1 0,0-1 0,0 1 0,0-1 0,0 1 1,-1 0-1,1-1 0,0 1 0,0-1 0,0 1 0,-1 0 1,1-1-1,0 1 0,-1-1 0,-5-11 2579,5 12-2734,1-2 516,-4-2 1086,0-3-211,4 9-1166,4 71-768,-13 34 1087,1-32-172,4-31 36,-21 82 1,0-4-197,15-64-76,-2 18 38,1-8 25,6-47 9,1 0 1,-1 38-1,5-58-109,0 1-1,1 0 0,-1-1 0,-1 1 0,1 0 0,0 0 0,0-1 0,-1 1 1,1 0-1,-1-1 0,0 4 0,-1 0 13,2-3 62,0-1 0,0 6 1171,18-16-9008,-10 2 6632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12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1 168 11488,'0'0'1040,"4"-8"-740,-4 7-165,0 0 1,1 0 0,-1 0-1,1 0 1,-1 0 0,1 0-1,-1 0 1,1 0 0,0 0-1,-1 0 1,1 0 0,2-2 0,-2 1 440,-1 1-570,0 1 1,0-1 0,0 1 0,0-1 0,0 1 0,0-1 0,0 1 0,0-1 0,0 1 0,0-1 0,0 1 0,0 0 0,1-1 0,-1 1 0,0-1 0,0 1 0,0-1 0,1 1 0,-1 0 0,0-1 0,1 1 0,-1-1 0,0 1-1,1 0 1,-1 0 0,0-1 0,1 1 0,-1 0 0,1-1 0,1 0 9,7-9 164,2 1 0,-1 0 1,1 1-1,0 0 1,1 0-1,0 2 1,0-1-1,1 1 0,22-7 1,7 1 265,74-13-1,-20 18-445,-90 6 0,0 1 0,0 0 0,0 1 0,7 0 0,12 2 0,9-4 12,-10 0-615,-1 2-1,24 2 1,-23-5-382,-13 2 481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6:57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1 240 3224,'0'0'12637,"12"0"-13048,-4 0 491,-6 0 254,0 1-181,5 2-133,-3 0 26,1-1 1,-1 1-1,0 0 0,0 0 1,0 0-1,0 1 0,5 6 1,-6-6 119,-2-3-163,0-1 0,0 0 0,1 1 0,-1-1 0,0 1 0,-1 0 0,1-1-1,0 1 1,0 0 0,0-1 0,0 1 0,0 0 0,-1 0 0,1 0 0,1 1 0,1 2 22,0 0-1,0 1 1,0 0 0,3 6 0,-4-6 23,0-1-1,0 0 1,1 0 0,-1 0 0,1 0 0,0-1 0,7 7-1,-9-7-25,0-2-15,0 0 1,-1-1-1,1 1 0,0 0 0,0 0 1,-1 0-1,1 0 0,0-1 1,0 1-1,0 0 0,0-1 0,0 1 1,0-1-1,2 1 0,50 30 572,-50-29-576,0-1 0,1 0 0,-1 0 0,0 0 0,1 0 0,-1 0 0,1-1 0,-1 1 0,6-1 0,4 0 107,-1-1 0,23-3 0,-15 0-74,-13 3-14,1-1 0,-1 0 0,0 0 0,-1 0 0,1-1 0,0 0 0,-1-1 0,1 0 0,-1 0 0,0 0 0,-1 0 0,8-8 0,1 0 68,1 0-1,1 1 0,0 0 0,0 1 0,19-8 1,1-1 62,100-70 56,-126 83-157,-1-1-1,0 0 0,-1-1 1,1 0-1,-1-1 0,9-12 0,28-33 169,-34 36-163,-9 15-46,0-1-1,1 2 1,-1-1-1,1 0 1,4-4-1,-4 4 6,2-3-531,-5 6 604,1-1 1,-1 1-1,0 0 1,0-1-1,1 1 1,-1 0-1,0 0 1,1-1-1,-1 1 1,0 0-1,1 0 1,-1-1-1,0 1 1,1 0-1,-1 0 0,1 0 1,-1 0-1,0 0 1,1-1-1,-1 1 1,1 0-1,-1 0 1,0 0-1,1 0 1,-1 0-1,1 0 1,-1 0-1,0 0 1,1 1-1,-1-1 0,1 0 1,-1 0-1,0 0 1,1 0-1,-1 0 1,1 1-1,-1 1-321,1 7 186,-1-9 47,0 1 0,0 0 0,0 0 0,0-1 0,0 1 0,0 0 0,0 0 0,0-1 0,1 1 0,-1 0 0,0-1 0,1 1 0,-1 0 0,0-1 0,1 1 0,-1-1 0,1 1 0,-1-1 0,2 2 0,0 1 0,0 11 157,-1 0-1,0 1 1,-1-1-1,-1 0 1,-2 16-1,-10 91-111,-11 69-55,8-68 60,-5 3 441,5-47-473,1-6 56,8-31 15,-2-1 1,-14 44-1,12-47-34,9-26-51,-1 0-1,0 0 1,-9 17-1,9-20 38,-7 9 105,8-14-93,0 2 11,2-3 298,6 13-4749,0 1-1818,-2-4-116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18.5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2304,'0'0'2095,"-1"2"-2190,0 0 131,1 0 0,0 0 1,0 0-1,-1-1 0,1 1 0,0 0 1,1 0-1,-1 0 0,0 0 0,1 0 1,-1 0-1,1-1 0,-1 1 0,1 0 0,0 0 1,1 2-1,-1-2 38,0 1 1,0 0-1,0 0 1,0 0-1,0 0 1,0 5-1,-4 22 2501,3-29-2458,-1 1 1,1 0-1,0-1 1,-1 1-1,0-1 1,1 1-1,-1-1 1,0 1-1,0 1 1,0-2-40,0 1 1,0 0-1,0-1 1,0 1-1,1 0 1,-1 0-1,1-1 1,-1 1-1,1 3 1,-5 45 787,1-28-288,3-19-522,0-1-1,1 0 1,-1 0-1,1 1 1,0-1-1,-1 0 1,1 1-1,1 3 1,-1-3-39,1-1-1,-1 1 1,1 0 0,-1 0 0,0 0 0,0 0 0,-1-1 0,1 1 0,0 0 0,-1 0-1,0 0 1,0-1 0,1 1 0,-3 3 0,2 0 19,-1-1 0,1 1-1,0 0 1,1 0 0,0 0 0,0 8 0,0-7 36,0-1 1,0 0-1,0 1 0,-1-1 1,-2 9-1,-2 12 293,5-23-294,-1 0 0,0 0 0,1 0 0,-2 0 1,1 0-1,-3 7 0,2-8-67,1 0-1,-1 1 1,1-1 0,0 1-1,0-1 1,0 1 0,0 0 0,1 0-1,-1 4 1,-1 11 19,-3 5 150,3-17-95,0 1 0,1-1 0,-1 13 0,2-14-36,0 1 0,-1-1 0,1 1 0,-2-1 0,1 0 0,-4 11 0,3-11-10,1 0 1,0 0 0,0-1 0,0 1 0,1 10 0,-3 17 90,-11 42 165,9-51-178,3-19-60,1 0 0,0 0 0,0 0 0,-1 9 0,2-4 7,-1-1 1,0 1 0,0 0 0,-4 9 0,4-13-85,0 0-1,1 0 1,0 0 0,0 0-1,0 0 1,3 9 0,-1 16 13,-3-2 80,0-21-37,0 0 0,1 0-1,0 0 1,0 0 0,3 13-1,-2-14 11,0 0 0,0 0 0,-1 0 0,0 0 0,-1 7 0,-1 10 61,-7 93 199,8-100-274,2 0 0,0 0-1,7 31 1,-3-18 52,-4-23-58,0 0 0,0 0-1,0 0 1,4 8 0,6 27 165,-7-29-85,7 23 0,23 72 405,-27-80-378,-7-24-106,1 0 1,0 1-1,0-1 0,0 0 1,1 0-1,-1 0 0,3 5 0,6 4 31,0 1 0,14 13-1,-14-15 12,0-2 0,1 1-1,0-2 1,16 12-1,13 3 53,31 21 256,5 2 10,-59-37-304,42 22 112,1-2 0,127 43-1,6-6 202,-48-15-471,-85-30 314,-11-5-75,92 20 0,-18-9 147,-54-14-153,-30-5-33,42 3 0,251 4 119,-244-16-195,114-15 0,-128 6 41,59-11-224,-29 6 62,-63 10 76,33-1 17,-34 2 151,58 1 0,-57 3-405,-13 1 596,-4 0-1758,8-1-6993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6:52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1 162 3224,'0'0'11440,"8"-4"-11148,-2 2-123,1 0 1,-1 0 0,1 1 0,0 0 0,8-1-1,2 0-63,45-2 212,-9 1-100,33-3 127,-23 4-147,148-5 344,31-3-2,89-4 138,-58 1-30,-86 3-232,-63 6-204,175-9 152,-111 4-76,-141 7-224,163 2 241,72-4 6,-102-5-192,-17 3-40,-52 4 38,-59 3 184,-51 0-205,6 3 1244,-8-5-1761,-2-2 414,2 2 93,-25-8-158,9 3-193,0 1 44,-60 2-463,35-2 323,40 5 355,1 0 1,0 0 0,1 0 1,-1 0-1,0 0 0,1 0 1,-1 0-1,0 0 1,1 0-1,-1 0 0,0 0 1,1 0-1,-1 1 1,1-1-1,-1 0 0,0 0 1,1 1-1,-1-1 0,1 0 1,-1 1-1,1-1 1,-1 1-1,0 0-7,0-1 0,0 0 1,0 0-1,0 1 0,0-1 0,0 0 0,0 0 1,0 0-1,0 0 0,1 0 0,-1 0 0,-2 0 1,2 0-12,-5 1-584,-3 0 815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6:53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523 19 3224,'-9'-3'544,"-6"-4"8021,8 3-7418,1 0 1226,14 6-2351,1 0-1,14 2 1,4 0 88,61 10 216,42 9 94,23 5-155,-76-12-199,58 14 12,-21 8 6,-99-32-65,-1 0 0,0 2 0,-1-1 0,0 1 0,19 16 0,-30-22-17,0 0 0,0-1 0,0 1 1,0 0-1,-1 1 0,1-1 0,-1 0 0,1 0 1,-1 1-1,0-1 0,0 1 0,0-1 0,0 1 1,0-1-1,0 1 0,-1 0 0,0-1 1,1 1-1,-1 0 0,0 0 0,0-1 0,0 1 1,-1 0-1,1-1 0,-1 1 0,1 0 0,-1-1 1,0 1-1,0-1 0,0 1 0,-3 4 0,-3 4 44,-1 0 1,0 0-1,0-1 0,-20 19 0,21-22-9,-31 26 48,-1-1-1,-2-2 0,-50 28 0,33-21-17,-120 63 225,-6-16-28,30-13-120,-30 24-71,183-95-74,-35 21-31,1 1 0,0 1 0,-45 41 0,64-50-152,-1-1 1,-36 22-1,13-17-3194,31-16 1596,0-2-10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6:59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471 1 3224,'0'0'11692,"-2"2"-11615,-2 4-48,0 0 1,1 1-1,0 0 1,0-1-1,0 1 1,-2 12-1,-9 23 128,-1-9 188,-11 43 0,2-6-108,3-2-91,-1 4-16,4-30-105,-40 119 133,54-148-71,-1 0 0,-12 23 0,-5 11 92,11-16-192,-3 0 0,-22 39 0,5-14 150,18-32 45,-22 32 1,-4 3 123,31-39-130,7-19 40,-4 0 109,2-1-2594,2-8-133,2-14-151,7-9-1947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6:59.6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0 14368,'0'0'1530,"1"3"-2619,1 6 1088,0 0-1,0 1 1,-1-1 0,-1 0-1,1 1 1,-1-1 0,-1 1-1,-3 17 1,2-15 44,0 0-2,0-1 0,0 1 0,1 12 0,0 9-2,0-17 21,2 29-1,0-30-35,-2 27-1,0-27 23,2 29 0,0-36-33,-1 0 0,0 0 1,-2 13-1,-1 12 9,3-31-22,0 2 4,1-1 1,-1 1-1,0-1 1,-1 1-1,1 0 1,-1-1 0,0 1-1,1-1 1,-2 1-1,1-1 1,0 1-1,-1-1 1,-2 5 0,3-7 1,-1 1 1,1 0 0,0 0-1,0 0 1,-1 0-1,1 0 1,1 0 0,-1 0-1,-1 5 1,1-3 59,0-2 344,1-22-2364,0 18 1501,0 0 1,0-1 0,0 1 0,0 0-1,-1 0 1,1 0 0,-1 0 0,0 0-1,0-2 1,-8-11-3661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00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1 183 3224,'0'0'143,"0"-2"-3,24-44 2585,-12 21 501,-12 24-3080,22-38 2683,-20 36-2788,0-1-1,1 1 1,-1 0 0,1 0-1,0 1 1,0-1 0,0 1-1,0-1 1,4-1 0,7-4-47,-9 5 49,0 0 1,1 0 0,0 0 0,0 1-1,-1 0 1,2 0 0,9-2 0,9-1 88,-22 4-117,0 0 0,0 0 0,1 1-1,-1-1 1,1 1 0,-1-1 0,1 1 0,-1 0 0,1 0 0,-1 1 0,0-1 0,1 1-1,-1 0 1,1 0 0,-1 0 0,6 2 0,3 4 147,-8-6-134,-1 1 1,1-1 0,-1 1 0,0 0 0,0 0 0,0 0 0,0 1 0,0-1 0,0 1 0,0 0 0,-1-1 0,0 1 0,1 0 0,-1 1 0,2 4 0,18 29 30,-18-33-47,-1 1 1,1 0 0,-1 0 0,-1 0 0,1 0 0,-1 1 0,0-1 0,0 1 0,0-1 0,-1 1 0,2 11 0,-1 12 47,-1-23-33,-1 0 0,1 0 0,-1 0 0,0-1 0,-1 1 0,1 0 0,-1 0 0,-3 10 1,-29 62 244,27-67-220,0 0 0,0 0 0,-1 0 1,0-1-1,-12 13 0,-4 5 140,0 2 24,8-13 13,1 2-1,1 0 1,1 0-1,-13 29 0,25-47-216,-1 1 0,1 0 0,0-1 0,-1 1 0,1 0 0,0-1 0,0 1 0,0 0 0,0 0 0,1-1 0,-1 1-1,0 0 1,1-1 0,-1 1 0,1-1 0,0 1 0,0 0 0,-1-1 0,1 1 0,0-1 0,0 0 0,0 1 0,0-1-1,1 0 1,-1 0 0,0 1 0,0-1 0,1 0 0,1 1 0,3 2 11,0 0-1,0 0 1,1-1 0,0 1-1,10 2 1,-2-1 77,0-2 0,1 0 0,0 0 0,21 0 0,65-4 331,-75-1-286,44-3 317,138-28 0,-55 6-380,21 4-82,-152 22 0,15-2 0,-21 1-462,-7 3-2786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27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92 2304,'0'0'101,"0"0"-44,-1 0-1,1-1 1,0 1-1,-1 0 1,1 0-1,0 0 0,-1 0 1,1 0-1,0-1 1,-1 1-1,1 0 1,0 0-1,0 0 1,-1-1-1,1 1 1,0 0-1,0 0 1,-1-1-1,1 1 0,0 0 1,0-1-1,0 1 1,0 0-1,-1-1 1,1 0-1,2-1 16,6-5 121,0-1 1,10-7-1,-15 14-185,9-7 144,-9 1-118,-3 0 893,0-2 4275,6 5-3450,-6 3-1603,-1 0 0,0 0 0,1 1 0,-1-1 0,0 0 0,0 0 0,0 0 0,1 1 0,-1-1 0,0 1 0,0-1 0,0 0 0,0 1 0,0 0 0,-2-1 0,-5 1-152,4-1 56,-3-2-29,6 2 94,-1 1-65,-7 0-30,-19 0 2452,27 1-2288,-5 2-138,2 1-4,0-1 0,1 1 0,-1 1-1,1-1 1,0 0 0,0 1 0,0 0-1,1-1 1,0 1 0,-4 10-1,5-10 23,0-1 0,0 1 0,0 0 0,0 7 0,1-8-1,0 1 0,-1-1 0,0 0 0,-1 7-1,-7 32 71,-4 4 384,8-23-334,5-21-186,-1-1-1,1 0 0,0 1 0,-1-1 1,1 0-1,-1 1 0,0-1 1,0 0-1,0 0 0,0 0 1,0 0-1,0 0 0,-2 2 0,-2 1 2,4-4-1,1-1 0,-1 1 1,1 0-1,-1-1 0,0 1 1,1 0-1,-1-1 0,1 1 1,0 0-1,-1 0 0,1-1 1,0 1-1,-1 1 0,-1 27 59,1-10-59,0-17 0,1 1 0,-1 0 0,1-1 0,0 1 0,0 0 0,0-1 0,0 1 0,1 0 0,-1-1 0,1 1 0,0 3 0,5 6 15,-6-12-14,0 0-1,0 0 1,0 0-1,1 0 1,-1 0-1,0 1 1,0-1-1,0 0 1,0 0-1,0 0 0,0 1 1,0-1-1,0 0 1,0 0-1,0 0 1,0 1-1,0-1 1,1 0-1,-1 0 1,0 0-1,-1 1 1,1-1-1,0 0 1,0 0-1,0 1 0,0-1 1,0 0-1,0 0 1,0 0-1,0 1 1,0-1-1,0 0 1,0 0-1,-1 0 1,1 0-1,0 1 1,0-1-1,-5 6 267,4-4-464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30.9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443 86 3680,'-9'-22'10959,"4"5"-11122,5 14 140,-12-17-14,-1 1 666,13 18-610,0 1 0,0 0 0,0 0 0,-1-1 0,1 1 0,0 0 0,0 0 0,0-1 0,-1 1 0,1 0 0,0 0 0,0 0-1,-1-1 1,1 1 0,0 0 0,-1 0 0,1 0 0,0 0 0,0 0 0,-1-1 0,1 1 0,0 0 0,-1 0 0,1 0 0,0 0 0,-1 0 0,1 0 0,0 0 0,-1 0 0,1 0 0,0 0 0,0 1 0,-1-1 0,1 0 0,0 0 0,-1 0 0,1 0 0,0 0 0,0 0 0,-1 1 0,1-1 0,-15 7 35,3 5-55,1 0 0,0 0 0,1 1 0,1 1 0,-14 25 0,8-13-20,-11 20-192,-20 51-1,-24 44 228,27-55-14,-45 72-3962,74-136 2620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33.1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 11488,'0'0'1157,"1"-9"-922,6-4 1825,-7 18-2268,1 0 156,0 1 0,0-1-1,3 10 1,-2-10 57,-1 0 0,1 1 0,-1-1 0,0 11 0,3 66 279,1 23-68,-4-96-166,1-2-11,-1 20-15,-1-9-1316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15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88 213 2960,'0'0'4350,"0"-16"-3620,0 12-519,0-1 0,1 1 0,-1 0 1,1 0-1,0 0 0,1-1 0,-1 1 0,1 0 0,3-6 1,-1 0 101,-1 0 1,5-18-1,-6 19-92,-1 5 72,0-1-1,0 1 1,1 0 0,0-1-1,4-6 1,-6 9-36,1 2-239,0 0 1,-1-1-1,1 1 0,0-1 0,-1 1 0,1-1 0,-1 1 0,1-1 0,-1 1 1,0-1-1,1 1 0,-1-1 0,1 0 0,-1 1 0,0-1 0,0 0 0,1 1 1,-1-1-1,0 0 0,0 1 0,0-3 0,5-8-231,7-14 2461,-12 23-1960,1 2-200,-1 0 1,1-1 0,-1 1-1,1-1 1,-1 1-1,0 0 1,1-1 0,-1 1-1,1 0 1,0-1 0,-1 1-1,1 0 1,-1 0 0,1-1-1,0 1 1,0 2-87,0 0-1,0-1 1,0 1-1,-1 0 1,1 0-1,-1 0 1,1 0-1,-1 2 1,3 10-3,-1-8 6,0 1 0,-1-1-1,0 1 1,0 0-1,-1-1 1,0 12-1,-7 42 207,3-33-54,2-6-71,0-3-77,-7 30 0,6-33-9,0 0 0,-1 18 0,2-14 0,-5 24 0,1-15 0,1 1 0,-2 30 0,4-29 0,-12 50 0,2-18 0,0 8 222,-24 70-1,10-54 144,15-48-98,11-37 664,2-5-3744,0 3 2382,-1 0 0,1 0 0,-1-1 0,1 1 0,0 0 0,1-2 0,0 0-1232,5-7-3721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35.1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185 13 3224,'0'0'8412,"-6"-4"-7080,5 3-1209,0 0-111,1 1 0,0-1 0,-1 1 0,1 0 0,0-1 0,-1 1 0,1 0 0,-1-1 0,1 1 0,0 0 0,-1 0 0,1-1 0,-1 1 0,1 0 0,-1 0 0,1 0 1,-1 0-1,1-1 0,-1 1 0,1 0 0,-1 0 0,0 0 0,-1 0-22,1-1 1,-1 1 0,1 0 0,0-1 0,-1 1 0,1 0-1,-1 0 1,1 0 0,-1 0 0,1 0 0,-1 0-1,-1 1 1,0 0-65,1-1 58,1 0 0,0 0 0,0 1 0,0-1 0,-1 0 0,1 1-1,0-1 1,0 1 0,0 0 0,0-1 0,0 1 0,0 0 0,0-1 0,0 1-1,-1 1 1,-7 5 20,3-3-4,0 0 0,1 1 0,0 0 0,0 0 0,0 0 0,0 1 0,-7 11 0,6-8 38,1 0 1,0 0 0,0 1 0,1-1 0,0 1 0,-2 11 0,-15 46-214,18-55 168,0 1 1,1 0-1,1-1 0,0 1 1,1 0-1,1 0 0,-1 0 1,2 0-1,5 20 0,-5-26 162,1 0-1,0 1 0,0-2 0,0 1 1,9 11-1,5 9-346,-16-25-138,1-1 0,0 0 0,0 0 0,-1 0 0,1 0 0,0 0 0,0 0 0,2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36.1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1 11488,'0'0'1238,"-4"8"-1146,-8 31-813,-13 82 0,20-93 857,3-17-54,0-1 0,0 1 0,1 19 0,2-20-82,3-1 1493,-4-9-1590,0-1 82,1 1 0,-1 0-1,0 0 1,1-1 0,-1 1 0,0 0-1,1-1 1,-1 1 0,0-1-1,0 1 1,1 0 0,-1-1 0,0 1-1,0-1 1,0 1 0,0 0-1,0-1 1,0 1 0,0-1-1,0 1 1,0-1 0,0 1 0,0-2-1,1-13-458,-1 13 365,0-14-438,1-1-1,5-27 1,-5 28 235,-1 14 270,0 0-1,1 0 1,-1 0-1,0 0 0,1 0 1,-1 0-1,1 0 1,0-3-1,0 3 101,0-1 0,0 0 0,-1 0 0,0 0 0,1 0 0,-1-6 0,-1 7-16,1-1 0,0 1-1,0 0 1,1-1 0,-1 1 0,0 0 0,1 0-1,0-1 1,1-3 0,-1 5-97,-1-9-64,0-3 2730,11 20-2445,-7-3-149,0-1 0,0 0 0,-1 1 0,0 0 0,0-1 0,0 1 0,0 0 0,0 1 1,-1-1-1,1 1 0,-1-1 0,2 10 0,6 8 241,33 59-234,-38-72-24,2-2 0,-1 0 0,1-2 25,-5-4 38,0 0 0,0-1 0,0 1-1,0 0 1,0-1 0,0 1 0,0-1 0,0 0 0,0 1 0,0-1-1,1 0 1,-1-1 0,0 1 0,0 0 0,0 0 0,0-1 0,0 0-1,0 1 1,2-2 0,-2 1-10,-1 0 0,0 0 0,0 0 0,0 0 0,0 0-1,0 0 1,0-1 0,0 1 0,0 0 0,1-2 0,1-2 35,3-3-72,0 1 1,-1-1 0,0 0 0,-1-1 0,6-12 0,1-2-14,-5 2-3,-5 18 0,0 0 0,-1 1 0,1-1 0,0 0 0,1 0 0,-1 0 0,0 0 0,3-3 0,-1 3-19,-1 0 1,0 0 0,-1 0 0,1 0 0,1-5 0,10-19-424,-8 19 417,-1 1 10,-3 6-56,5 7-610,-2-1 681,0 0 1,0 1 0,-1-1 0,0 1 0,0 0 0,0 0 0,0 0 0,-1 0 0,0 1 0,-1-1 0,2 11 0,4 12 195,6 22-339,-6-21 23,3 25 215,-6-48-15,5 12-323,-8-17-58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36.6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210 48 13904,'0'0'2520,"-6"-18"-2786,5 16 144,0 0 0,0 0 0,-1 0 0,1 0 0,-1 1 0,1-1 0,-1 0 0,0 1 0,1-1 0,-1 1 0,0 0 0,0-1 0,0 1 0,0 0 0,0 0 0,-1 0 0,1 0 0,0 1 0,0-1 0,0 1 0,-1-1 0,1 1 0,0 0 0,-1 0 0,-3 0 0,3 0 155,0 0 0,0 1 0,0-1 1,0 1-1,1 0 0,-1 0 0,0 0 0,0 0 0,1 0 0,-1 1 0,1-1 0,-1 1 0,1 0 0,-1-1 0,1 1 0,-3 3 0,1 0 40,0 0 0,0 0-1,1 0 1,0 0 0,-1 0-1,-3 11 1,7-15-78,-1-1 0,1 1-1,0 0 1,0-1 0,0 1 0,-1 0 0,1-1 0,0 1-1,0 0 1,0-1 0,0 1 0,0 0 0,0-1 0,0 2 0,2 19 9,-3-17-6,1 3-17,9 9-24,-5-10 125,0-1 1,1 0 0,0 0 0,0-1 0,0 1 0,0-1-1,0 0 1,1-1 0,0 1 0,0-1 0,9 4 0,4 2-176,30 21 0,-45-24 103,-4 4 33,-1-7-46,-1 0 1,1 0-1,-1 0 1,0 0-1,0 0 0,0-1 1,-1 1-1,1-1 1,-1 1-1,1-1 1,-1 0-1,0 0 0,0 0 1,-3 1-1,-82 44 693,8-3-1078,77-43-132,-14 8 771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37.5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10224,'0'0'1216,"9"4"-919,-7 0-367,0 1 0,0-1 0,0 1 0,-1-1-1,0 1 1,0 0 0,0-1 0,0 1 0,-1 0 0,0-1 0,0 8 0,1 4-311,0-11 455,0 1 0,0 0 1,-1 12-1,-4 20 1690,4-36-1551,0 6-148,0-6 281,-8-16-214,3 5-99,3 1-25,1 5 16,0 0 1,0-1-1,0 1 0,0-1 0,1 1 0,0-1 0,-1 0 1,1 1-1,1-1 0,-1 0 0,0 1 0,1-1 0,1-4 1,2-2 209,-3 8-250,-1-1-1,1 1 0,0 0 1,0 0-1,0 0 1,0 1-1,1-1 0,1-3 1,8-7-344,-10 10 356,0 0-1,0 1 1,0 0-1,1-1 1,-1 1-1,0 0 1,1-1-1,-1 1 1,1 0-1,3-1 1,0-1 20,4-1 94,0-1 0,1 2-1,0-1 1,0 1 0,0 1 0,15-3 0,-11 4-134,3-1-17,1 1-1,0 0 1,0 1 0,0 1-1,22 4 1,2 10 340,-41-14-287,-1-1 1,0 0 0,0 0 0,1 1-1,-1-1 1,0 0 0,0 0 0,0 1-1,1-1 1,-1 0 0,0 0 0,0 1 0,0-1-1,0 0 1,0 1 0,0-1 0,0 0-1,0 1 1,1-1 0,-1 0 0,0 1-1,0-1 1,-1 0 0,1 1 0,0-1 0,0 0-1,0 1 1,0-1 0,0 0 0,0 0-1,0 1 1,0-1 0,-1 1 0,-3 8 87,0-4-54,0 1-1,0-1 0,-1 0 1,0-1-1,0 1 1,0-1-1,-1 0 0,-8 5 1,3-3 27,-1 0 1,0-1-1,-19 6 1,19-7-3,7-3-68,0 1 0,1-1 0,-1 0 0,0 0 0,-5 0 0,8-1 575,15-3-1034,-5 0 442,0 0 1,1 1 0,-1 0 0,0 1 0,0 0 0,1 0 0,-1 1-1,1 0 1,-1 0 0,1 1 0,-1 0 0,0 1 0,12 3 0,-10-2 13,-6-2 0,0 1 0,1-1 0,-1 1 0,0 0 0,0 0 0,0 0 0,0 1 0,-1-1 0,1 1 0,-1 0 0,1 0 0,-1 0 0,0 1 0,0-1 0,0 1 0,-1-1 0,1 1 0,1 5 0,-3-7-1,0 1 1,0-1 0,0 1 0,-1 0 0,1-1 0,-1 1-1,0 0 1,0-1 0,0 1 0,0 0 0,0-1 0,0 1-1,-1 0 1,0-1 0,1 1 0,-1-1 0,0 1 0,0-1-1,0 1 1,-1-1 0,1 1 0,0-1 0,-4 3 0,-1 4-1,-1-1 0,0-1 0,-1 0 0,-15 13 1,-1-4 8,-1-1 0,-31 13 0,36-18-25,0 0 0,0-2 1,-1 0-1,0-2 0,-31 6 1,25-11-140,14-1 84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38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64 3424,'0'0'2605,"-1"-9"-257,-2 2-1580,1 1-1,0 0 1,0-1 0,-1-13 725,2 20-1373,1-1-1,0 1 1,-1 0-1,1-1 1,0 1 0,-1-1-1,1 1 1,0 0 0,0-1-1,0 1 1,0-1-1,-1 1 1,1-1 0,0 1-1,0-1 1,0 1 0,0-1-1,6 2-13,0 0-1,1 1 0,-1 0 1,0 0-1,-1 1 0,1-1 1,0 1-1,-1 1 0,7 4 1,1 0-46,-4-2-20,-1 1 1,0 0 0,0 0-1,0 1 1,-1 0 0,0 0-1,6 11 1,-2-4 12,-7-9-35,1 0-1,-1 1 0,0 0 1,-1 0-1,5 11 1,-7-14-9,0 0-1,0 0 1,0 0 0,0 0 0,-1 0-1,0 0 1,0 0 0,0 0 0,0 0 0,0 0-1,-1 0 1,-1 6 0,-1 1 23,-1 0 0,0 0 0,0-1 0,-1 1 1,0-1-1,-1 0 0,-8 10 0,9-13-2,-21 26 97,-34 33 0,20-26-63,20-18-38,-1-2 0,-34 26-1,-4-8-375,52-34-6,-1 0-1,0-1 1,0 1-1,0-2 1,-14 4-1,2-4-561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45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1 159 3224,'0'0'4082,"0"-14"668,1 11-4643,1 1 1,0 0 0,0 0-1,0 0 1,0 0-1,0 0 1,0 0 0,1 0-1,-1 1 1,3-2 0,20-4 1004,-24 6-804,1 0-152,1-1-104,-2 1-39,0 0 0,1 0 0,-1 0-1,1 0 1,0 0 0,-1 1 0,1-1 0,-1 0 0,1 1 0,0 0 0,0-1 0,1 1 0,26-5 234,29-2 1,4-1-53,16 0-29,-60 6-249,1 1 1,23 2-1,-20-1 394,23-1-1,-6-1 132,-23 1-360,-1 0-1,15-3 0,5 0 106,-23 1-77,1 0-1,-1 1 1,17 0-1,19-3-3,14-4-53,-39 7-55,20-2 58,-37 2 11,6 0 41,0 0 0,21-1-1,-26 3-119,42 0 12,-47 0-14,-1 0-1,1 0 0,0 0 1,-1 0-1,1 0 0,0 0 0,-1 0 1,1-1-1,0 1 0,-1 0 0,1-1 1,1 0-1,3-1-234,-5 2 1057,0 0-744,5 0 0,-2 0-10,7 0-44,-2-3-10,-1 3 0,1 0 0,1 0 0,1 0 0,-1 0 0,-1 0 0,31 0 0,-28 0 0,-12 0 0,17 3 0,11-3 0,2 0 0,-27 0 0,25-2 0,-19 4 0,0-2 0,39 0 0,-26-3 0,5 3 0,2 0 11,-19-1 32,1-1-33,-2 2 1,-7 0 1185,7-1-1637,6-6 502,-14 7 1119,16 3-5011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8:11.5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109 49 3680,'0'0'167,"6"-10"79,5-1-171,-6 6-50,3-18 6595,-9 47-6659,-2 0 0,-9 38 1,3-15 495,-41 241 1501,17-84-2101,21-145 401,7-38-70,1 0 0,-3 41 1,4 19-561,4-78 324,1 5 36,-1 2 1,2-3-628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8:14.5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3600,'0'0'6150,"0"2"-6624,8 79 854,-3 21 1164,0 108-1080,-5-94-11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8:15.1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38 4144,'-3'-8'6233,"3"7"-6093,0 1 1,0-1-1,0 0 0,0 1 1,0-1-1,0 1 0,0-1 1,0 1-1,0-1 0,0 1 1,0-1-1,0 1 0,0-1 1,1 1-1,-1-2 0,4 0-135,0-1 0,0 1 1,0 0-1,0 0 0,1 0 0,-1 1 0,1-1 0,-1 1 0,1 0 0,-1 1 0,1-1 0,-1 1 0,1-1 0,0 2 1,7 0-1,7 1 27,0 2 1,26 8-1,-37-10 31,1 1-87,0 0 0,-1 1 1,1 0-1,-1 0 1,1 1-1,-1 0 0,-1 0 1,1 1-1,-1 0 1,0 0-1,0 1 1,7 9-1,-7-8 99,-5-5-58,0-1 1,0 1 0,0 0 0,-1 0 0,1 0 0,-1 0 0,1 0-1,-1 0 1,0 0 0,0 0 0,0 0 0,0 4 0,0 6-9,0-9-17,0-1 1,-1 1-1,0-1 1,0 1 0,0-1-1,0 1 1,0-1-1,-1 1 1,0 3-1,-2 0 52,0-1 0,0 1 0,-1-1 0,0 1 0,0-1 0,0 0 0,-1-1 0,1 1 0,-1-1-1,-8 7 1,-8 4 243,-36 22-1,36-25-161,-27 22 0,42-30-124,2-3 0,1 1 0,-1 0 0,0 1 0,1-1 0,0 1 0,0-1 0,0 1 0,0 0 0,-3 8 1,5-11 2,1 1 1,-1-1-1,1 0 1,0 0-1,0 1 1,0-1 0,0 0-1,0 0 1,0 1-1,0-1 1,0 0 0,0 0-1,0 1 1,1-1-1,-1 0 1,0 0-1,1 0 1,-1 0 0,1 1-1,0-1 1,-1 0-1,1 0 1,0 0 0,0 0-1,-1 0 1,1-1-1,0 1 1,0 0-1,0 0 1,2 1 0,1 0-5,-1-1 0,1 1 0,0 0 1,0-1-1,-1 0 0,7 1 0,-10-2 1,16 2 61,0 0 1,20-1-1,-4 0 39,138-4 636,-98-5-630,80 0-1351,-126 8-922,-16 0 1048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8:27.9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63 2592,'0'0'329,"0"-9"11,0 2-329,0-1-11,0 1 13,0 6 137,1-7 99,1 3-226,-1 2 156,0 1-368,-2-10 1855,1 11-1741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19.8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0 323 3224,'0'0'143,"2"0"-3,6-1 1931,0 0 1,0-1 0,12-3-1,8-2 1428,144-12-2946,-32 8-858,-56 6 558,-36 3-121,34-4-49,111-20 259,-8 0-78,-13 2-236,-117 14-29,60-20-1,-73 17 2,78-28 0,-63 21 0,-44 15-12,-10 4-17,0 1 1,0-2-1,0 1 0,0 0 0,5-4 0,-7 4-94,0 0 0,0 0 0,0 0 0,0 0 0,-1 0 0,1 0 0,0 0 0,0 0 0,-1 0 0,1 0 0,0 0 0,-1-1 0,0 1 0,1 0 0,-1 0 0,1-1 0,-1 1 0,0 0 0,0-1 0,0 1 0,0 0 0,0-1 0,0 1 0,0 0 0,-1-1 0,1 1 0,0 0 0,-1 0 0,1-1 0,-1 1 0,0-2 0,-8-16-1219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16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5 8432,'-5'-4'6368,"5"4"-6296,-13 35-353,9-24 308,0 0 0,1-1 1,0 1-1,-3 17 1,5-18 23,-1 0 0,-5 17 0,-2 4 216,-28 109 878,21-86-833,-14 88 1,23-101-199,-2 31 27,6-30-74,0-16 1,2 0 0,0 1 0,4 27-1,-2-46-68,1 1 0,0-1 0,0 1 0,1-1 0,0 0 0,1 0 0,5 11 0,-7-17 17,0 1 0,0 0-1,0 0 1,0-1 0,0 1-1,0-1 1,1 0 0,-1 0-1,1 0 1,0 0 0,-1 0-1,1 0 1,0-1 0,0 1-1,0-1 1,0 0 0,1 0-1,-1 0 1,0 0-1,0-1 1,1 1 0,3-1-1,-2 0 23,0-1 0,1 0 0,-1 0 0,0 0 0,0-1 0,0 0 0,0 0 0,0 0 0,-1 0 0,7-5 0,2-2 97,0 0 1,12-12-1,-3-1 97,-2 0 0,28-38-1,-19 22 68,-18 23-238,0-1 0,-1-1 0,-1 0 0,0 0 0,-2 0 1,11-36-1,-17 49-47,1 1 5,-1 0-1,0 0 0,-1-1 1,1 1-1,0 0 0,-1-1 1,0 1-1,0-1 0,0 1 1,0 0-1,-1-7 0,1 10-12,-1-1 0,1 0-1,0 0 1,0 0 0,-1 0 0,1 1-1,0-1 1,-1 0 0,1 0-1,-1 1 1,1-1 0,-1 0-1,0 1 1,1-1 0,-1 0-1,0 1 1,1-1 0,-1 1 0,0-1-1,1 1 1,-1 0 0,0-1-1,0 1 1,-1-1 0,0 1-6,0 0 0,0 0 1,-1 0-1,1 0 0,0 0 1,0 0-1,0 0 0,0 1 1,0-1-1,-2 2 0,-6 1-50,1 1 0,1 1 0,-14 7 0,-34 31-125,10-7 76,-63 46-446,14-9-2231,59-46-3310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54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1998 3536,'0'0'7312,"0"-17"-6128,-5-110 1908,0 86-2483,-3-43 392,7 67-416,-6-33-1,1 12-125,-15-103 458,4-26-438,13 116-486,-1-34 61,2-9 203,2 63-90,1 21-172,-1 0 0,1 0 1,-4-12-1,2 4-38,-1 0 1,2-33-1,-2-9-24,2 40-26,1-23 0,1 16 87,4-68 326,-5 57-315,1 19 51,-1-1-1,0 0 1,-6-27-1,5 35-12,-1-1-1,1-16 1,-3-11 10,4 6-53,0 26 0,0 0 0,0-31 0,0 4 0,-1 28 0,-2-1 0,2 0 0,1 0 0,0 1 11,0 4 32,0-2-46,-1 3-50,-1-4 39,1-2 14,-12-31 0,9 18 561,3 11-276,-7-25-947,6 24 662,-1-2 0,2 10 0,-1 0 0,1 0 0,0 0 0,0 0 0,0-1 0,0 1 0,0 0 0,1 0 0,-1 0 0,1-1 0,0-3 0,0 4 0,0 0 0,0 0 0,-1 0 0,1-1 0,-2-4 0,-1 2 0,2 5 0,0-1 0,0 0 0,1 0 0,-1 0 0,0 1 0,1-1 0,0 0 0,-1 0 0,1 0 0,0 0 0,0-4 0,-2-13 171,1 18-808,3 5 271,-1-2 442,1 0-35,-1-1-53,0-1-1,0 1 1,-1 0 0,1-1-1,0 1 1,0 0-1,0-1 1,-1 1-1,1 0 1,0 0 0,-1 0-1,1-1 1,-1 1-1,1 1 1,6 11 45,-1 0 0,0 0 0,7 23 0,0 3 56,-2-8-266,-2 4 5,-7-28 224,0 0 0,0 1 0,-1-1 0,1 15 0,-2 6-260,0-5 307,0-1 0,5 30 0,-4-15-151,-1-29-19,0 0 0,0-1 0,3 15 0,-1-15 87,-1-1 0,-1 0-1,1 0 1,-1 1 0,-1 10-1,-1 20 47,2-19-95,0-1 0,-2 0 0,-5 27 0,-1 24 165,6-60-194,-1 5-7,3 26 68,0-34 1,0 5 0,0 0 0,-1-1 0,-3 16 0,4-23 0,-1 0 0,1 0 0,-1 0 0,1 0 0,0 0 0,0 0 0,0 0 0,0 3 0,-2 14 0,0-13 0,1-3 0,1-1 0,-1 1 0,1 0 0,-1 0 0,1 0 0,0 0 0,1 3 0,-1 124 152,-5-66-304,10 178 160,-1-114-8,0-72 0,1-15 80,-1 26-156,-4-58 66,0 1 48,0 1-1,1-1 1,2 16-1,-2-22-26,0 1-1,0-1 0,-1 1 0,0-1 1,-1 9-1,1-6-40,0 0 0,0-1 0,0 1 0,3 14 0,6 45-33,-8-54 62,14 104-533,-9-88 988,0-7-443,-2-3 42,2 2-53,0 10 0,-5-27 0,0 1 0,0-1 0,0 1 0,-1-1 0,1 1 0,-1-1 0,0 1 0,0 0 0,0-1 0,-1 5 0,1-8 0,0 1 0,-1 0 0,1 0 0,0 0 0,0 0 0,0-1 0,0 1 0,0 0 0,0 0 0,0 0 0,0 0 0,1-1 0,-1 1 0,0 0 0,0 0 0,1 1 0,2 11 0,-2-8 0,-1 0 0,1 0 0,1 0 0,-1 0 0,3 7 0,4 13 0,5 21 54,-8-17-33,0 21 32,-2-34-7,0 0-1,0 21 0,2 38-45,3 49 67,-8-109-11,0 0 0,4 18 0,-4-29-47,0 0-1,0-1 1,0 1 0,-1 0-1,0 3 1,-1 13 3,2 8 64,1-12 2,-1 1-1,-1-1 1,-3 21 0,-4 13 135,6-42-198,0 1 1,1 0-1,0 0 0,0 0 1,2 10-1,-1-4-14,5 15-1,-4-24 0,0 0 0,0 0 0,1 9 0,-2 15 0,-5 37 0,0 16 64,5-54-73,-1-8 27,1 1 1,1 0-1,8 39 0,-6-21-18,2-1 0,-4-34 0,-1 0 0,1-1 0,-1 1 0,0 6 0,-1-7 0,1 1 0,0-1 0,1 0 0,-1 0 0,1 0 0,1 7 0,0-2 10,0 0 0,-1-1 1,0 1-1,-1 0 0,0 0 0,-1 12 0,0 6 15,2-4-34,-3-2-62,-4 10 235,5-30-161,0 1 0,1-1 1,-1 1-1,1-1 0,0 1 0,0-1 0,-1 1 0,1 0 0,0-1 0,0 1 0,1-1 0,-1 1 0,1 2 0,0 1 20,-1-1-18,0-4-13,-4 16 197,3-9-162,0-1 83,3 9 297,2-4-407,9 4 50,-1 1 108,-11-15-154,-1-1 0,1 1 0,-1-1-1,1 1 1,-1-1 0,1 0 0,-1 1 0,1-1-1,0 0 1,-1 0 0,1 1 0,0-1 0,-1 0-1,1 0 1,1 0 0,0 1-1,17 10-3,-13-8 4,2 2 6,1 0 0,0-1 0,0 0 0,1 0 0,-1-1 0,18 3 0,256 20 664,-263-24-550,153-5 260,-96-1-397,450-5-86,-352 6 227,-67-2 62,-56 2-20,-18 0-272,55-12 0,-47 7 2,-36 7 100,0 0 0,0 1 0,-1 0 0,10 1 0,-6 0 0,0-1 0,0 0 0,18-2 0,-15-1 1963,-12 0-1928,0 0 0,-1 0 0,0 0 0,1 0-1,-1 1 1,0-1 0,0 0 0,-1 0 0,1 1 0,-1-1 0,1 0 0,-1 1 0,0 0 0,0-1 0,-3-3 0,-5-3-67,-1 0 1,-13-9-1,9 8 77,6 4-45,1 1 0,-16-7 0,-2-2 0,9 6 1,1 0 0,-1 1-1,-29-9 1,-54-7-136,83 19 75,-2 1 109,1 1-1,-29 0 1,46 2-188,-6 1-840,68 32 730,6-10 311,78 17 1,-28-9-60,-30-9-95,-51-14 123,-1 2 0,-1 1-1,37 16 1,16 13-177,-83-39 146,14 13 0,-18-14 0,9 7 0,-9-6 0,1-1 0,0 0 0,-1 1 0,1-1 0,-1 1 0,1-1 0,-1 1 0,1 0 0,-1-1 0,1 1 0,-1-1 0,0 1 0,1 0 0,-1 0 0,0-1 0,0 1 0,1 1 0,-4 2 0,2-3 0,-3 6 7,0 1 0,-1-1 0,0 0-1,-1 0 1,0-1 0,-9 9 0,-44 31 73,31-26-58,-46 28-12,47-32 57,0-1 0,-44 16 0,17-7-12,16-8-98,-1-2-1,-77 18 1,16-8-475,80-20 357,13-2-44,1 0 0,-1-1 0,0 0 0,-9 0 0,10-1 0,3 1-30,1-1-1,0 0 1,-1 0 0,1-1 0,-1 1 0,1 0 0,0-1 0,-1 1 0,1-1-1,0 0 1,0 0 0,-1 0 0,1 0 0,-3-2 0,-9-7-1271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55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 5064,'0'-16'544,"0"12"114,1-1 1,-1 1 0,1-1-1,-1 1 1,1-1 0,0 1-1,3-6 1,-3-4 2700,-1 22-3107,4 94-402,1 25 416,14 185 401,-3-106-40,14 74-140,-17-177-306,8 44 79,11 121 593,-27-195-629,4 99-196,-8-111-79,-2 47 217,-1-59-83,2-29-22,-1 0 0,-5 26-1,4-43 1382,1-6-615,0-17-436,1-26-601,-3 8-71,2 26 48,0-1 0,2-11 0,3-57-5632,-4 35-123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56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1 400 3224,'1'-1'143,"1"-5"-113,-1 0 1,1 1-1,-1-1 1,0 0-1,0 0 1,0-7 0,2-13 787,3-18 1642,-5 28-880,5-21 1,-2 26-1032,-3 9-366,0 0 0,0 0 0,-1 0 1,1 0-1,0 0 0,-1-1 0,0-2 0,15-7 1013,-12 9-1127,-1 1 0,2 0 0,-1 0 0,0 0-1,0 0 1,1 0 0,-1 1 0,0 0 0,1 0-1,0 0 1,6-1 0,6-1 6,25 1-1,-13 1-31,499-46 1454,-134 11-946,-247 21-448,28-3 12,-28 7-33,235-13 77,-331 21-102,-12 1 37,0 1 0,54 6 0,-76-3-52,-3-1 8,0 1 0,0 1 0,0 0 0,13 5 1,-23-6-47,1-1 1,-1 1 0,1 0 0,-1 0 0,0 0 0,0 1 0,0-1 0,0 1 0,-1-1-1,1 1 1,-1 0 0,1 0 0,-1 0 0,0 0 0,0 1 0,0-1 0,-1 1 0,3 4-1,-1 2 2,0-1 0,-1 1 0,1 0 0,-2 0 0,0 0 0,0 0 0,0 0 0,-3 17 0,0 116 4,3-77 1,-1 555 290,11-383 277,-4-125-404,58 436 899,-55-479-1138,0 2 101,42 239-6,-26-125-136,-22-147 106,1 24 0,-10 29 846,5-90-740,-1 10 45,1-10-134,-1-1 0,0 0 0,0 0 0,0 0 0,0 1 0,0-1-1,-1 0 1,1 0 0,0-1 0,0 1 0,-1 0 0,1 0 0,-1-1 0,1 1 0,0 0 0,-1-1 0,1 0 0,-1 1 0,1-1-1,-1 0 1,-3 1 0,3-1-16,-8 1-2,-12 3 40,-36-1-1,1 2-36,14-1-20,-201 30-2357,150-17-835,-4-3 1025,4-5-20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57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0 179 13760,'0'0'314,"4"-8"428,-3 5-718,2 1 0,-1 0 0,0 0 0,0 0 0,1 0 0,-1 0 0,1 1 1,-1-1-1,1 1 0,0-1 0,0 1 0,0 0 0,0 0 0,-1 0 0,1 1 1,0-1-1,4 0 0,14-4-24,8-2-22,0 1-1,0 1 1,41-1 0,-47 4 114,178-10 575,240 0 1262,-131 8-1187,-256 2-688,215-12 188,-152 0-188,-113 13-53,1 0 0,-1 0 0,0 0 0,0 0 0,0-1 0,-1 0 0,1 0 0,0 0 0,-1 0 0,1 0 0,-1-1 0,6-5 0,11-7-73,-19 15-625,-1-12-2296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57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421 170 5984,'4'-7'622,"-2"3"-464,0 0-1,0 0 0,0 1 0,-1-1 1,2-5-1,3-10 1654,-5 15-1716,0 1 1,0 0-1,0-1 0,0 1 1,-1 0-1,1-1 0,-1 1 1,0-1-1,0 1 0,0-1 0,-1 1 1,1-1-1,-1 1 0,0 0 1,0-1-1,0 1 0,0 0 1,-1 0-1,1 0 0,-1 0 1,0 0-1,0 0 0,0 0 0,0 0 1,0 1-1,-1-1 0,1 1 1,-5-4-1,1 3-74,0 0 1,1 0-1,-1 1 1,-1 0-1,1 0 1,0 0-1,-1 1 1,1 0-1,0 0 1,-1 1-1,1-1 1,-10 2-1,-7 1 108,-1 2 0,-24 7 0,10-3-72,23-4-57,1 1 0,0 0 0,0 1 0,1 0 0,-1 1 0,1 0 0,-23 19 0,30-21-43,0 0-1,1 0 1,0 0 0,0 1 0,0-1 0,1 1 0,0 0 0,0 1 0,-4 7 0,7-10 27,-1-1 1,1 1-1,0-1 1,0 1-1,1 0 1,-1-1-1,1 1 1,-1 0-1,1 0 0,0-1 1,1 1-1,-1 0 1,1 0-1,-1-1 1,1 1-1,0 0 1,1-1-1,-1 1 0,1-1 1,1 4-1,3 3 116,1-1 0,0 0 0,0-1-1,1 0 1,0 0 0,0-1 0,1 0-1,0 0 1,10 6 0,15 6 179,44 18 1,-54-26-5,119 45 691,-84-34-801,-33-11 63,42 25 1,-48-25-219,-16-9-13,10 12-61,-13-13 66,0 0 0,0 0 1,0 0-1,0 0 0,-1 0 1,1 0-1,-1 1 0,1-1 1,-1 0-1,1 0 0,-1 1 1,0-1-1,1 0 0,-1 0 0,0 1 1,0-1-1,0 0 0,0 1 1,0-1-1,-1 3 0,0-1 6,0-1-1,0 1 1,0 0-1,0-1 1,0 1-1,-1-1 1,0 1-1,1-1 1,-4 3-1,-1 2 17,-1-1-1,-1 0 1,1 0-1,-1 0 0,-10 5 1,-98 44-226,57-29-533,31-14-2857,-6-1-1220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58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12008,'0'0'1200,"1"2"-1099,1 8-175,0 1 0,0-1 0,-1 0-1,-1 14 1,-5 303 56,5-301 18,-1 0 0,-5 27 0,1-17 0,4-24 2390,2-14-2228,5-9-84,0 0 1,0 1-1,1 0 1,13-15-1,37-36-84,-49 53-11,1 1 1,0 0-1,0 0 0,1 1 1,0 0-1,0 1 0,0 0 0,0 0 1,1 1-1,19-5 0,-27 9 12,0-1-1,1 1 1,-1-1-1,0 1 1,0 0-1,1 1 1,-1-1-1,0 0 1,0 1-1,1 0 0,-1 0 1,0 0-1,0 0 1,0 0-1,0 1 1,0-1-1,0 1 1,-1 0-1,1 0 1,-1 0-1,4 2 1,-3 0-1,0 0 0,0 0 0,0 0 1,0 1-1,-1-1 0,0 0 0,0 1 0,0 0 1,0-1-1,-1 1 0,1 0 0,-1 0 0,0 5 1,17 85 69,-7-10-1732,-9-73-3328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58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12872,'0'0'1164,"2"-1"-959,-1 1-230,-1-1-1,1 1 1,0-1-1,0 1 1,-1 0 0,1 0-1,0-1 1,0 1 0,0 0-1,0 0 1,0 0-1,-1 0 1,1 0 0,0 0-1,0 0 1,0 0 0,0 0-1,0 0 1,-1 1-1,1-1 1,0 0 0,0 1-1,0-1 1,-1 0-1,2 2 1,-1-2-36,0 1 0,-1 0 0,1 0 0,-1 0 0,0 0 0,1 0 0,-1 0 0,0 0 0,1 1 0,-1-1 0,0 0 0,0 1 0,1 3 313,2 18-215,0 0 0,-2 0 0,-1 23 0,1 22 31,4 41 250,0-7-243,-6-99-347,1-1 0,-1 1 1,-1-1-1,1 0 0,0 1 0,-2 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59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53 220 5064,'0'0'232,"1"-1"-14,17-26 166,-13 19 1845,1 0 1,0 0-1,14-11 1,-1 5-1162,-16 12-1072,0 0 1,0 0 0,0 0 0,0-1 0,0 1 0,-1-1 0,1 1 0,2-5 0,-4 6-6,-1 0 0,1-1 0,0 1-1,-1 0 1,1-1 0,-1 1 0,1-1-1,-1 1 1,1-1 0,-1 1 0,0-1-1,0 1 1,0-1 0,0 1 0,0-1-1,0 1 1,0-1 0,-1 0 0,1 1-1,-1 0 1,0-3 0,-4-8-31,4 8 32,0 1-1,0-1 0,-1 1 1,1 0-1,-1 0 0,0 0 1,0 0-1,-3-3 1,0 0 8,2 2 0,-1 0 0,0 0 0,0 1 0,-6-5 0,10 8-3,-1-1 0,0 1 1,1 0-1,-1 0 1,0-1-1,1 1 1,-1 0-1,0 0 0,1 0 1,-1 0-1,0 0 1,0 0-1,1 0 1,-1 0-1,0 0 0,1 0 1,-1 0-1,0 1 1,1-1-1,-1 0 1,0 0-1,1 1 1,-1-1-1,0 1 0,1-1 1,-1 0-1,1 1 1,-1-1-1,1 1 1,-1-1-1,1 1 0,-1-1 1,0 2-1,0-1-3,-2 2-8,-1 1-1,1 0 1,-1 0-1,1 1 1,0-1-1,1 1 1,-5 8-1,-9 38-107,8-26 44,0 4 70,1 0-1,1 0 0,1 1 1,2-1-1,1 1 1,3 42-1,8 68 73,8-58 43,-16-67-82,1-1 0,8 28 0,-8-30-94,0 0 1,-1 0-1,0 1 1,-1 20 0,-1-10-14,1-17-511,-1 0 1,0 1-1,0-1 1,-1 0 0,0 0-1,-2 5 1,2-8-861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7:59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1 242 3224,'0'0'288,"8"-8"-288,2 2 0,-2-2 0,9 3 2920,1-2 536,13-1 96,5 3 31,-2 2-2999,1-2-584,0 5-136,-5 0-24,1 0-743,-3 0-153,19 5-32,-12-10-8</inkml:trace>
  <inkml:trace contextRef="#ctx0" brushRef="#br0" timeOffset="1">566 31 3224,'-4'-8'288,"4"2"2888,4 1 584,6-3 112,-2 5 31,0 3-3311,2 0-656,-2 0-136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8:01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1 383 3224,'0'0'11017,"8"4"-10746,-2-2-126,1-2 1,-1 1 0,1-1-1,0 0 1,7-1-1,5 0 178,41-3 745,-23 1-581,-19 2-250,-4 0-169,0 0 0,0-1 0,-1 0 0,19-5-1,23-10 154,76-14-1,58 2 514,-100 16-559,-35 4-133,28-4 86,114-7 32,-59 1-96,140-14-64,-41 8 511,-91 5-1014,-23 2 1121,-114 17-405,-7 1 842,-3-7-965,0 1-90,-2 0 0,0 2 18,3 3 72,-12-11 306,4 7-396,1 0 0,-1 1 0,0-1 0,0 2 0,-1-1 0,1 1 0,-1 1 0,-18-3 0,-37-7 0,48 7 0,-1 2 0,1 0 0,-23-1 0,9 3-131,-39-8-1,39 5 40,-38-1-1,-63 13 341,97-3-168,34-5-1,3 1-550,2 1 441,0 0 0,0 0 0,0 0 0,1 0-1,-1-1 1,1 0 0,8 1 0,37 2 29,-30-3-5,112 10-4,117 4-44,-83 4-79,-152-17 132,0 1-1,-1 0 0,0 0 1,0 2-1,0 0 1,18 9-1,-28-12 6,-1-1-1,0 1 0,1-1 1,-1 1-1,0 0 0,0 0 1,0 0-1,0 0 0,-1 0 1,1 0-1,0 1 0,-1-1 1,0 0-1,1 1 1,-1 0-1,0-1 0,1 6 1,-1-4-4,-1 0 1,0 0 0,0 0 0,0 0-1,0 0 1,-1 0 0,1-1 0,-1 1 0,0 0-1,0 0 1,-3 4 0,-2 6-2,-1-1 0,-1 1 0,0-2 0,-1 1 0,-15 15 0,14-17 13,-1 0 0,0-1 0,-1-1 0,0 0 0,-16 9 0,-70 31-125,51-26 20,-84 35 366,-26 14-172,4-4 38,150-67-128,3-1-14,-1 0 0,0 0 1,1 1-1,-1-1 0,1 0 0,-1 0 1,1 0-1,-1 1 0,1-1 0,-1 0 1,1 1-1,0-1 0,-1 0 1,1 1-1,-1-1 0,1 0 0,0 1 1,-1-1-1,1 1 0,0-1 0,-1 1 1,-4 2-135,5-3 134,-1 0 0,1 0 0,0 0 0,0 0 0,0 0 0,0 0 0,-1 0 0,1 0 1,0 0-1,0 0 0,0 0 0,0 0 0,-1 0 0,1 0 0,0 0 0,0 0 0,0 0 0,0 0 0,-1 0 0,1 0 0,0 1 0,0-1 0,0 0 0,0 0 0,0 0 0,0 0 0,-1 0 0,1 1 0,0-1 0,0 0 0,0 0 0,0 0 0,0 0 0,0 1 0,0-1 0,0 0 0,0 0 0,-2 10-1458,-3 5-5740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0:12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325 407 3224,'-2'-1'240,"0"1"886,0-1-1,0 0 1,-1 0 0,1-1 0,0 1 0,-3-3 0,0-3-874,4 6 47,1 1-477,-1 0 210,1 0 0,-1 0 0,1 0 0,0 0-1,-1 0 1,1 0 0,-1 0 0,1 0 0,0 0 0,-1-1-1,1 1 1,0 0 0,-1 0 0,1 0 0,-1 0 0,1-1-1,0 1 1,-1 0 0,1 0 0,0-1 0,0 1 0,-1 0 0,1 0-1,0-1 1,0 1 0,-1 0 0,1-1 0,0 1 0,0 0-1,0-1 1,-1 1 0,1-1 0,-7-13 425,7 8-425,0 1-27,0 0 0,0 1 0,1-1 0,-1 0 0,1 0 0,0 0 0,1 0 0,-1 1 0,1-1-1,0 1 1,0-1 0,3-4 0,-3 5 19,0 0 0,0 1-1,0-1 1,-1 0 0,2-5 0,7-15 392,-1 10-208,1 0-1,0 0 1,14-13 0,-12 14-163,-9 9-39,0 1 0,0 0 0,0 0-1,1 0 1,4-4 0,31-19 24,-23 14-4,0 1 0,1 1 0,1 0 0,25-10 0,0 4 25,-20 7-40,39-10 0,-53 17-11,0 1 0,-1 0 0,1 0-1,0 1 1,0 0 0,0 1 0,-1 0 0,13 2 0,-14 0 0,0-1 0,-1 1 0,1 1 0,-1-1 0,10 8 0,-5-4 0,-4-2 0,0 1 0,0 0 0,0 1 0,-1-1 0,0 1 0,-1 1 0,6 7 0,13 17 0,-20-25 13,1 0 1,-1 0 0,-1 0 0,1 1 0,-1 0 0,3 14 0,0-4 30,-2-4 6,0 0 1,-1 1-1,-1-1 0,-1 1 1,0-1-1,0 1 0,-3 19 1,1-22-4,0 2 31,0 0 0,-1 0 0,-7 26 1,-5 2 78,5-13-16,-16 36-1,-21 37 34,-26 53-71,49-111-74,12-22-6,-1 0-1,0-1 1,-2 0 0,-21 24 0,-8 1 31,-2-3 1,-85 64-1,97-83-5,7-4 93,-37 21 0,36-26 101,6-3-166,0 0 0,-1-2 0,0 0 0,0-2-1,-28 8 1,45-16-61,-1 2 6,0-1 0,0 0 0,0 0 0,0-1 0,0 1 0,0-1 0,0-1-1,-7 0 1,-10-1 70,20 2-65,-1 0-1,0-1 1,0 1-1,1-1 1,-1 0-1,0 0 1,-5-2-1,4 1 11,3 2-27,1 0-1,0-1 1,0 1 0,0-1 0,0 1-1,-1-1 1,1 1 0,0-1 0,0 0 0,0 1-1,0-1 1,0 0 0,1 0 0,-1 0-1,0 0 1,0 1 0,0-1 0,1-1 0,-1 1-1,0 0 1,1 0 0,-1 0 0,1 0-1,0 0 1,-1 0 0,1-1 0,0 1 0,-1-2-1,1-2-35,0 0-1,0 0 0,0 0 1,0 0-1,1 0 0,0 0 1,0 1-1,0-1 0,3-6 0,3-17-71,-4 20 76,0 0-1,1 0 0,0 1 1,0 0-1,0-1 1,1 2-1,0-1 1,6-6-1,-8 9 23,1-1-12,1 0 0,0 1 0,1-1 0,-1 1 0,1 0 0,-1 0 0,1 1-1,0 0 1,1 0 0,-1 0 0,0 1 0,10-3 0,-4 2 2,0 1 1,0 0-1,0 1 1,0 0-1,0 1 1,16 2-1,31 9 10,-47-9 0,0 0 0,14 6 0,15 2 0,21 4-106,30 4-29,87 6-106,-107-13 365,15 2 10,-52-12-66,0-1-1,0-2 0,51-10 1,-62 9-35,-16 2 1,1 0 1,-1 0-1,15-5 0,-2-1-32,24-6-81,33-10 22,-71 20-115,-5 2-27,0 1-8,30-11-673,-31 11-145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8:31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351 152 3224,'0'0'511,"-4"-13"-70,2 10-242,0-1 0,-1 1 0,1 0 0,-1 0 0,1 1 1,-1-1-1,0 0 0,-3-2 0,5 5 175,-2-3 495,2 3-806,1 0 1,0 0-1,0 0 1,0 0-1,-1 0 1,1 0 0,0 0-1,0 0 1,0 0-1,-1 0 1,1 0-1,0 0 1,0 0 0,0 0-1,0 0 1,-1-1-1,1 1 1,0 0-1,0 0 1,0 0-1,0 0 1,0 0 0,0-1-1,-1 1 1,1 0-1,0 0 1,0 0-1,0 0 1,0-1-1,0 1 1,0 0 0,0 0-1,0-1 1,-5-20 6300,-3 24-6207,4 1-185,-1-1 1,1 0-1,-1 1 1,1 0 0,0 0-1,1 0 1,-1 1-1,1-1 1,-5 8-1,-2 4-70,-33 51 330,38-58-210,0 1 1,-6 13 0,-3 9-141,0-5 92,-28 39-1,20-33 188,12-17-123,-1-1 1,-13 14-1,12-13-57,8-11-58,0 0 1,0 0-1,0 0 0,-8 6 0,8-7 1023,11-10-719,12-11-195,12-27 144,-23 32-157,0 0-1,-1 0 1,9-22-1,1-1-20,-4 7 2,-10 20 0,1-1 0,8-12 0,26-42 0,-25 40 0,1 1 0,1 0 0,19-22 0,-18 27-43,0 1-1,26-19 0,-35 30 30,0 0 0,1 1 0,0-1 0,0 1 0,0 1 0,0-1 0,1 1 0,-1 1 0,11-2-1,1-3 1,-10 7-58,20 11-63,-29-11 133,0 0-1,0 0 1,-1 1 0,1-1-1,0 0 1,0 1 0,-1-1-1,1 0 1,0 1-1,-1-1 1,1 1 0,0-1-1,-1 1 1,1-1 0,-1 1-1,1 0 1,0-1-1,-1 1 1,0-1 0,1 1-1,-1 0 1,1 0-1,-1-1 1,1 2 0,-1 1-9,16 22-2,-10-18 13,-2 1 0,1-1 0,6 16 1,32 115 398,-22-64-233,-13-45-117,14 38 0,-17-57-45,0 1 0,8 11 0,-12-20 2,-1-1-1,1 1 1,0-1-1,-1 1 0,1-1 1,-1 1-1,1-1 1,-1 1-1,0 0 0,1 2 1,-1-2-6,0-1 0,0 1-1,0-1 1,0 0 0,1 1 0,-1-1 0,1 1-1,-1-1 1,2 2 0,-1-1 6,1 0 1,0 1-1,0-1 0,-1-1 0,1 1 0,1 0 0,-1 0 1,4 2-1,-1-1 5,16 16 31,-14-12 59,-3-3-501,0 0 0,0 0 0,0 0 0,0 0 0,1-1 0,0 0 0,-1 0 1,1 0-1,1 0 0,5 1 0,9 0-4472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8:49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1 532 3368,'0'0'3102,"11"0"-2596,-4 0-349,1 0 116,1-1 0,0 0 0,0 0 0,0-1 0,15-5 0,13-1-147,-18 4 211,0 0-1,-1-1 1,24-11 0,22-5 231,214-46 188,-215 51-475,13-3 383,269-37 837,3 19-499,-217 29-669,194-8-656,-56 1 960,-174 8-403,291-25 598,-123 11-540,56-5-108,-118 7-146,28-1-2,-111 13-30,56-2 52,21-1-58,-97 3 0,55-4 0,42-12 222,-153 17-130,-42 6-72,0 0 0,0 0 0,0 0-1,1 0 1,-1 0 0,0 0 0,0 0 0,0 0 0,0 0 0,0 0 0,0 0 0,1 0 0,-1 0 0,0 0-1,0 0 1,0 0 0,0 0 0,0 0 0,0 0 0,0 0 0,1 0 0,-1 0 0,0 0 0,0 0 0,0 0 0,0 0-1,0 0 1,0 0 0,0 0 0,0-1 0,1 1 0,-1 0 0,0 0 0,0 0 0,0 0 0,0 0 0,0 0-1,0 0 1,0 0 0,0-1 0,0 1 0,0 0 0,0 0 0,0 0 0,0 0 0,0 0 0,0 0 0,0 0-1,0-1 1,0 1 0,0 0 0,0 0 0,0 0 0,0 0 0,0 0 0,0 0 0,0-1 0,-9-4 402,-17-2 23,-80-4-120,94 10-306,-138 0-18,82 2-19,-179 7-261,118-12 362,63 0 25,-93 8 0,139-2-158,-53 3-759,106 0 625,544-2 312,-377 5-128,-134-4 0,-30-1 0,1 1 0,-1 2 0,53 16 0,-81-19 14,-8-2-5,0-1-1,0 1 1,0 0 0,0 0 0,0-1-1,0 1 1,0 0 0,-1 0 0,1-1 0,0 1-1,0 0 1,0 0 0,-1-1 0,1 1 0,0 0-1,-1 0 1,-1 2 15,0 0 0,0 0 0,-1-1 0,1 1 0,-1-1-1,1 1 1,-1-1 0,0 0 0,-5 3 0,-30 14 113,32-16-125,-54 20-27,-89 24 0,63-23 261,25-6-128,-88 31-115,18 1-924,42-20-3153,46-18-1586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8:54.9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122 119 4144,'0'0'319,"1"-1"-210,3-5-224,-3 2 734,1 1-1,0 0 0,0 0 1,0 0-1,1 0 0,-1 0 1,1 0-1,0 1 1,3-4-1,6-6 224,-1 0-477,-5 5-365,-4 5-11,-1-1 0,1 1 0,-1 0 0,0-1 0,0 1 0,0-1 0,-1 0 0,1 1 0,0-1 0,-1 1 0,0-1 0,1-4 0,-1 3-56,0 3-59,2-5 2036,-5 13-1318,0 3-619,0 1 0,-1 15 0,-4 16 6,-5 6 21,-40 152 0,20-65-39,-34 162-172,62-234-2704,4-55 1948,-1 24-3237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12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55 2304,'8'-4'483,"2"-8"2435,-9 10-2554,0 1 1,0-1 0,0 0-1,1 1 1,-1-1 0,1 1 0,-1 0-1,1-1 1,-1 1 0,1 0-1,0 0 1,0 0 0,2-1-1,12-5-365,21-4-136,-35 10 619,-2 2-451,0 0 0,1 0 0,-1 0 0,0-1 0,1 1 0,-1 0 0,1 0 0,-1 0 0,1-1 0,-1 1-1,1 0 1,0 0 0,1 0 0,-1 0-4,0 0 0,0 0 0,-1 0 0,1 0-1,0 0 1,0 0 0,0 1 0,-1-1 0,2 2 0,0 19 164,0-1 0,-1 1 0,-1-1 0,-1 1 1,-6 32-1,2-13 6,-3 62 31,-1 18-215,-4 28 675,13-105-596,0-29-171,0-1-1,0 1 0,-4 17 0,3-13-297,1-18 768,-1 1-1098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13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132 108 3224,'6'0'5222,"-4"0"-4848,-1 0 0,1 1 0,0-1 0,0 0 1,-1 1-1,1-1 0,0 1 0,-1-1 0,1 1 0,-1 0 0,1 0 0,-1-1 0,1 1 0,1 2 0,0-1-243,-1 1 1,0-1-1,0 1 1,0-1-1,0 1 1,0 0 0,1 3-1,2 5-335,-1 1 0,0-1-1,3 15 1,-6-22 452,34 155 4,-31-146-252,1-1 0,0 0 0,1-1 0,11 18 0,-6-11 0,-10-16 12,1 1 0,-1 0 0,1-1 0,0 1 0,0-1 0,0 0 0,0 0 0,1 1 0,-1-2 0,1 1 0,-1 0 0,1 0 0,-1-1 0,1 1 0,5 1 0,-5-3 1,-1 1 1,1-1-1,-1 0 1,1 0 0,0 0-1,-1 0 1,1 0-1,-1 0 1,1-1 0,-1 1-1,1-1 1,-1 0-1,1 0 1,-1 0 0,0 0-1,1 0 1,-1 0-1,0-1 1,3-2 0,3-3 22,0 0 1,-1 0 0,0-1 0,0 0 0,-1 0 0,0 0 0,0-1 0,-1 0-1,0-1 1,0 1 0,-1-1 0,-1 1 0,3-12 0,-2 3 137,0 0-1,-1 0 1,-1 0 0,-1-1-1,-1 1 1,-2-30-1,0 39-145,1-1 0,-1 1-1,0 0 1,-1 0-1,0 0 1,0 0-1,-1 1 1,-1-1 0,1 1-1,-1 0 1,0 0-1,-1 1 1,0 0-1,0 0 1,-1 0 0,1 0-1,-2 1 1,1 0-1,-1 1 1,1 0-1,-1 0 1,-1 0 0,1 1-1,-1 1 1,0-1-1,1 1 1,-2 1-1,1-1 1,0 2 0,-12-2-1,2 3-190,0 2 0,0 0-1,0 0 1,0 2 0,1 0 0,-1 2-1,1 0 1,1 1 0,-1 0-1,-22 14 1,-7 4-643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06.2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487 79 4144,'-1'-4'9056,"-2"-2"-9067,0 3-230,1 0 0,-1-1 0,0 1 0,0 0 1,0 1-1,0-1 0,-7-4 0,-4-4-1680,7 4 319,-18-14 2236,25 21-397,-1 0-1,0 0 1,0 0-1,1 0 1,-1 0-1,0 0 1,1 0-1,-1 0 1,0 1 0,1-1-1,-1 0 1,0 0-1,1 1 1,-1-1-1,1 0 1,-1 1-1,0 0 1,-1 0-790,-1 2 557,0 0-1,1 0 0,-1 0 0,0 0 1,1 1-1,0-1 0,-1 1 0,1-1 1,1 1-1,-1 0 0,-1 5 1,-6 11 190,-49 78 262,54-92-444,-106 220 208,49-93-220,-3 0 12,51-105 70,7-13 117,0 0-1,-19 28 1287,26-55-932,16-57-234,-3 16-596,-1 8 186,61-217-184,-25 145 158,-43 103 114,1 0 1,1 1 0,0 0 0,1 0-1,0 1 1,16-17 0,-8 13 57,0 0 0,1 1 1,32-20-1,-46 32-65,1 0-1,0 1 1,0-1 0,0 1 0,1 0 0,-1 0-1,1 1 1,-1 0 0,1 0 0,-1 0 0,1 0-1,-1 1 1,11 1 0,-9 0 10,-1 0 0,1 1 0,0 0 1,0 0-1,-1 1 0,1-1 0,-1 2 0,0-1 0,0 1 0,8 6 1,-3-2 287,3 2-122,17 16 0,-27-22-199,-1 0 1,1 0-1,-1 0 1,0 1-1,0-1 1,0 1-1,0 0 1,2 7 0,-3-8 32,-1 0 0,0 0 0,0 0 0,0 0 0,-1 0 0,1 0 0,-1 0 0,0 0 0,0 0 0,0 0 0,-1 0 0,1 0 0,-1 0 0,0 0 0,0 0 0,0 0 0,-1-1 0,0 1 0,1 0 0,-4 4 0,-2 4 0,-1-1 0,0 1 0,0-1 0,-1-1 0,-13 13 0,-58 44 0,45-38 0,-17 13-20,-79 48 0,14-13 713,59-41-820,57-34 121,6-1-1,18-4 3,27-4 76,-6 0 98,60-1 0,-80 8-167,0 0 0,0 2 0,-1 1 0,30 7 0,-43-6-3,0-1 0,0 1 0,0 1 0,-1 0 0,1 0 0,-1 1 0,-1 0 0,16 14 0,-17-11 10,-6 2 33,-2-8-29,0 0 0,0 0 1,0 0-1,0 0 0,-1 0 0,0 0 0,1 0 1,-1 0-1,0-1 0,0 1 0,0-1 1,-1 0-1,1 1 0,-1-1 0,1 0 0,-4 2 1,-5 3 33,0 0 0,-21 9 0,-13 1 75,-56 15 0,-7 2-65,-23 12-60,66-31-945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06.6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106 0 12440,'0'0'5675,"-1"2"-5376,-1 3-337,0 0 0,0 0 0,1 0 0,0 0 0,-2 11 0,-4 17-41,-76 198-1181,80-212 1068,3-17-33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07.0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1 132 14312,'0'0'1297,"0"-1"-1068,0 0-228,0 1 0,0-1-1,0 1 1,0-1 0,0 1-1,0-1 1,0 1 0,0-1 0,0 1-1,0-1 1,0 1 0,0 0-1,0-1 1,1 1 0,-1-1-1,0 1 1,0-1 0,0 1 0,1 0-1,-1-1 1,0 1 0,1 0-1,-1-1 1,0 1 0,1 0 0,-1-1-1,0 1 1,1 0 0,-1 0-1,1-1 1,-1 1 0,1 0-1,1-1 3,20-12-359,0 2 1,1 0 0,1 1 0,43-12 0,-46 16-683,73-30-4808,-75 29 11914,-18 7-5996,0 1 1,0 0 0,-1-1-1,1 1 1,0 0 0,-1-1-1,1 1 1,0 0 0,-1 0-1,1 0 1,-1 0 0,1 0-1,-1 0 1,0 0 0,1 0-1,-1 1 1,3 19 460,-2-15-313,0 8-8,-1 0 1,0 0-1,-3 19 1,0-6-14,-13 109 358,3-44-320,-72 334 711,51-286-888,17-73-60,16-58-46,1-7-188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07.4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58 15288,'0'0'1385,"2"0"-1141,111-39 1030,-108 38-1274,-1 0 0,1-1 0,0 1 0,-1 1 0,1-1 0,0 1 0,0 0 0,-1 0 0,1 0 0,0 0 0,9 3 0,-7-2-6,1-1-1,-1 0 1,0 0-1,1-1 1,-1 0-1,14-4 1,15-1-686,-10 5-117,0-2-28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08.3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222 39 3168,'0'0'381,"9"-4"213,0-6 1128,-8 9-1264,0 0 1,1 0-1,-1 0 0,0 0 1,0-1-1,0 1 0,1-1 1,-1 1-1,-1-1 0,1 1 1,0-1-1,5-7 3307,-6 9-3735,1 10 679,-22 44-274,16-41-339,0 0 1,-10 16 0,-7 17 92,-49 159 75,61-173-264,-16 32 0,8-22 0,13-32 18,0 1 0,-1-1-1,-9 10 1,3-2-25,5-9 7,1-2 0,2-4-20,3-2-80,-4 6-46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0:14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726 195 3536,'0'0'9864,"-6"-15"-8219,-6-11 260,10 23-1803,1 1-1,-1 0 0,1-1 1,-1 1-1,1 0 1,-1-5-1,-6-10 402,2 7-304,4 5-138,0 1 0,-1-1 1,1 1-1,-1 0 0,0 0 0,-1 0 1,1 0-1,0 1 0,-1-1 0,0 1 1,-4-3-1,-25-12 284,25 13-315,1 1 0,-1 0 0,0 0 0,-16-5-1,8 5-17,-1 1-1,1 1 0,-1 0 1,1 1-1,-1 1 0,1 1 1,-1 0-1,1 1 0,-1 1 1,1 0-1,-17 7 0,-1-1-7,22-5-21,-1-1 1,1 2-1,0-1 0,-11 8 0,6-3-6,2-1-4,1 1 0,-1 0-1,-13 13 1,11-8 15,12-10 4,0 0 1,0 0-1,0 0 1,0 1-1,1 0 1,-5 6-1,5-3-6,-1-1 0,0 0 0,-1 0 0,-6 7-1,8-10 6,1 2 0,-1-1-1,1 0 1,1 0 0,-5 11-1,0 1-18,3-8 16,1 0-1,-1 0 0,2 0 0,-3 14 0,1-5 14,3-15-7,0 0 1,0 0 0,0 0-1,1 0 1,-1 1-1,1-1 1,0 0 0,0 0-1,1 5 1,0 0-1,0-3 6,-1 0-1,1 0 1,0 0-1,1 0 1,-1-1 0,1 1-1,0 0 1,0-1-1,0 1 1,4 5-1,9 11 1,1 1 0,5-2 0,-8-7 0,27 20 0,-27-23 0,-10-8 0,0 0 0,0 1 0,1-1 0,-1 0 0,1 0 0,-1-1 0,6 3 0,-4-3 3,4 2 16,1 0 0,-1 0 0,1-1 0,0-1 1,14 1-1,42-2 75,-53-4 107,-2 0-46,21-6-187,-30 9-57,-1 0 152,9-4 128,-3 1 187,-7 3-375,0 1-1,0 0 1,0 0 0,0 0-1,0 0 1,0-1-1,0 1 1,0 0 0,0 0-1,0 0 1,0 0 0,0-1-1,0 1 1,0 0 0,0 0-1,0 0 1,0 0-1,0 0 1,0-1 0,0 1-1,0 0 1,0 0 0,-1 0-1,1 0 1,0 0 0,0 0-1,0-1 1,0 1-1,0 0 1,0 0 0,-1 0-1,1 0 1,0 0 0,0 0-1,0 0 1,0 0 0,0 0-1,-1 0 1,1 0-1,0 0 1,0 0 0,-1 0-1,0-1 89,-1-1-32,0 2-60,-1-2 10,-1 0-1,0 0 0,1 0 1,-1 1-1,0 0 0,0 0 1,0 0-1,-6-1 0,3 1-15,1 0-1,-1 0 0,1 0 0,-1 1 0,1 0 0,-1 0 0,1 1 0,0 0 1,-10 2-1,-6 1-76,21-4 81,0 0 0,0 0 0,0 0 0,0 0 0,0 0 0,0 1 0,0-1 1,0 0-1,0 1 0,0-1 0,0 1 0,0-1 0,0 1 0,0-1 0,0 1 0,0 0 1,-1 0-1,-1 2 1,-9 2-8,10-4-4,0-1 0,1 1 0,-1 0 0,0 0 0,0 0 0,1 0-1,-1 0 1,0 0 0,1 0 0,-1 0 0,1 1 0,0-1 0,-2 3-1,-9 12-74,4-4 72,0 0 0,-1-1 0,-14 14 0,19-21 5,1-1 0,0 0 0,0 1 0,0 0 0,0-1 0,1 1-1,0 0 1,-1 1 0,1-1 0,1 0 0,-1 1 0,1-1 0,0 1 0,-2 6 0,-2 12-53,5-21 59,-1 0 1,0 0-1,1 1 1,-1-1-1,1 0 1,-1 0-1,1 0 1,0 0-1,0 1 1,1 2-1,0 1-4,-1 0 0,1 0-1,-1 0 1,0 6 0,1 14-3,0-13 12,0-10-4,-1 0 1,0 0 0,1 0 0,-1 0 0,1-1 0,0 1 0,0 0-1,0 0 1,1-1 0,-1 1 0,0-1 0,1 1 0,0-1 0,2 4-1,2 1 35,1 1-1,0-1 0,0-1 0,1 1 0,-1-1 0,1-1 0,1 1 1,-1-1-1,1-1 0,0 0 0,0 0 0,0 0 0,19 3 0,-6-1-20,1-2 0,0-1-1,0-1 1,0-1-1,0 0 1,42-6-1,27-7-325,79-26 1078,-161 37-761,2 1 0,-5-2-13,-5 1-70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09.8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 7 14888,'0'0'1487,"1"-1"-1357,1-5 636,3 33-506,-7 11 152,-2 1-1,-16 69 0,2-17-254,-1 0-87,-1 10-11,18-81-50,-2 0-1,0 0 0,-1 0 0,-10 24 1,5-13-1578,6-20-2250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11.1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931 109 11312,'1'-2'256,"3"-6"118,-3 5-307,1 0 1,0-1 0,-1 1 0,1 0-1,-1-1 1,0 1 0,0-1 0,0-5 0,0 8-58,-1 0 0,0 0 1,0 0-1,1 0 1,-1 0-1,0 0 1,0 0-1,0 0 0,0 0 1,0 0-1,0 0 1,0 1-1,0-1 0,0 0 1,-1 0-1,1 0 1,0 0-1,-1 0 1,1 0-1,0 0 0,-1 1 1,1-1-1,-1 0 1,0-1-1,-4-4 88,4 4 168,1 1-202,-1 0 1,0 0-1,0 0 1,0-1-1,0 1 1,0 0-1,0 0 1,0 1 0,0-1-1,0 0 1,0 0-1,0 0 1,0 1-1,-3-2 1,-4-3 193,6 4-216,0-1-1,0 1 0,0 0 1,0 0-1,-1 0 0,1 0 1,0 1-1,0-1 0,-1 0 1,1 1-1,-1 0 0,1 0 1,0-1-1,-1 1 0,1 1 1,-4-1-1,-6 2 151,0 0 1,-12 5-1,13-4-64,-3 1-190,0 0 1,1 2-1,0-1 0,1 2 0,-1 0 0,1 0 0,0 1 1,1 1-1,0 0 0,-18 18 0,-57 50 49,-17 19 34,41-30 177,13-16-158,3 1 0,-56 83 0,69-79 214,2 2 1,2 1 0,3 1-1,2 1 1,-25 103-1,42-129-179,2 1 0,1 0 0,2 1 0,1-1 0,2 0-1,1 0 1,9 45 0,-7-61-62,1 0 1,0 0-1,2-1 0,0 0 0,1-1 1,0 1-1,2-2 0,0 1 0,1-1 1,0-1-1,1 0 0,1 0 0,0-1 1,22 17-1,-6-9-133,1-2 0,58 30 0,-59-36-2749,49 16-1,-34-18-2172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11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697 0 5064,'0'0'389,"1"1"-250,13 11 1918,-1-2 1,1 0 0,20 11-1,-15-10 77,21 18 0,-21-13-2118,-2 1 0,0 0 0,27 38 0,30 66-579,-63-101 626,-1 1-1,-1 1 0,-1 0 0,-1 0 0,0 0 0,-2 1 0,-1 0 0,2 34 0,-5-43-51,-1 0 0,0 0-1,-1 0 1,-1 0 0,0 0-1,-1 0 1,-1-1 0,0 1-1,0-1 1,-2 0 0,0 0-1,0-1 1,-1 0-1,0 0 1,-13 16 0,-5-2 100,-56 43 0,69-59-95,-141 95 183,96-68-134,-453 261-1734,428-256 715,3-5-6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23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365 87 3224,'0'0'3656,"0"-1"-3227,0-1-520,-1 0 1,2 0-1,-1 0 0,0 0 1,0 0-1,1 0 0,-1 0 1,1 0-1,1-3 0,-2 4 88,0 0 0,1 1 0,-1-1-1,0 0 1,0 1 0,0-1-1,0 0 1,1 0 0,-1 1 0,0-1-1,0 0 1,0 1 0,-1-1-1,1 0 1,0 0 0,0 1 0,0-1-1,0 0 1,-1 1 0,1-1-1,0 0 1,-1 1 0,1-2 0,-3-7 2008,3-7 2082,0 14-3549,-9-10 49,7 11-513,0 0 1,0 1-1,-1-1 1,1 0-1,0 0 1,0 1-1,-1 0 1,1-1-1,0 1 1,-1 0-1,1 0 1,0 0-1,-1 0 1,1 1-1,0-1 1,0 1-1,-1-1 1,1 1-1,0 0 1,0 0-1,0 0 1,0 0-1,-3 2 1,-3 2 24,0 1 1,0 0-1,-10 10 1,3-2-266,-9 9 323,-24 29 0,-16 16-104,51-55-53,-1 1 0,-12 17 0,21-24 0,0 0 0,0 0 0,1 1 0,0-1 0,1 1 0,-6 16 0,2-1 0,5-19 0,0 1 0,0 0 0,1 0 0,0 0 0,0 0 0,0 9 0,0 10 0,0-13 0,1 0 0,2 20 0,11 0-54,-12-29 46,0 0 1,0-1-1,-1 1 0,1-1 0,0 1 0,1-1 1,-1 1-1,0-1 0,0 0 0,0 1 0,1-1 1,-1 0-1,1 0 0,-1 0 0,1 0 1,-1 0-1,1 0 0,3 0 0,33 10 61,-37-11-43,1 1 0,4 1 29,0-1 0,0 0 1,0 0-1,-1-1 0,1 1 0,0-1 1,0 0-1,0-1 0,8-1 1,21-5 198,-25 5-213,0 0 0,0 0 0,18-8 0,-9 2 17,-1 0 0,0-2 0,-1 0 0,0-1 0,0-1 0,-1 0 0,-1-1 0,16-17-1,-18 14 51,0 3-45,-1-1 0,-1 0 0,17-30 0,-26 41-40,4-8 106,0 0-1,-1 0 1,-1-1-1,7-21 0,-11 29-81,1 0 0,-1 0 0,0 0 0,0 0-1,0 0 1,0 0 0,-1 0 0,1 0 0,-1 0 0,0 1-1,0-1 1,-1 0 0,1 0 0,-1 0 0,0 1-1,0-1 1,0 1 0,0 0 0,-4-4 0,2 2 5,0 0 0,-1 1 0,0-1 0,0 1 0,0 0 0,0 1 0,-1-1 0,1 1 0,-1 0 1,0 1-1,0-1 0,0 1 0,0 0 0,0 1 0,-1-1 0,1 1 0,0 1 0,-9-1 0,5 1-26,-1 1 0,0 0 0,1 1 0,-1 0 0,1 0 0,0 1 0,0 1 0,0 0 0,0 0-1,-13 8 1,2-1-10,16-9-3,0 0 1,0 0-1,1 1 1,-1 0-1,1 0 0,0 0 1,-8 8-1,8-6-29,-1 0-1,1 0 1,-1 0 0,-1 0 0,1-1-1,0 0 1,-1 0 0,-11 5-1,7-4-19,0 1-1,-15 12 0,-6 3-5934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24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12 3224,'0'0'11844,"-8"0"-12288,7 0 452,1 0 1,-1 0 0,0 0 0,0 0 0,1 0 0,-1 0 0,0 0 0,1 1 0,-1-1 0,0 0 0,1 0 0,-1 1 0,0-1 0,0 1-1,0-1 21,1 0 0,0 0-1,0 1 1,0-1-1,0 0 1,0 0 0,0 0-1,0 1 1,0-1 0,0 0-1,0 0 1,0 0-1,0 1 1,0-1 0,0 0-1,0 0 1,0 0-1,0 1 1,0-1 0,0 0-1,0 0 1,0 0-1,0 1 1,0-1 0,0 0-1,0 0 1,0 0-1,0 0 1,1 1 0,10 9 906,-1-5-693,-1-1 0,1-1 0,0 0 0,0 0 0,0-1 0,14 1 0,63-1 235,-56-2-325,97-10-139,-59 3-13,-45 4-50,41-11-1,-44 9-169,11-7-5062,-16 8-426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6:09:45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125 115 2304,'-4'-8'200,"0"0"-5,2 3 471,-1 0 0,0-1 0,0 1 0,0 0 1,-1 0-1,1 1 0,-1-1 0,-8-6 0,-1-2-340,9 8-211,-1 1 0,0-1 1,0 1-1,-1 0 0,-6-4 1,11 8-13,0-1 1,1 1 0,-1-1 0,0 1-1,1 0 1,-1-1 0,0 1 0,1 0 0,-1-1-1,0 1 1,0 0 0,1 0 0,-1 0-1,0 0 1,0 0 0,0 0 0,0 0-1,0 0-85,0 1 1,1-1-1,-1 1 0,0 0 0,1-1 0,-1 1 0,0 0 0,1-1 1,-1 1-1,1 0 0,-1 0 0,1-1 0,0 1 0,-1 0 0,1 0 1,0 1-1,-2 6 86,0 1 0,1-1 0,0 1 1,1 0-1,-1-1 0,2 1 0,1 12 0,-1-16-36,8 76 5,3 24 265,0-2-218,1 20-128,1 80 357,-4-75 790,-3 60-75,2-41-1064,-8-96 3823,-3-52-3769,-5-1-32,5 1 26,0-1-25,0 0 20,-5-3-22,6 3 38,-11-5-45,11 6 54,0 0-14,-2-5-33,2 5 72,11 9-370,37 22 295,1-1 0,2-3 0,68 26 0,6 4-91,32 12 79,-106-48 40,-14-6 26,0-1 1,53 11 0,-8-6-75,-47-9 33,52 7 0,-30-7-82,-40-6 520,1 0 0,27 1 0,-67-12 369,9 7-789,7 0-20,-1 0-1,1 1 0,-9 0 0,-20 12 36,33-11-70,0 0 0,1 0 0,-1 0 0,0 0-1,1 1 1,0-1 0,-1 1 0,1 0 0,0 0-1,-3 2 1,-21 25-62,12-13 56,1 1-1,1 1 0,1 0 0,-18 37 0,-51 116-51,15 13 64,18-3-67,15-52 70,17-68-3,-9 31 0,-29 72 0,44-145 6,-10 20 0,7-16 46,7-16-55,3-6 11,1 1 0,0-1 0,-1 0-1,1 1 1,0-1 0,0 1 0,0 0-1,0-1 1,0 4 0,-2 1 45,2-4 403,1 0-402,0-1-50,0 0 1,0 0 0,1 0-1,-1 0 1,0 0 0,1 1-1,-1-1 1,0 0 0,1 0-1,-1 0 1,1 0 0,0 0-1,-1 0 1,1 0 0,1 0-1,3 8-4,-1 1 0,1-1 0,3-2 0,-7-6 13,0 0 0,0 0 0,0 0 0,0 1 0,0-1 0,0 0 0,0 1 0,0-1 0,0 1 0,-1-1 0,1 1 0,-1 0 0,1 1 0,1 2 68,15 55-184,18 68 177,-9-38 180,-12 1-548,-1-10 1026,-10-60-720,-1 0 0,-1 0 0,-2 32 1,-1-6-20,2-38 7,-2 2 0,1-3 1558,3-9-1569,23-17 37,-13 9-31,37-35 5,109-64-94,112-56-276,-227 135 512,-2-2 0,45-44 0,-50 43-104,238-185-383,-95 90 210,46-40 615,-187 138-507,16-10-177,103-57 1,-109 67 178,-31 18 36,0 1 0,31-13 0,-47 23 615,-2-2-408,0 2-213,1-1 0,0 1 1,-1-1-1,1 0 1,0 1-1,-1 0 0,1-1 1,-1 1-1,1-1 1,-1 1-1,0-1 0,1 1 1,-1 0-1,1-1 0,-1 1 1,1 0-1,-1 0 1,0 0-1,1-1 0,-1 1 1,0 0-1,1 0 1,-1 0-1,0 0 0,1 0 1,-1 0-1,0 0 1,0 0-1,-4 1 12,-12-4 15,-21-2 9,34 5-69,-1 0 0,1 0-1,0 0 1,-1-1 0,1 0-1,0 0 1,0 0 0,0-1-1,0 1 1,-5-3 0,2 1-21,-18-14-947,21 14 647,0 0 1,0-1-1,1 1 0,0-1 0,-1 1 0,1-1 0,0 0 1,-2-5-1,-2-1-762,-6-9-771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09:46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1840 0 0,'0'0'8501'0'0,"2"1"-7970"0"0,29 15 28 0 0,0-1 0 0 0,62 19 0 0 0,-55-22 2 0 0,95 28 465 0 0,-53-18-556 0 0,353 95 881 0 0,-199-65-1108 0 0,148 20 40 0 0,-208-43 33 0 0,-115-19-164 0 0,42 8 216 0 0,5 3-3 0 0,81 20 206 0 0,-156-34-501 0 0,-14-3-1 0 0,23 8 0 0 0,-35-10-52 0 0,-1-1 0 0 0,0 1 0 0 0,1 1-1 0 0,-1-1 1 0 0,0 1 0 0 0,-1-1 0 0 0,1 1-1 0 0,0 0 1 0 0,-1 1 0 0 0,4 3-1 0 0,-5-5 5 0 0,-1 0-1 0 0,0 0 1 0 0,0 0-1 0 0,1 1 1 0 0,-1-1-1 0 0,0 0 1 0 0,-1 1-1 0 0,1-1 1 0 0,0 1-1 0 0,-1-1 1 0 0,0 1-1 0 0,1-1 1 0 0,-1 1-1 0 0,0 0 1 0 0,0 2-1 0 0,-1 5 68 0 0,-1 0-1 0 0,-4 16 0 0 0,-1 5 189 0 0,-27 119 236 0 0,6-35-394 0 0,-12 79 152 0 0,0-48-110 0 0,20-80-96 0 0,-125 396 658 0 0,115-368-346 0 0,25-77-298 0 0,1 0-1 0 0,0 0 0 0 0,-3 33 1 0 0,1-4-84 0 0,5-37 6 0 0,-2 0-57 0 0,2-7-242 0 0,14-21-1117 0 0,-9 14 921 0 0,-3 4 220 0 0,0-1-1 0 0,1 1 1 0 0,-1-1-1 0 0,0 0 1 0 0,0 1-1 0 0,0-1 1 0 0,0 0-1 0 0,0 1 1 0 0,0-1-1 0 0,-1 0 1 0 0,1 0-1 0 0,-1 0 1 0 0,1 0-1 0 0,-1 0 1 0 0,0 0-1 0 0,1-2 1 0 0,-1-14-5430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09:46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23 8208 0 0,'-14'-7'873'0'0,"1"-1"-1119"0"0,1 1 3403 0 0,3 22-2901 0 0,5-4-120 0 0,1 0 0 0 0,0 0 0 0 0,0 0 0 0 0,1 1 0 0 0,-1 16 0 0 0,3 60 928 0 0,1-41-531 0 0,-1-26-299 0 0,8 203 1749 0 0,14-7-940 0 0,-19-192-1018 0 0,-1 0 0 0 0,-2-1 0 0 0,-4 43 0 0 0,5-63-7 0 0,-7 11-51 0 0,2-4-40 0 0,3-10-727 0 0,0 0-265 0 0,-6 2-43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09:46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2760 0 0,'0'0'11912'0'0,"3"1"-10918"0"0,13 3-880 0 0,2 0 0 0 0,-1 0-1 0 0,0-2 1 0 0,32 1 0 0 0,-6-1 60 0 0,-37-1-303 0 0,125 7 579 0 0,-76-10-5182 0 0,-37-1-426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09:47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0 441 6792 0 0,'0'0'614'0'0,"5"-6"-324"0"0,2-5 1591 0 0,-6 8-1583 0 0,1 1 0 0 0,-1-1 0 0 0,1 1 0 0 0,0-1 0 0 0,0 1 0 0 0,0 0 0 0 0,0-1-1 0 0,0 1 1 0 0,0 0 0 0 0,1 0 0 0 0,-1 1 0 0 0,1-1 0 0 0,3-2 0 0 0,54-19 1430 0 0,83-22 1 0 0,-12 4-111 0 0,31-6-192 0 0,-64 20-988 0 0,133-22 244 0 0,-126 31-412 0 0,69-12 140 0 0,-68 14-689 0 0,17-4 228 0 0,-17-2 51 0 0,-50 10-2 0 0,-25 6 35 0 0,45-15 0 0 0,-39 10 42 0 0,-35 10 458 0 0,-8 0-612 0 0,-1 1 1 0 0,1 0-1 0 0,0 0 0 0 0,0 0 0 0 0,0 0 0 0 0,-7 3 0 0 0,-3-1-403 0 0,-3 0 108 0 0,-5 0-1960 0 0,-38 9 1 0 0,39-8-1889 0 0,-2-2-1016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29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 2760,'0'0'10354,"1"-1"-10204,-1 0-141,1 0 0,-1 0 0,1 0 1,0 0-1,-1 0 0,1 1 0,0-1 0,-1 0 1,1 0-1,0 1 0,0-1 0,0 1 1,-1-1-1,1 1 0,0-1 0,0 1 1,0-1-1,0 1 0,0 0 0,0-1 1,0 1-1,1 0 0,1 0 80,3-2 113,0 2 1,0-1-1,1 1 0,-1 0 0,7 1 1,4 0-157,45 7 529,11-11-237,-71 3 34,3 2 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09:48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3014 43 1840 0 0,'-1'0'8026'0'0,"-7"-1"-6568"0"0,1-5-424 0 0,5 5-532 0 0,-13-8 806 0 0,-5 0-771 0 0,16 7-444 0 0,1 0 1 0 0,-1 0-1 0 0,0 1 1 0 0,1-1-1 0 0,-1 1 1 0 0,-4-1 0 0 0,-30-1 400 0 0,0 2 0 0 0,0 2-1 0 0,-68 9 1 0 0,-77 19 841 0 0,48-7-478 0 0,-252 48 153 0 0,-457 121-116 0 0,323-74-238 0 0,365-76-656 0 0,-18 3 0 0 0,-84 22 183 0 0,214-57-110 0 0,37-6-87 0 0,5-3-56 0 0,8-10-326 0 0,5-1 212 0 0,-10 9 298 0 0,3-2 106 0 0,-2 2-215 0 0,-2 2-4 0 0,1 0 1 0 0,0-1-1 0 0,-1 1 1 0 0,1 0-1 0 0,-1-1 1 0 0,1 1-1 0 0,0 0 1 0 0,-1 0-1 0 0,1 0 1 0 0,0 0-1 0 0,-1 0 1 0 0,1-1-1 0 0,0 1 0 0 0,-1 0 1 0 0,1 1-1 0 0,0-1 1 0 0,-1 0-1 0 0,1 0 1 0 0,1 0-1 0 0,-1 0-122 0 0,5 0-182 0 0,45 11-957 0 0,-37-9 184 0 0,-11-1 523 0 0,0 0 0 0 0,1-1-1 0 0,-1 1 1 0 0,1-1 0 0 0,-1 0-1 0 0,7 0 1 0 0,4-4-5253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09:56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72 111 1840 0 0,'0'0'5136'0'0,"-6"-6"-3350"0"0,5 4-1726 0 0,1 0-1 0 0,-1 1 1 0 0,1-1-1 0 0,-1 1 0 0 0,1-1 1 0 0,0 0-1 0 0,-1 0 1 0 0,1 1-1 0 0,0-1 0 0 0,0-2 1 0 0,-5-8 78 0 0,4 8-94 0 0,-1 1-1 0 0,1 0 0 0 0,0 0 0 0 0,-1 1 1 0 0,0-1-1 0 0,0 0 0 0 0,-3-4 1 0 0,-5-8 195 0 0,9 14-227 0 0,1 0 0 0 0,0 0 0 0 0,-1 1 0 0 0,1-1 1 0 0,0 0-1 0 0,-1 1 0 0 0,1-1 0 0 0,-1 0 0 0 0,1 1 1 0 0,-1-1-1 0 0,1 1 0 0 0,-1-1 0 0 0,0 1 0 0 0,1-1 1 0 0,-2 0-1 0 0,-19-16 238 0 0,21 16-319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0:06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 36 2760 0 0,'0'0'984'0'0,"-2"-1"-181"0"0,-21-10 5659 0 0,17 7-4962 0 0,6 4-1469 0 0,0-1 0 0 0,0 1 0 0 0,0 0 0 0 0,0 0 1 0 0,0 0-1 0 0,0 0 0 0 0,0 0 0 0 0,0 0 0 0 0,0 0 0 0 0,0 0 0 0 0,0 0 1 0 0,0 0-1 0 0,0 0 0 0 0,0-1 0 0 0,0 1 0 0 0,0 0 0 0 0,0 0 0 0 0,0 0 0 0 0,0 0 1 0 0,0 0-1 0 0,0 0 0 0 0,0 0 0 0 0,0 0 0 0 0,0 0 0 0 0,0 0 0 0 0,0 0 1 0 0,0 0-1 0 0,0 0 0 0 0,-1 0 0 0 0,1 0 0 0 0,0 0 0 0 0,0 0 0 0 0,0 0 0 0 0,0 0 1 0 0,0 0-1 0 0,0 0 0 0 0,0 0 0 0 0,0-1 0 0 0,0 1 0 0 0,0 0 0 0 0,0 1 1 0 0,-1-1-1 0 0,1 0 0 0 0,0 0 0 0 0,0 0 0 0 0,0 0 0 0 0,0 0 0 0 0,0 0 0 0 0,0 0 1 0 0,0 0-1 0 0,0 0 0 0 0,0 0 0 0 0,0 0 0 0 0,0 0 0 0 0,0 0 0 0 0,-1 0 1 0 0,1 0-1 0 0,0 0 0 0 0,0 0 0 0 0,-4 28 59 0 0,3-22-75 0 0,-1-1-1 0 0,1 1 1 0 0,1-1-1 0 0,-1 1 1 0 0,1 7-1 0 0,10 252 456 0 0,-9-142-369 0 0,0 4-38 0 0,-4-63 37 0 0,-19 112 0 0 0,20-168-69 0 0,0 0 0 0 0,-1-1 1 0 0,0 1-1 0 0,0-1 0 0 0,0 1 1 0 0,-1-1-1 0 0,-6 9 0 0 0,9-14 43 0 0,1-2-62 0 0,-1 0 1 0 0,1 0-1 0 0,0 1 1 0 0,0-1-1 0 0,0 0 1 0 0,0 0 0 0 0,-1 0-1 0 0,1 1 1 0 0,0-1-1 0 0,0 0 1 0 0,0 0-1 0 0,-1 0 1 0 0,1 0-1 0 0,0 0 1 0 0,0 0 0 0 0,0 1-1 0 0,-1-1 1 0 0,1 0-1 0 0,0 0 1 0 0,0 0-1 0 0,-1 0 1 0 0,1 0 0 0 0,0 0-1 0 0,-1 0 1 0 0,1 0-1 0 0,0 0 1 0 0,0 0-1 0 0,-1 0 1 0 0,1 0 0 0 0,0 0-1 0 0,0 0 1 0 0,-1 0-1 0 0,1-1 1 0 0,0 1-1 0 0,0 0 1 0 0,0 0 0 0 0,-1 0-1 0 0,1 0 1 0 0,0 0-1 0 0,-1-1 1 0 0,-11-5 214 0 0,10 2-195 0 0,-1 1 0 0 0,0-1 0 0 0,1 0 0 0 0,0 0 0 0 0,0 0 0 0 0,0 0 0 0 0,1 0 0 0 0,-2-6 0 0 0,-5-11-7 0 0,-8-21-58 0 0,2 0 0 0 0,2-1 0 0 0,-10-60 0 0 0,18 81 21 0 0,-1-12-4 0 0,2 0 0 0 0,1-1 0 0 0,4-45 0 0 0,0 52-3 0 0,2 1 0 0 0,1 0 0 0 0,9-28 0 0 0,-5 26-13 0 0,1 2-1 0 0,1-1 0 0 0,25-45 0 0 0,-30 63 32 0 0,1 1 1 0 0,-1 0 0 0 0,2 0 0 0 0,-1 1 0 0 0,1-1 0 0 0,0 2 0 0 0,1-1 0 0 0,13-9 0 0 0,-15 13-4 0 0,0 0-1 0 0,-1 1 1 0 0,1-1-1 0 0,0 1 0 0 0,1 0 1 0 0,-1 1-1 0 0,0 0 1 0 0,1 0-1 0 0,0 1 1 0 0,-1 0-1 0 0,1 0 1 0 0,0 0-1 0 0,9 2 0 0 0,-12-1 4 0 0,0 1 0 0 0,0-1 0 0 0,0 1-1 0 0,0 1 1 0 0,0-1 0 0 0,0 1 0 0 0,0 0-1 0 0,0 0 1 0 0,-1 0 0 0 0,1 1 0 0 0,-1 0-1 0 0,1-1 1 0 0,-1 2 0 0 0,5 4 0 0 0,-5-4 6 0 0,0 1 1 0 0,0 0 0 0 0,0 0-1 0 0,-1 0 1 0 0,0 1-1 0 0,0-1 1 0 0,0 1 0 0 0,-1-1-1 0 0,0 1 1 0 0,3 10-1 0 0,-3-1 22 0 0,0-1 0 0 0,0 1 0 0 0,-2 0 0 0 0,0 0 0 0 0,0 0 0 0 0,-1-1 0 0 0,-1 1 0 0 0,-1 0 0 0 0,-4 16-1 0 0,-25 65 145 0 0,23-74-127 0 0,-1-2 1 0 0,-1 1-1 0 0,-1-2 0 0 0,-1 1 0 0 0,-19 22 0 0 0,5-7 32 0 0,20-26-40 0 0,0-1 1 0 0,0 0-1 0 0,-1 0 0 0 0,0-1 0 0 0,-11 9 0 0 0,15-13-13 0 0,69-23 137 0 0,-48 14-160 0 0,0 1 0 0 0,0 1 0 0 0,0 0 0 0 0,1 1 0 0 0,23 0 0 0 0,-35 3 0 0 0,12-1 0 0 0,0 1 0 0 0,0 1 0 0 0,0 1 0 0 0,31 7 0 0 0,-40-6 4 0 0,4 0-4 0 0,-1 1 0 0 0,1 1 0 0 0,-1 0-1 0 0,14 8 1 0 0,-24-12 12 0 0,1 1-1 0 0,0 0 1 0 0,-1 0 0 0 0,1 0-1 0 0,-1 0 1 0 0,0 0 0 0 0,1 0-1 0 0,-1 1 1 0 0,0-1 0 0 0,0 1-1 0 0,-1 0 1 0 0,1-1 0 0 0,0 1-1 0 0,-1 0 1 0 0,0 0-1 0 0,0 0 1 0 0,0 0 0 0 0,0 0-1 0 0,0 0 1 0 0,0 0 0 0 0,-1 1-1 0 0,1 4 1 0 0,-2 1 22 0 0,0 0 1 0 0,0 0-1 0 0,0 0 0 0 0,-1 0 1 0 0,-1-1-1 0 0,1 1 0 0 0,-1-1 0 0 0,-1 1 1 0 0,-5 8-1 0 0,-6 9 167 0 0,-26 34-1 0 0,14-23 41 0 0,12-17-155 0 0,-1 0 0 0 0,-1-1 0 0 0,-29 26 0 0 0,40-39-86 0 0,1-1 0 0 0,0-1 0 0 0,0 0 0 0 0,-1 0 0 0 0,1 0 0 0 0,-1 0 0 0 0,-12 4 0 0 0,12-7-28 0 0,4-1-108 0 0,5-8-707 0 0,0 0 462 0 0,1 0-1 0 0,0 0 0 0 0,1 0 1 0 0,4-7-1 0 0,10-16-294 0 0,-15 23 513 0 0,6-14-406 0 0,0 2 0 0 0,24-34 0 0 0,-14 26-87 0 0,-10 14 219 0 0,20-22 0 0 0,-29 35 469 0 0,1 0 1 0 0,-1 0 0 0 0,1 0 0 0 0,-1 0 0 0 0,1 0 0 0 0,-1 0-1 0 0,1 0 1 0 0,0 1 0 0 0,-1-1 0 0 0,1 1 0 0 0,0 0 0 0 0,0-1-1 0 0,-1 1 1 0 0,1 0 0 0 0,0 0 0 0 0,0 0 0 0 0,-1 0 0 0 0,1 0-1 0 0,0 0 1 0 0,0 1 0 0 0,-1-1 0 0 0,1 1 0 0 0,0-1 0 0 0,0 1-1 0 0,-1-1 1 0 0,1 1 0 0 0,-1 0 0 0 0,1 0 0 0 0,-1 0 0 0 0,1 0-1 0 0,1 1 1 0 0,5 6 191 0 0,-1 1-1 0 0,1-1 0 0 0,-1 1 0 0 0,-1 0 1 0 0,0 1-1 0 0,7 15 0 0 0,24 64 501 0 0,-28-63-631 0 0,-3-13-231 0 0,-2 0-1 0 0,0 0 1 0 0,0 1-1 0 0,-1 0 1 0 0,1 26 0 0 0,-4-38-966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0:07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2760 0 0,'2'1'207'0'0,"-2"0"-243"0"0,16 15 3982 0 0,28 22 0 0 0,-14-20-3541 0 0,115 56-192 0 0,-134-68-313 0 0,1-1 0 0 0,14 4 0 0 0,-5-1-239 0 0,-15-7 205 0 0,1 0-1 0 0,-1 0 0 0 0,0 0 1 0 0,0-1-1 0 0,0 0 0 0 0,1 0 1 0 0,-1-1-1 0 0,0 1 0 0 0,0-1 0 0 0,0-1 1 0 0,11-3-1 0 0,-7 3 174 0 0,-9 1-17 0 0,1 0-1 0 0,0 1 1 0 0,0-1 0 0 0,-1 0-1 0 0,1 0 1 0 0,-1-1-1 0 0,1 1 1 0 0,-1 0 0 0 0,2-2-1 0 0,2-2 59 0 0,0 2 130 0 0,-1 0 1 0 0,-1-1-1 0 0,1 1 1 0 0,0-1-1 0 0,-1 0 1 0 0,0 0-1 0 0,1 0 1 0 0,-2 0-1 0 0,6-9 0 0 0,-7 11-129 0 0,-1 0-1 0 0,1 0 0 0 0,0 0 0 0 0,-1 0 1 0 0,1 0-1 0 0,-1 0 0 0 0,1 0 0 0 0,-1-1 1 0 0,0 1-1 0 0,0 0 0 0 0,0 0 0 0 0,0 0 0 0 0,-1 0 1 0 0,1 0-1 0 0,0 0 0 0 0,-1 0 0 0 0,1 0 1 0 0,-1 0-1 0 0,0 0 0 0 0,0 0 0 0 0,0 0 0 0 0,0 0 1 0 0,0 0-1 0 0,0 1 0 0 0,0-1 0 0 0,-2-1 1 0 0,0-1-21 0 0,-1 1 1 0 0,0-1 0 0 0,1 1-1 0 0,-1 0 1 0 0,0 0 0 0 0,-1 1 0 0 0,1-1-1 0 0,0 1 1 0 0,-1 0 0 0 0,1 0-1 0 0,-1 1 1 0 0,-7-2 0 0 0,4 1-19 0 0,1 1 0 0 0,-1 1 0 0 0,1 0 0 0 0,-1 0 0 0 0,1 0 0 0 0,-1 1 0 0 0,-10 2 0 0 0,-3 3 96 0 0,0 0 1 0 0,1 2-1 0 0,0 0 0 0 0,-35 21 1 0 0,44-22-67 0 0,1 1 0 0 0,-1-1-1 0 0,2 2 1 0 0,-1-1 0 0 0,1 1 0 0 0,0 1 0 0 0,0 0-1 0 0,2 0 1 0 0,-1 0 0 0 0,-10 20 0 0 0,5-4-58 0 0,2 0 0 0 0,0 1 0 0 0,-11 48 0 0 0,18-60-32 0 0,2-1 0 0 0,0 1 0 0 0,-1 25-1 0 0,3-38 15 0 0,1 1 0 0 0,-1-1 0 0 0,1 0 0 0 0,-1 1 0 0 0,1-1 0 0 0,0 0 0 0 0,-1 0 0 0 0,1 0 0 0 0,0 0 0 0 0,1 0 0 0 0,-1 0 0 0 0,3 3 0 0 0,-4-4 1 0 0,1 0 0 0 0,0 0 0 0 0,-1-1 0 0 0,1 1 0 0 0,0 0 0 0 0,0-1 0 0 0,0 1-1 0 0,-1-1 1 0 0,1 1 0 0 0,0-1 0 0 0,0 1 0 0 0,0-1 0 0 0,0 0 0 0 0,0 0 0 0 0,0 1 0 0 0,0-1 0 0 0,0 0-1 0 0,0 0 1 0 0,0 0 0 0 0,0 0 0 0 0,0 0 0 0 0,0 0 0 0 0,0 0 0 0 0,0 0 0 0 0,0 0 0 0 0,-1-1 0 0 0,1 1-1 0 0,0 0 1 0 0,0-1 0 0 0,0 1 0 0 0,0-1 0 0 0,0 1 0 0 0,0-1 0 0 0,0 1 0 0 0,-1-1 0 0 0,2-1 0 0 0,45-37 29 0 0,-3-2 1 0 0,52-64 0 0 0,-83 90-28 0 0,28-24 0 0 0,-35 34 9 0 0,0 1 1 0 0,1 0-1 0 0,-1-1 0 0 0,1 2 0 0 0,0-1 0 0 0,0 1 0 0 0,11-4 1 0 0,-16 7-8 0 0,0-1 1 0 0,0 1-1 0 0,0 0 1 0 0,0 0 0 0 0,0 0-1 0 0,0 0 1 0 0,0 0-1 0 0,0 0 1 0 0,1 0 0 0 0,-1 1-1 0 0,-1-1 1 0 0,1 1 0 0 0,0-1-1 0 0,0 1 1 0 0,0 0-1 0 0,0 0 1 0 0,0 0 0 0 0,0 0-1 0 0,-1 0 1 0 0,1 0 0 0 0,-1 1-1 0 0,1-1 1 0 0,2 3-1 0 0,1 2 32 0 0,1 1-1 0 0,-1 0 0 0 0,-1 1 0 0 0,6 9 0 0 0,-3-5 8 0 0,6 14 111 0 0,0 0 0 0 0,-2 1-1 0 0,-1 1 1 0 0,8 34 0 0 0,16 116 458 0 0,-31-138-535 0 0,-1 0 0 0 0,-6 73 1 0 0,1-49-23 0 0,-3-4 16 0 0,-3-1-1 0 0,-19 75 1 0 0,8-48-69 0 0,17-73-121 0 0,0-1-1 0 0,-8 16 0 0 0,11-26-306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0:08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620 59 5528 0 0,'-8'0'497'0'0,"-14"-12"-28"0"0,-7-10 8966 0 0,-4 6-7457 0 0,28 14-2036 0 0,0 0-1 0 0,0 1 1 0 0,0 0 0 0 0,0 0-1 0 0,0 0 1 0 0,0 1 0 0 0,0 0-1 0 0,0 0 1 0 0,0 0 0 0 0,0 0-1 0 0,0 1 1 0 0,-9 2 0 0 0,-3 3 7 0 0,0 0 1 0 0,1 1-1 0 0,0 1 1 0 0,-24 16-1 0 0,-55 47-19 0 0,80-59 69 0 0,1 1 0 0 0,0 1 0 0 0,1 0-1 0 0,1 0 1 0 0,0 1 0 0 0,1 1 0 0 0,1 0 0 0 0,-13 26-1 0 0,-33 76 2 0 0,42-92 4 0 0,1 1 0 0 0,2 0 0 0 0,-10 33 0 0 0,18-47 1 0 0,0-1 0 0 0,0 1 0 0 0,1-1 0 0 0,1 1-1 0 0,0 0 1 0 0,1 0 0 0 0,0 0 0 0 0,1 0 0 0 0,4 20-1 0 0,-5-31-7 0 0,1 0 0 0 0,-1 0 0 0 0,1 0-1 0 0,0 0 1 0 0,-1 0 0 0 0,1 0-1 0 0,0 0 1 0 0,3 3 0 0 0,18 12-34 0 0,-14-11 39 0 0,-6-5-1 0 0,-1-1 0 0 0,1 1 0 0 0,0-1 0 0 0,0 1 0 0 0,-1-1 0 0 0,1 0 0 0 0,0 0 0 0 0,0 0 0 0 0,0 0 0 0 0,-1 0 0 0 0,1 0 0 0 0,0 0 0 0 0,0-1 0 0 0,-1 1 0 0 0,1-1 0 0 0,0 1 0 0 0,0-1 0 0 0,2-1 0 0 0,3-1 17 0 0,0-1 1 0 0,13-7 0 0 0,-4 0 9 0 0,-1-1 1 0 0,0-1-1 0 0,-1-1 0 0 0,-1 1 0 0 0,0-2 0 0 0,19-26 0 0 0,3-9 48 0 0,-34 49 424 0 0,-10 28-165 0 0,1 6-199 0 0,-14 68 100 0 0,18-77-201 0 0,2 1 1 0 0,0 0-1 0 0,4 40 0 0 0,-1-50-35 0 0,0-2 0 0 0,1 0 0 0 0,4 19 0 0 0,-5-29 0 0 0,0 1 0 0 0,0 0 0 0 0,1-1 0 0 0,0 1 0 0 0,-1-1 0 0 0,1 1 0 0 0,0-1 0 0 0,1 0 0 0 0,-1 0 0 0 0,1 0 0 0 0,-1 0 0 0 0,7 5 0 0 0,-6-6 3 0 0,0 1-1 0 0,0-1 1 0 0,0 0-1 0 0,1-1 1 0 0,-1 1-1 0 0,1-1 0 0 0,0 1 1 0 0,-1-1-1 0 0,1 0 1 0 0,0 0-1 0 0,-1-1 1 0 0,1 1-1 0 0,0-1 0 0 0,0 0 1 0 0,0 0-1 0 0,0 0 1 0 0,-1 0-1 0 0,1-1 0 0 0,0 1 1 0 0,0-1-1 0 0,3-1 1 0 0,9-2 30 0 0,-1 0 1 0 0,0-2-1 0 0,0 1 1 0 0,-1-2-1 0 0,0 0 1 0 0,15-10-1 0 0,123-73 183 0 0,-144 85-208 0 0,-2 0-1 0 0,1 0 0 0 0,0-1 1 0 0,5-7-1 0 0,-5 6-49 0 0,0 0 1 0 0,11-8-1 0 0,25-19-1328 0 0,-21 16-4061 0 0,-12 12 201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0:08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452 1 1840 0 0,'0'0'15119'0'0,"-1"0"-15039"0"0,-3 2-63 0 0,1 1 0 0 0,0-1 0 0 0,-1 1 0 0 0,1-1 0 0 0,0 1-1 0 0,1 0 1 0 0,-1 0 0 0 0,0 1 0 0 0,1-1 0 0 0,-4 6-1 0 0,-9 12 26 0 0,3-7 124 0 0,1 1 0 0 0,0 0 0 0 0,-15 30 0 0 0,-4 6 263 0 0,-10 12 65 0 0,-50 72 148 0 0,71-105-466 0 0,-20 42 0 0 0,25-45-123 0 0,-1 0 1 0 0,-20 28-1 0 0,30-49-76 0 0,-1-1-1 0 0,1 1 0 0 0,-1-1 0 0 0,0 0 1 0 0,-9 6-1 0 0,13-10-114 0 0,1 4 143 0 0,-1-3-1418 0 0,-6-14-5738 0 0,6-2 2711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0:09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8952 0 0,'0'0'3905'0'0,"2"1"-2949"0"0,13 8-431 0 0,-1 0-1 0 0,17 14 1 0 0,13 9 56 0 0,61 42 382 0 0,-71-47-1066 0 0,1-2 0 0 0,2-2-1 0 0,45 22 1 0 0,-58-37-661 0 0,1 0-46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0:10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23 9760 0 0,'0'0'882'0'0,"0"-1"-726"0"0,0-4 3038 0 0,0 4-3098 0 0,-1-1 0 0 0,1 1 1 0 0,-1 0-1 0 0,1 0 1 0 0,-1 0-1 0 0,1 0 1 0 0,-1 1-1 0 0,0-1 1 0 0,1 0-1 0 0,-1 0 0 0 0,0 0 1 0 0,0 0-1 0 0,0 1 1 0 0,0-1-1 0 0,1 0 1 0 0,-1 1-1 0 0,-3-2 2552 0 0,15 3-2400 0 0,7 3-278 0 0,0 0-1 0 0,18 7 1 0 0,19 5 33 0 0,-24-7 32 0 0,-1 2 0 0 0,38 18 0 0 0,-40-16-12 0 0,-8-4-10 0 0,0 2 0 0 0,-1 0 0 0 0,-1 1 0 0 0,23 20-1 0 0,-37-28 4 0 0,-1 0 0 0 0,1 0 0 0 0,-1 0 0 0 0,0 1 0 0 0,0 0 0 0 0,0-1 0 0 0,-1 1 0 0 0,1 0 0 0 0,-1 0 0 0 0,0 1 0 0 0,-1-1 0 0 0,1 0 0 0 0,-1 1 0 0 0,0-1 0 0 0,-1 0 0 0 0,1 1 0 0 0,-1-1 0 0 0,0 1 0 0 0,0-1 0 0 0,-1 1 0 0 0,0-1 0 0 0,0 1 0 0 0,-2 6 0 0 0,1-3 31 0 0,-1 0-16 0 0,1 1-1 0 0,-1-1 0 0 0,0 0 1 0 0,-1 0-1 0 0,0 0 0 0 0,-1-1 1 0 0,1 1-1 0 0,-8 7 0 0 0,-9 11 196 0 0,-3-2 1 0 0,-31 29-1 0 0,-58 39 953 0 0,74-62-737 0 0,-23 11-44 0 0,26-18-292 0 0,21-14-85 0 0,-1-2 0 0 0,0 0-1 0 0,-20 7 1 0 0,14-7-130 0 0,-21 13-1 0 0,33-16-572 0 0,0-1 0 0 0,0-1 0 0 0,-13 4 0 0 0,20-7-257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0:11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896 100 9216 0 0,'0'0'706'0'0,"-1"-1"-463"0"0,-1-3 1448 0 0,1 2-1202 0 0,1 1 1 0 0,-1 0-1 0 0,0 0 1 0 0,1-1-1 0 0,-1 1 1 0 0,0 0-1 0 0,0 0 1 0 0,0 0-1 0 0,0-1 1 0 0,-1 0-1 0 0,-3-3 292 0 0,2 0-766 0 0,-1-1-1 0 0,0 1 1 0 0,0 1 0 0 0,0-1 0 0 0,-1 1-1 0 0,1 0 1 0 0,-1 0 0 0 0,0 0 0 0 0,0 0-1 0 0,-1 1 1 0 0,-6-4 0 0 0,3 4-42 0 0,0-1 1 0 0,0 1-1 0 0,-1 1 1 0 0,1-1-1 0 0,0 2 1 0 0,-18-2-1 0 0,6 3-3 0 0,-1 1 0 0 0,0 1 0 0 0,0 0 0 0 0,1 2 0 0 0,-38 11-1 0 0,32-7 77 0 0,1 1 0 0 0,0 1 0 0 0,1 1-1 0 0,0 2 1 0 0,1 0 0 0 0,-42 32-1 0 0,26-13-29 0 0,2 2 0 0 0,2 1 0 0 0,-38 47 0 0 0,24-16-16 0 0,35-48 0 0 0,0 1 0 0 0,-24 41 0 0 0,32-47 0 0 0,0 0 0 0 0,1 0 0 0 0,1 1 0 0 0,0 0 0 0 0,-5 29 0 0 0,9-41-5 0 0,1 1 0 0 0,0 0 0 0 0,0 0 0 0 0,0-1-1 0 0,0 1 1 0 0,1 0 0 0 0,-1 0 0 0 0,1-1 0 0 0,-1 1-1 0 0,1 0 1 0 0,0-1 0 0 0,0 1 0 0 0,0-1 0 0 0,1 1-1 0 0,-1-1 1 0 0,1 0 0 0 0,-1 1 0 0 0,1-1-1 0 0,0 0 1 0 0,-1 0 0 0 0,1 0 0 0 0,0 0 0 0 0,0 0-1 0 0,1-1 1 0 0,-1 1 0 0 0,0-1 0 0 0,5 3 0 0 0,4 2 6 0 0,1-1-1 0 0,0-1 1 0 0,0 0 0 0 0,20 4 0 0 0,-11-5 23 0 0,1 0 0 0 0,1-2 0 0 0,-1-1 0 0 0,0 0 0 0 0,31-6 0 0 0,14 0 13 0 0,-42 4-22 0 0,-1-2-1 0 0,0-1 0 0 0,-1 0 1 0 0,45-18-1 0 0,-16 5-22 0 0,-36 13 62 0 0,0 0-1 0 0,-1-1 0 0 0,0-1 1 0 0,-1 0-1 0 0,18-13 0 0 0,-31 19 477 0 0,-2 1-482 0 0,0-1 0 0 0,0 1-1 0 0,0-1 1 0 0,0 1 0 0 0,0-1 0 0 0,0 1 0 0 0,0-1 0 0 0,0 1 0 0 0,0 0 0 0 0,0 0 0 0 0,0-1 0 0 0,0 1 0 0 0,-1 0 0 0 0,1 0-1 0 0,-2 1 1 0 0,-5 0 53 0 0,-1 0-1 0 0,1 1 0 0 0,0 0 1 0 0,0 1-1 0 0,0 0 0 0 0,0 0 1 0 0,0 1-1 0 0,-12 7 1 0 0,-3 2-125 0 0,3-3 24 0 0,0 2 0 0 0,1 0 0 0 0,0 1 0 0 0,-30 29 0 0 0,24-18 16 0 0,1 2 0 0 0,1 0 0 0 0,1 1 0 0 0,2 1 0 0 0,0 1 0 0 0,2 0 0 0 0,-18 42 0 0 0,23-44-19 0 0,2 0 0 0 0,0 1-1 0 0,-11 51 1 0 0,17-55-41 0 0,1-4 31 0 0,-2 27 1 0 0,5-42 12 0 0,1 0 0 0 0,0 0 1 0 0,0 0-1 0 0,1 0 0 0 0,-1 0 0 0 0,1 0 0 0 0,0 0 1 0 0,1 0-1 0 0,-1-1 0 0 0,4 8 0 0 0,-3-9-5 0 0,0 1-1 0 0,0-1 1 0 0,1 0-1 0 0,-1 0 1 0 0,1 0-1 0 0,-1 0 1 0 0,1 0-1 0 0,0-1 1 0 0,0 1 0 0 0,1-1-1 0 0,-1 0 1 0 0,0 0-1 0 0,1 0 1 0 0,-1 0-1 0 0,1 0 1 0 0,0-1-1 0 0,-1 0 1 0 0,1 0-1 0 0,0 0 1 0 0,0 0-1 0 0,7 0 1 0 0,5 0-2 0 0,-1-1 1 0 0,1-1 0 0 0,-1-1 0 0 0,19-4-1 0 0,-9 2 15 0 0,24-6 8 0 0,0-2 0 0 0,-1-2 0 0 0,65-29 0 0 0,129-70-95 0 0,-220 102 16 0 0,87-40-1182 0 0,-51 24-2373 0 0,-32 16-2256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0:12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727 1 17479 0 0,'0'0'796'0'0,"-2"0"-12"0"0,-7 0-700 0 0,1 1 0 0 0,0 0 0 0 0,0 0-1 0 0,-1 1 1 0 0,1 0 0 0 0,0 0-1 0 0,1 1 1 0 0,-1 0 0 0 0,0 1 0 0 0,1 0-1 0 0,0 0 1 0 0,0 0 0 0 0,-9 8-1 0 0,-6 2-83 0 0,15-10 0 0 0,0 1 0 0 0,1 0 0 0 0,-1 0 0 0 0,-8 9 0 0 0,-56 68 0 0 0,-13 12 6 0 0,-16 18 34 0 0,-30 16-302 0 0,82-76 263 0 0,36-37-100 0 0,-1-1 0 0 0,-28 23 0 0 0,28-24-128 0 0,12-12 135 0 0,-1 1-1 0 0,1-1 1 0 0,0 0 0 0 0,-1 1 0 0 0,1-1 0 0 0,-1 0 0 0 0,1 0-1 0 0,-1 0 1 0 0,1 0 0 0 0,-1 0 0 0 0,0 0 0 0 0,0 0 0 0 0,1-1-1 0 0,-1 1 1 0 0,0-1 0 0 0,0 1 0 0 0,-2 0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31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0 2760,'0'0'11325,"0"2"-11234,1 0-73,-2 3 8,-3 5-6,1 7 59,1-1 0,0 0 1,1 0-1,1 1 0,2 17 1,-1 6 49,4 54 42,-1-2-46,0-9-50,1-17 129,0-25 184,-1-5-638,-4-35 576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0:12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3224 0 0,'1'1'240'0'0,"10"15"2813"0"0,0-1 1 0 0,19 19-1 0 0,1 2-547 0 0,16 21-1235 0 0,64 61-1 0 0,-77-88-1018 0 0,57 36 1 0 0,-45-33-199 0 0,36 20-699 0 0,-20-14 251 0 0,-53-33 392 0 0,0-1-1 0 0,0-1 1 0 0,0 0-1 0 0,17 6 1 0 0,-4-3-108 0 0,-16-5 42 0 0,0 0 1 0 0,0-1-1 0 0,0 0 1 0 0,0 0-1 0 0,0-1 0 0 0,0 1 1 0 0,0-1-1 0 0,0-1 1 0 0,12-1-1 0 0,-8 0-544 0 0,0 0 0 0 0,-1-1 1 0 0,1-1-1 0 0,-1 1 0 0 0,11-6 0 0 0,-6 0-1510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0:13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394 522 3224 0 0,'0'0'17267'0'0,"0"2"-17209"0"0,1 25-145 0 0,8 40 0 0 0,-1-10 75 0 0,15 127 352 0 0,-8-92-87 0 0,-1-13-66 0 0,1 54 77 0 0,8 68-238 0 0,-7-49-28 0 0,-9-107 2 0 0,4 39 14 0 0,-8-59 60 0 0,11 46 1 0 0,0-7 282 0 0,-14-63-350 0 0,0 0-1 0 0,0-1 1 0 0,0 1-1 0 0,0 0 1 0 0,0 0-1 0 0,1 0 1 0 0,-1-1-1 0 0,0 1 1 0 0,0 0-1 0 0,1 0 1 0 0,-1-1-1 0 0,1 1 1 0 0,-1 0-1 0 0,1-1 1 0 0,-1 1-1 0 0,2 1 1 0 0,8 10 22 0 0,-11-23 42 0 0,-14-26 1 0 0,-5-12-16 0 0,-7-19-129 0 0,-2-8-225 0 0,0-16-28 0 0,12 37 2 0 0,-19-90 1 0 0,6-76-240 0 0,26 159 481 0 0,2 0 0 0 0,3 0 0 0 0,16-111 0 0 0,-13 141 107 0 0,2 1 0 0 0,2 0-1 0 0,17-47 1 0 0,-16 54 40 0 0,0 0 0 0 0,2 1 0 0 0,1 0 0 0 0,24-34 0 0 0,-1 16 60 0 0,0 1-1 0 0,70-59 1 0 0,-70 72-98 0 0,1 1 0 0 0,2 2 0 0 0,0 1 0 0 0,1 2 0 0 0,2 2-1 0 0,0 2 1 0 0,0 1 0 0 0,47-10 0 0 0,-71 21-22 0 0,1 2 0 0 0,-1 0-1 0 0,1 1 1 0 0,0 0 0 0 0,0 2-1 0 0,-1 0 1 0 0,1 1 0 0 0,0 0-1 0 0,0 2 1 0 0,-1 0 0 0 0,26 8-1 0 0,-36-8 1 0 0,-1 0-1 0 0,1 0 0 0 0,-1 0 0 0 0,0 1 0 0 0,0 0 0 0 0,0 0 1 0 0,0 0-1 0 0,0 1 0 0 0,-1 0 0 0 0,0 0 0 0 0,6 8 0 0 0,-8-9 39 0 0,0 0 0 0 0,-1 1 0 0 0,0-1 0 0 0,0 1 0 0 0,0-1-1 0 0,0 1 1 0 0,0 0 0 0 0,-1 0 0 0 0,0 0 0 0 0,0 0 0 0 0,-1 0 0 0 0,1 0-1 0 0,-1 0 1 0 0,0 0 0 0 0,0 0 0 0 0,-1 0 0 0 0,-1 6 0 0 0,-1 1-30 0 0,0 0 0 0 0,-1-1 0 0 0,-1 1 1 0 0,0-1-1 0 0,-1 0 0 0 0,0-1 0 0 0,-13 19 1 0 0,-4-1 17 0 0,-33 34 1 0 0,14-23 12 0 0,-2-1 0 0 0,-1-3-1 0 0,-1-1 1 0 0,-3-3 0 0 0,-85 42 0 0 0,29-19 17 0 0,-97 44-56 0 0,194-95-17 0 0,-439 162-813 0 0,332-131-643 0 0,66-24 717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5T03:08:26.15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9948 6392 529 0,'0'0'23'0,"0"0"5"0,0 0-28 0,0 0 0 0,0 0 0 0,0 0 0 16,0 0 140-16,0 0 23 0,0 0 4 0,0-6 1 15,0-4-132-15,0 10-25 0,0 0-11 0,-3-3 8 0,-1-3-8 0,4 6 0 16,0 0 0-16,-3-10-11 0,3 10 11 0,-4-9 0 16,4 9 0-16,0 0 0 0,0 0 0 0,0 0 0 15,0 0 0-15,0 0 0 0,0 0-12 0,0 0 0 16,0 0 0-16,0 0 0 0,0 0 12 0,0 0 0 16,0 0 8-16,0 0-8 0,0 0 0 0,0 0-15 15,0 0 3-15,0 0 0 0,0 0 12 0,0 0 0 16,0 0 0-16,0 0 0 0,0 0 0 0,0 0 16 15,0 0-3-15,0 0-1 0,0 0 0 0,0 0 0 16,0 0 0-16,0 0 0 0,0 0 7 0,0 0 1 16,0 0 0-16,0 0 0 0,0 0 16 0,0 0 3 15,0 0 1-15,0 0 0 0,0 0-20 0,0 0-3 0,0 0-1 0,0 0 0 16,0 0-3-16,0 0-1 0,0 0 0 0,0 0 0 16,0 0-12-16,0 0 0 0,0 0 0 0,0 0-10 15,0 0 10-15,0 0 0 0,0 0 8 0,0 0-8 16,0 0 0-16,0 0 0 0,0 0 0 0,0 0 0 15,0 0 0-15,0 0 0 0,0 0 0 0,0 0 0 16,0 0 0-16,0 0 0 0,0 0 0 0,0 0 0 16,0 0-8-16,0 0-7 0,0 0-1 0,0 9-619 15</inkml:trace>
  <inkml:trace contextRef="#ctx0" brushRef="#br0" timeOffset="3013.58">18831 5893 1364 0,'-3'-19'60'0,"3"10"13"0,-4-7-58 0,4 7-15 0,-3-7 0 0,3-3 0 15,-4 7 48-15,1-4 6 0,3 1 2 0,-7 2 0 16,3-3-16-16,1-3-4 0,-5 10 0 0,1-7 0 16,0 4-17-16,0-4-4 0,0 7-1 0,0-1 0 15,-3-5-14-15,3 5 0 0,-4 1 8 0,0-1-8 16,1 4 12-16,-1 3 0 0,-3-3 0 0,0-4 0 16,0 7-20-16,-4-3-5 0,1 6-1 0,-5-3 0 0,1-3 22 0,0 6 4 15,0-4 0-15,3-2 1 0,1 6-13 0,-1-6 0 16,0 3 0-16,1-4 0 0,-1 7 9 0,-3-3 6 15,0-3 1-15,0 6 0 0,-4-3 9 0,4-3 3 16,0 6 0-16,-4 0 0 0,0 0-12 0,0 0-3 16,1 0 0-16,-4 0 0 0,-1 0-4 15,1 6-1-15,-7-3 0 0,3 3 0 0,4-3-8 0,-4 7 0 16,0 2 0-16,1 1 0 0,-5-4 0 0,5 7 0 16,-5 3 0-16,5 0 0 0,-1 0 0 0,-3 6 0 15,-1 0-9-15,-3 3 9 0,-6 6 0 0,6 1-8 16,0-4 8-16,-3 10 0 0,-1-3 0 0,1-1 8 0,0-2-8 0,3 6 12 15,0-4-12-15,0 1 0 0,4-4 0 0,0 4 0 16,3-4 0-16,4 4 12 0,-4 3 0 0,4-4 0 16,0-2-12-16,3 3-10 0,4-4 2 0,-1 1 0 15,5-7 8-15,-1 9-13 0,4-2 5 0,4-1 8 16,-1 4 0-16,4 6 0 0,3-3 0 0,1-4 12 16,3 1-12-16,0 6 0 0,3-7 0 0,8 7 0 15,0-3 0-15,3-3 0 0,0 6 0 0,3-7 0 16,5-2 12-16,2 2-4 0,1-2 0 0,0 3 0 15,-1-7 2-15,5 0 0 0,-1 4 0 0,0-10 0 16,7 3 27-16,1-3 6 0,2 0 1 0,1-3 0 16,-7-6-27-16,7 3-5 0,3-1 0 0,4-2-1 15,-4 3-3-15,4-10 0 0,-4 7 0 0,1-3 0 16,3-4-8-16,-1 7 0 0,1-7 9 0,4 1-9 16,-1-1 0-16,4-9 8 0,0 6-8 0,0-6 0 0,0 0 8 0,3-6-8 15,-3-3 10-15,4-1-10 0,3-9 10 0,0 4-10 16,0-4 10-16,3 0-10 0,4-6 16 0,-3 3-4 15,-1-9 0-15,1 2 0 0,-4 1 6 0,7-6 1 16,-4-4 0-16,4-3 0 0,-3 4-19 0,-4-1 0 16,0-3-11-16,-4 4 11 0,-3-7-8 0,0 0 8 15,-7-3 0-15,3 3 0 0,-7 0 0 0,1 0 0 16,-8-9 8-16,0-1-8 0,-6 1 0 0,-1-3 8 16,-7 2-8-16,-3-8 0 0,-4 2 11 0,-7-3-1 15,-4 1 0-15,-6-1 0 0,-4 6-1 0,-11-5 0 16,0 2 0-16,-3-3 0 0,-3 7 5 0,-12-4 1 15,-3 13 0-15,-3-3 0 0,0 3-7 0,-11 10 0 16,-4 2-8-16,-10 7 12 0,-7 3-12 0,-7 9-8 0,-4 4 8 16,-3 2-13-16,-3 4-2 0,-1 12 0 0,0-3 0 0,0 13 0 31,1-3-172-31,-1 8-34 0</inkml:trace>
  <inkml:trace contextRef="#ctx0" brushRef="#br0" timeOffset="9017.74">22310 2939 288 0,'-14'-6'25'0,"14"6"-25"16,0 0 0-16,0 0 0 15,0 0 0-15,0 0 0 0,-4-3 0 0,4 3-11 0,7 0 11 0,-3-10 0 16</inkml:trace>
  <inkml:trace contextRef="#ctx0" brushRef="#br0" timeOffset="9899.42">22373 2616 230 0,'0'0'20'0,"0"0"-20"0,0 0 0 0,0 0 0 15,7-6 224-15,-7 6 41 0,0 0 8 0,0-3 2 16,0-3-166-16,0 6-33 0,0 0-6 0,0-7-2 16,-3-2-22-16,3 9-5 0,7-3-1 0,-7 3 0 15,-4 0-6-15,4 0-2 0,0 0 0 0,0 0 0 0,0 0-10 0,0 0-2 16,0 0-1-16,0 0 0 15,11-6-19-15,-11 6 0 0,0 0 0 0,3 9 0 0,8 7 16 0,-4-1-3 16,0 4-1-16,-3 6 0 0,-1-3 16 0,4 13 4 16,-3-1 0-16,-1-6 0 0,-3 7 6 0,4 3 2 15,-1-4 0-15,1 0 0 0,-1 4-24 0,1-3-5 16,-1 2-1-16,4-2 0 0,-3-1 19 0,-1 1 4 16,-3-7 1-16,4 0 0 0,3 0-34 15,-3 4-16-15,-4-4 2 0,0-9 0 0,0 0 14 0,-4-1 0 16,4-2 12-16,-3 3-12 0,-1-3 0 0,0-7 0 15,4 7 0-15,-3-13 0 0,-4 6 13 0,3-3-4 16,4-6-1-16,0 0 0 0,0 0-8 0,0 0 0 16,0 0-12-16,0 0 12 0,0 0-19 0,0 0 4 0,-10 4 1 15,3-4 0 1,0 0-110-16,0-4-23 0,-7-2-4 0,3-3-668 0</inkml:trace>
  <inkml:trace contextRef="#ctx0" brushRef="#br0" timeOffset="10328.7">22906 2412 288 0,'0'0'25'0,"0"0"-25"16,0 0 0-16,0 0 0 0,0 0 324 0,7 0 59 16,4 4 12-16,-4 2 2 0,3-6-285 0,4 9-56 15,-7 1-12-15,0-1-3 16,4 10 3-16,0-3 0 0,-4 2 0 0,0 8 0 0,3 2-29 0,-3 0-6 16,0 6-1-16,-3 7 0 0,3-3-8 0,-7-1 0 15,3-2 9-15,-3 9-9 0,-3-16 8 0,3 10-8 16,-4-4 8-16,4 1-8 0,-3-1 0 0,3 1 0 15,-4-7 0-15,4 0 0 0,0 0 0 0,0-3 0 16,0-6 8-16,0 0-8 0,0 6 0 0,0-6 0 16,0-10 0-16,-3 7 0 0,3 3 0 0,0-10 0 0,0 7 0 15,0-16 0-15,-4 3 0 0,4-3 0 0,0 13 0 0,0-13 8 16,0 0-8-16,0 0 0 0,0 3 0 0,0-3 8 16,0 0-8-16,0 0 0 0,0 0 0 0,0 0 0 15,0 0-10-15,0 0 10 0,0 0-12 0,0 0 12 31,0 0-144-31,0 0-23 0,0 0-4 0,0 0-577 0</inkml:trace>
  <inkml:trace contextRef="#ctx0" brushRef="#br0" timeOffset="11422.38">23368 2939 288 0,'0'0'12'0,"0"0"4"0,0 0-16 0,0 0 0 16,0 0 0-16,0 0 0 0,0 0 209 0,0 0 39 0,0 0 8 0,0 0 2 16,0 0-174-16,0 0-34 0,0 0-7 0,0 0-2 15,0 0-16-15,0 0-3 0,0 0-1 0,0 0 0 16,0 0-21-16,0 0 0 0,0 0-10 0,0 0 10 15,0 0 0-15,0 0-8 0,0 0 8 0,0 0 0 16,0 0 0-16,0 0 0 0,0 0 8 0,0 0-8 16,0 0 28-16,0 0-1 0,0 0 0 0,0 0 0 15,11 0 14-15,-11 0 3 0,0 0 1 0,14 3 0 16,3-3-1-16,1 0 0 0,-4 0 0 0,0 0 0 16,0 0-8-16,4 0-1 0,0 0-1 0,-1 0 0 15,4 0-9-15,-3 7-1 0,0-7-1 0,3 0 0 16,0 0-15-16,4 0-8 0,-1 0 8 0,1 0-8 15,3 0 8-15,1 0-8 0,-1 0 8 0,3 0-8 16,-6 0 0-16,0 0 8 0,7 0-8 0,-4-7 0 0,4 7 8 0,-4 0-8 16,0 0 10-16,0-3-10 0,0-3 8 0,-3 3-8 15,0 3 0-15,0 0 9 0,-4 0-9 0,3-6 0 16,-2 2 0-16,-1-2 8 0,0 6-8 0,-3 0 8 16,3 0-8-16,0-9 8 0,0 9 0 0,0 0 0 15,-3-3 0-15,0 3 0 0,-1-7-8 0,-6 7 8 16,-4 0-8-16,3 0 8 0,-3 0-8 0,1 0 0 15,-1 0 0-15,-7 0 0 0,0 0 0 0,0 0 0 16,0 0 0-16,0 0 0 0,0 0 0 0,7 0 0 16,-7 0 0-16,0 0 0 0,0 0 0 0,0 0 0 15,0 0 0-15,0 0 0 0,0 0 0 0,0 0 0 16,0 0 0-16,0 0 0 0,0 0-16 0,0 0 2 0,0 0 0 0,0 0 0 31,0 0-194-31,0 0-40 0</inkml:trace>
  <inkml:trace contextRef="#ctx0" brushRef="#br0" timeOffset="13118.38">25054 2412 288 0,'0'0'25'0,"0"0"-25"0,0 0 0 0,0 0 0 15,0 0 142-15,0 0 23 0,0 0 5 0,0 0 1 16,7 0-41-16,-7 0-8 0,0 0-2 0,0 0 0 16,7-9-60-16,-7 9-13 0,0 0-3 0,7 0 0 15,-7 0-9-15,0 0-3 0,0 0 0 0,0 0 0 0,0 0-12 0,0 0-4 16,0 0 0-16,0 0 0 0,0 0-6 0,0 0-2 16,0 0 0-16,0 0 0 0,0 0 16 0,0 0 2 15,0 0 1-15,0 0 0 0,0 0-27 0,0 0 0 16,0 0 0-16,0 0 0 0,0 0 16 0,0 0-3 15,0 0 0-15,0 0 0 0,0 0-13 0,0 0 0 16,0 0 0-16,7 3 0 0,4 7 12 0,0-4 0 16,-4 13 0-16,0-4 0 0,3-2 32 0,-3 12 7 15,0 3 1-15,4 4 0 0,-7-1-15 0,3 3-2 16,0 7-1-16,0-3 0 0,-4 9-3 0,4-13-1 16,-3 10 0-16,-1 0 0 0,-3-6-11 15,4-1-3-15,-1 4 0 0,-3-3 0 0,4-4-16 0,-4 4 10 16,0-4-10-16,-4 1 8 0,1-7-8 0,3 0 0 0,-4-3 0 0,4 10 0 15,-3-16 28-15,3 0 3 0,0-1 1 0,0 4 0 16,-4-9-10-16,4 6-2 0,0-10 0 0,-3 7 0 16,3-7-6-16,-4-3-2 0,4-6 0 0,0 10 0 15,0-10-12-15,0 0 0 0,0 3 0 0,0-3 0 16,0 0 28-16,0 0 4 0,0 0 0 0,0 0 0 16,0 0-32-16,0 0 0 0,0 0 0 0,0 0 0 15,0 0 12-15,0 0-3 0,0 0-1 0,0 0 0 16,0 0-8-16,0 0 8 0,0 0-8 0,0 0 8 15,0 0-8-15,0 0 0 0,0 0 0 0,0 0 0 16,0 0-8-16,0 0-4 0,0 0-1 0,0 0 0 16,-7 0-138-16,0-3-27 0,-3-3-6 0</inkml:trace>
  <inkml:trace contextRef="#ctx0" brushRef="#br0" timeOffset="17202.8">16683 2485 403 0,'0'0'17'0,"0"0"5"0,-4-7-22 0,4-2 0 0,-3 0 0 0,3-1 0 16,-4 1 223-16,4-1 40 0,-3 1 8 0,3-1 1 16,-4 1-178-16,1-7-36 0,3 13-7 0,0-6-2 15,-4-4-23-15,4 4-5 0,-3 6-1 0,-1-13 0 16,4 16-2-16,-3-9-1 0,-1-1 0 0,4 10 0 15,0 0 9-15,0-9 2 0,0 9 0 0,0 0 0 16,0 0-16-16,0 0-4 0,0 0 0 0,0 0 0 16,0 0-29-16,-3 16-7 0,3-4 0 0,-4 13-1 15,0 0 29-15,4 7 8 0,0 8 1 0,-3-2 0 0,3 12 12 16,0 0 3-16,-4 4 0 0,1-1 0 0,-1 7-15 0,4-7-9 16,0 3 12-16,0 4-12 0,0-7 11 0,0 1-11 15,4 2 10-15,-1-12-10 0,-3 0 8 0,4 0-8 16,-1-7 0-16,1 4 0 0,0-10 0 0,-1 4 0 15,1-10 0-15,-1 0 0 0,-3-6 8 0,4-7-8 16,-4-2 0-16,0 2 9 0,3-8-9 0,-3-4 10 16,-3 9-10-16,3-9 10 0,0 0 7 0,0 0 2 15,0 0 0-15,0-9 0 0,-4-1-10 0,1-6-1 0,-1-2-8 16,4-4 12 0,-3-10-50-16,-5-2-10 0,8-4-3 0,-3 1 0 15,3-7 14-15,-4-7 2 0,4 4 1 0,-3 4 0 0,3-11 14 0,0 7 2 0,0-6 1 0,3 3 0 16,-3-4 17-16,4 7 0 0,-4 3 0 0,3 10 0 15,1-4 28-15,0 13 5 0,-1-3 2 0,-3 12 0 16,4-2 29-16,-1 8 5 0,1-2 2 0,-4 5 0 16,0 7-47-16,0 0-10 0,0 0-2 0,10 7 0 15,-3 5-12-15,0 4 0 0,0 3 0 0,0 9 0 16,0 6 12-16,4 4 0 0,-7 6 0 16,6 0 0-16,-3 0-12 0,0 3 9 15,0 3-9-15,0-3 8 0,4-3-8 16,0-7 8-16,-1 4-8 0,4-6 8 0,-3-7-8 0,3-3 0 0,0-3 0 0,0-6 0 15,0-1 0-15,0-5 0 0,1-7 0 0,2-3 0 0,1 0 0 0,-4-10 0 16,7 1 0-16,0 0 0 0,-3-7 28 16,3-12 3-16,-3 9 1 0,3-16 0 0,-3 1-20 0,-1-1-3 15,4-2-1-15,-3 2 0 0,0-9-8 0,-1 7 0 16,-3-7 0-16,0-3 0 0,1-3 0 0,-1 3 0 16,-4 12 0-16,8-12 8 0,-4 6-8 0,0 4 0 15,0 9 0-15,-3 2 0 0,-1 8 0 0,-3 2 12 16,1 7-12-16,-5-1 12 0,4 10 1 0,0-9 1 15,0 18 0-15,4 1 0 0,-4 8-14 0,3 7 0 16,1 10 0-16,-4 12 0 0,-3 3 0 0,-1 3 0 16,8 4 8-16,-4 2-8 0,-4 4 0 0,4-6 8 15,0-4-8-15,0 0 0 0,-3-9 0 0,3 6 0 16,-3-3 8-16,3-9-8 0,-4 6 0 0,1-3 0 0,-1-10 0 16,1 0 0-1,-4-2-28-15,0-1 2 0,0-3 0 0,0-3 0 16,0 3-134-16,-4 0-26 0,4-9-6 0,-3-4 0 0</inkml:trace>
  <inkml:trace contextRef="#ctx0" brushRef="#br0" timeOffset="17522.32">18468 2296 345 0,'0'0'15'0,"0"0"4"0,0 0-19 0,0 0 0 0,0 0 0 0,0 0 0 15,-7 4 326-15,0-4 62 0,-4 12 12 0,1 1 2 0,-4 2-326 0,-4 7-64 16,0 3-12-16,-3 4 0 0,0 11 19 0,0 7 9 16,-4 4 3-16,0 5 0 0,1 4-13 0,-1 2-2 15,4-5-1-15,-4 15 0 0,0-9 6 0,1-1 2 16,3 1 0-16,-1 0 0 0,5-4-23 0,3-5-18 15,3-1 3-15,0-15 1 0,-3 6 14 0,7-10 0 16,0 4 0-16,7-10 0 0,-3-3-8 0,3-6 8 16,0 3-13-16,0-10 5 15,3-2-38-15,1-1-7 0,-4-9-2 0,10-3 0 16,4 3-100-16,1-9-20 0,9-23-4 0,-3 4-1 0</inkml:trace>
  <inkml:trace contextRef="#ctx0" brushRef="#br0" timeOffset="17756.16">18281 2726 864 0,'0'0'38'0,"0"0"8"0,-4 0-37 0,4 0-9 0,0 0 0 0,0 0 0 15,0 0 240-15,0 0 47 0,0 0 9 0,0 0 1 32,0 0-258-32,4 9-52 0,-1 7-11 0,1-3-1 0,3 12 25 0,-3 9 0 0,-1 4 0 0,4 6 0 15,-3 0 16-15,-1 9-2 0,1 0 0 0,-4 4 0 16,0 2-14-16,0-5 11 0,-4-1-11 0,1-6 10 15,-1 6-10-15,4-18 0 0,0 2 9 16,0-2-9-16,0 6 0 0,4-19 0 16,-4 3 0-16,3-6 0 0,-3-10-48 0,0 7-7 0,0-7-1 0,0-6-744 15</inkml:trace>
  <inkml:trace contextRef="#ctx0" brushRef="#br0" timeOffset="18013.12">18521 2594 1983 0,'0'0'88'0,"3"7"18"0,-3-7-85 0,4 9-21 16,3 16 0-16,0-12 0 0,0 12 0 0,4 0-10 16,-8 3 1-16,4 7 0 0,0-7 9 0,-3 9 8 15,-1 4-8-15,1-3 11 0,-1 6 0 0,-3 3 0 0,-3-3 0 0,3 0 0 16,-4-1-3-16,4 4 0 0,-3-6 0 0,-1-3 0 15,1-4-8-15,-1-5 8 0,1-1-8 0,-1-3 8 16,-3 0-19-16,4-6-4 0,-1 0-1 0,4-10 0 31,-3 0-169-31,3-9-35 0,0 0-6 0,0 0-2 0</inkml:trace>
  <inkml:trace contextRef="#ctx0" brushRef="#br0" timeOffset="18790.28">18986 2406 288 0,'0'0'12'0,"0"0"4"0,0 0-16 0,11 6 0 16,0-2 0-16,-4 2 0 0,-4 3 220 0,8 1 40 15,3-1 9-15,0 7 2 0,0-7-167 0,4 1-34 16,-1 8-6-16,1-2-2 0,3-3-22 0,0 12-5 16,1-6-1-16,-1-1 0 0,0 7-10 0,0 1-3 15,0-8 0-15,0 17 0 0,1-16-5 0,-1 15 0 16,-4-9-1-16,5 3 0 0,-5 1-15 0,4 5 9 16,-7-6-9-16,1 7 8 0,-5-7 3 0,1 10 0 15,-1-4 0-15,-6 1 0 0,-1 9-11 0,-6-7 0 16,-4 7 0-16,-4 0 0 0,1 0 0 15,-4-6 8-15,-4 6-8 0,0-7 8 16,-3 7 0-16,0-3 0 0,-4 3 0 0,1-13 0 0,-8 10 12 0,4-10 3 0,-4 10 0 16,4-13 0-16,-1 0-7 0,1 4-2 0,3-13 0 0,8 3 0 15,-4-1-5-15,-1-8-1 0,8 3 0 0,0-7 0 16,4 7-16-16,3-13-4 0,-4 6-1 0,4-2-571 16,7-7-115-16</inkml:trace>
  <inkml:trace contextRef="#ctx0" brushRef="#br0" timeOffset="21256.06">19681 3171 403 0,'0'0'36'0,"0"0"-36"0,0 0 0 0,0 0 0 16,0 0 163-16,0 0 25 0,0 0 6 0,0 0 1 15,0 0-105-15,4 0-21 0,-4 0-4 0,0 0-1 16,0 0-43-16,0 0-9 0,0 0-1 0,0 0-1 15,0 0-10-15,0 0 0 0,0 0 0 0,0 0 8 16,0 0-8-16,0 0 0 0,7 0 0 0,-7 0 0 16,0 0 0-16,4 0 0 0,-4 0 0 0,7 0 0 15,0 0 0-15,0-6 18 0,3 6-3 0,1 6-1 16,-1-6 30-16,5 0 7 0,2 0 1 0,4 0 0 16,1-6 6-16,2 6 2 0,5-3 0 0,-1 3 0 15,0-6-26-15,4 3-5 0,-1-4-1 0,1 7 0 16,-4-9-16-16,1-1-3 0,2 7-1 0,1-3 0 15,-4 0-8-15,1-4 0 0,-5 1 0 0,-3 9 0 16,1-9-59-16,-5 5-13 0,-3-2-4 0,-3 6 0 16,-4-9-230-16,0 2-46 0,0-5-10 0,-10-4-2 0</inkml:trace>
  <inkml:trace contextRef="#ctx0" brushRef="#br0" timeOffset="21531.33">19805 2880 1580 0,'0'0'70'0,"0"0"14"0,0 0-67 0,0 0-17 0,0 0 0 0,0 0 0 15,0 0 25-15,0 0 2 0,0 0 0 0,0 0 0 16,0 0-16-16,0 0-3 0,0 0-8 0,0 0 12 15,0 0-12-15,0 0 9 0,11 0-9 0,-1 6 8 16,1-6-8-16,-1 0 10 0,4 0-10 0,1 0 10 16,-1 0-10-16,3 0 0 0,-3 0 9 0,0 0-9 15,1 0 0-15,-1-6-20 0,3 6 4 0,-3 0 1 16,4 0-142-16,-4 0-29 0,4-3-6 0,-1-4-367 16</inkml:trace>
  <inkml:trace contextRef="#ctx0" brushRef="#br0" timeOffset="21891.75">20585 2629 403 0,'0'0'36'0,"0"0"-36"16,0 0 0-16,0 0 0 0,0 0 337 0,0 0 61 15,0 0 12-15,0 0 2 0,0 0-318 0,0 0-64 16,0 0-13-16,0 0-2 0,0 0-6 0,0 0-1 16,0 16 0-16,-4-7 0 0,1 10-8 0,-1 9 0 0,0-3-10 0,1 0 10 15,-1 3 0-15,1 7 0 0,-4-7 0 0,0 7 10 16,3 2 5-16,1-9 1 0,-1 7 0 0,1-1 0 15,-1 1-16-15,4-7 0 0,-3 0 0 0,3-3 0 16,0 1 0-16,0-5 0 0,0-5 0 0,3 3 0 16,1 0 0-16,-4-4 0 0,0 4 0 0,3-9 0 15,1-1-30-15,-4 4-9 16,0-4-1-16,-4 0-820 0</inkml:trace>
  <inkml:trace contextRef="#ctx0" brushRef="#br0" timeOffset="22775.54">21043 3225 172 0,'0'0'8'0,"0"0"1"0,0 0-9 0,0 0 0 0,0 0 0 0,0 0 0 16,0 0 331-16,0 0 64 0,0 0 13 0,0 0 2 15,0 0-315-15,0 0-63 0,0 0-13 0,0 0-3 16,0 0 7-16,0 0 1 0,0 0 0 0,0 0 0 16,0 0-37-16,0 0-7 0,0 0-2 0,7 0 0 15,4 0 9-15,-1 0 1 0,5 0 1 0,-1 0 0 16,7 0 11-16,4 0 0 0,-4-7 10 0,7 7-10 15,4 0 34-15,-4-3 1 0,4-3 0 0,3 6 0 16,0-9 17-16,0 5 4 0,1-2 1 0,6-3 0 16,0 2-13-16,1-2-2 0,-4 6-1 0,3-6 0 0,0 9-18 0,-7-7-4 15,1 7-1-15,-5-9 0 0,1 6-10 0,0-4-8 16,0 4 9-16,-8 3-9 0,-2-6 0 0,-1 6 0 16,0-6 0-16,-3 6 0 0,-8 0 0 0,1 0-8 15,-1 0-1-15,1 0 0 0,-4 0 9 0,0 0-12 16,-7 0 12-16,7 0-12 0,0 0 3 0,-7 0 0 15,0 0 0-15,0 0 0 0,0 0 9 0,0 0-12 16,0 0 12-16,0 0-12 0,0 0 12 0,0 0 0 16,0 0 0-16,0 0 0 0,-7-3 0 0,-4 3 0 15,4 0 0-15,0-7 8 0,-7 7-8 0,0 0 0 16,-3 0 0-16,2-3 0 0,-6-3-8 0,4 6 8 0,-12 0-8 16,8 0 8-16,0 0-14 0,-4-9 2 0,-3 9 1 0,0 0 0 15,3-10-7-15,1 10-2 0,-5-3 0 0,1-3 0 16,0-1 4-16,3 7 0 0,4 0 0 0,0 0 0 15,3-3 16-15,4 3-10 0,0 0 10 0,3 0-8 16,4-6 8-16,0 6 14 16,7 0-3-16,0 0-1 0,0 0 6 0,0 0 2 0,0 0 0 0,0 0 0 15,0 0-18-15,11 0 8 0,3-3-8 0,4 3 0 16,3 0 9-16,3 0-9 0,5 0 0 0,-5-6 9 16,-2 3-9-16,2 3 12 0,1 0-12 0,-4 0 12 15,-7 9-12-15,4-6 0 0,3 6 0 0,0-2 0 16,-10 2 15-16,-1 10 1 0,1-13 0 0,-4 7 0 15,0 2 9-15,-3 4 3 0,-11-3 0 16,-1-4 0-16,1 4-28 0,-3 9 0 0,-8-6 0 0,1 9 0 16,-1-9 15-16,0 3-3 0,1 0 0 0,-5-3 0 0,1-3-12 0,0 2 0 15,4-2-9-15,-5 3 9 16,1 0-79-16,0-10-9 0,0 10-3 0</inkml:trace>
  <inkml:trace contextRef="#ctx0" brushRef="#br0" timeOffset="23994.7">16626 4231 345 0,'0'0'31'0,"-3"-6"-31"0,3-3 0 0,0-1 0 16,0 10 352-16,0 0 65 0,3-9 13 0,-3 2 2 15,0-2-302-15,0 0-61 0,4-7-12 0,-4 7-2 16,0 5-14-16,0 4-2 0,0-6-1 0,0 6 0 16,0 0-30-16,0 0-8 0,0-9 0 0,0 9 0 15,0 0 0-15,0 0 8 0,0 0-8 0,0 0 8 16,3 9-36-16,-3 10-8 0,0 3 0 0,4 6-1 15,-4 0 26-15,0 10 11 0,0 3-8 0,0-4 8 16,0 7 0-16,0 3 0 0,0 4 9 0,0-4-9 16,0-4 12-16,4 1-4 0,-4 0 0 0,3-6-8 0,4-4 12 15,-3-5-12-15,3-4 12 0,0 0-12 0,0-3 0 16,3-7 0-16,-6 1 0 0,3-3 0 0,0-4 0 0,0-3 0 16,-3 4 0-16,-4-10 0 0,7 6 0 0,-7-6 0 15,0 0-12-15,0 0 3 0,0 0 29 0,0 0 5 16,0 0 2-16,0-6 0 0,3-4-10 0,1-5-1 15,-1 2-1-15,1-9 0 0,-1 0-15 0,-3-3 0 16,4-3-9-16,-1-7 9 0,-3 1-24 0,4-4 0 16,-4-6 1-16,3 7 0 0,1-7 3 0,3 0 0 15,-3 6 0-15,-1-2 0 0,4 5 11 0,0 7 9 16,-3 6-12-16,-1-9 12 0,1 12 0 0,-1 3 12 16,4-3 0-16,-3 10 0 0,-1-1 2 0,-3 1 0 15,7 6 0-15,-3 3 0 0,3-6 3 0,0 6 1 16,0 6 0-16,4-3 0 15,-1 6-40-15,1 1-8 0,-1 9-2 0,1 6 0 16,3 0 32-16,0 0 0 0,-3 6 0 0,3 4 0 0,0-1 0 0,-3-6 0 0,3 10-8 0,0-13 8 16,-4 3 0-16,5-3 0 0,-5-6 0 0,4 0 0 15,-3 6 0-15,-1-9 0 0,5-7 0 0,-5 1 0 16,-3-1 0-16,4-9 0 0,-11 0 0 0,14 0 0 16,0 0 30-16,-3-9-1 0,3 2 0 0,0-2 0 15,0 0-29-15,4-13 8 0,-1 0-8 0,1 3 0 16,-1-9 8-16,1 3 0 0,0-4-8 0,-4 4 12 15,4-6-4-15,-4 0 0 0,0-4-8 0,0-3 12 16,-4 4-12-16,1-4 0 0,0 10 8 0,-1 0-8 16,1 3 0-16,-1 0 0 0,-3 9 0 0,4 7 0 15,-4-1 0-15,-3 1-8 0,-4 9 8 0,0 0 0 0,10 6 0 0,-3-3-10 16,0 7 10-16,0-1-8 0,0 16 8 0,0 0 0 16,0 3 0-16,1 1 0 0,-1 15 0 15,-4-10 0-15,1 4 0 0,-1-4 0 0,1-6 0 0,-1 7 0 16,1-1 0-16,-4-5 0 0,3-4-11 0,1 3 11 15,-1-3-13-15,4 0 5 16,-7-12-116-16,4 2-22 0,-1 4-5 0,1-10-426 16,0 1-86-16</inkml:trace>
  <inkml:trace contextRef="#ctx0" brushRef="#br0" timeOffset="24277.08">18129 4090 403 0,'0'-16'17'0,"0"16"5"0,0-9-22 0,0 0 0 16,-3 6 0-16,-1-4 0 0,4 1 339 0,0 6 63 0,0 0 13 0,0 0 2 15,-3-9-307-15,3 9-62 0,-7 0-12 0,-4 6-2 16,0-3-34-16,1 3 0 0,-1 4 0 0,-3 8 0 31,0 8-21-31,-4-1-8 0,4 6-2 0,-3 3 0 0,-1 1 31 0,0 3 10 0,4 12 0 0,0-6 0 16,-3 3 10-16,-1 3 1 0,0 0 1 0,8 0 0 15,-1 4-22-15,4-7 0 0,0-13 0 0,7 4 0 16,-4-4 0-16,8-6-8 0,0-2 0 0,6 2 0 16,1-13 8-16,-1 14 8 0,4-14-8 0,-3-5 11 15,3-1-11-15,0 7-16 0,0-7 4 0,7-6 1 16,1 4-200-16,2-14-40 0</inkml:trace>
  <inkml:trace contextRef="#ctx0" brushRef="#br0" timeOffset="24862.04">18475 4190 1465 0,'0'0'64'0,"0"0"15"0,0 0-63 15,0 0-16-15,3 0 0 0,1 16 0 0,0-13 34 0,3 13 4 16,-4-7 1-16,1 10 0 0,-4 6 9 0,0 4 3 16,3 2 0-16,-3-9 0 0,0 12-15 0,-3 1-2 15,3-7-1-15,0 7 0 0,0-7-20 0,0 6-4 0,-4-6-1 0,4-2 0 16,-3-1-8-16,-1-3 8 0,1-7-8 0,-1 4 8 15,0-10-8-15,1 1-12 0,3 6 2 0,-4-7 1 32,1-6-159-32,-1 3-31 0,4-6-6 0,-7 10-2 0</inkml:trace>
  <inkml:trace contextRef="#ctx0" brushRef="#br0" timeOffset="25115.02">18570 4253 288 0,'0'0'25'0,"0"0"-25"0,0 0 0 0,0 0 0 15,0 0 359-15,0 0 66 0,0 0 14 0,7 10 2 16,-3-1-357-16,-1 4-71 0,1-1-13 0,-1 13 0 16,1-6 0-16,-1 9 8 0,1 4 0 0,-4-1 0 0,0 3-8 0,0 10 12 15,-4-6-4-15,1-4 0 0,-1 4-8 0,-3 3 0 16,4-13 8-16,-1-3-8 0,4 3 0 0,0-9 9 15,-3 6-9-15,3-15 0 16,-4 9-152-16,1-10-38 0,3 0-7 0,0-9-2 0</inkml:trace>
  <inkml:trace contextRef="#ctx0" brushRef="#br0" timeOffset="25442.63">18941 4125 1458 0,'0'0'64'0,"0"0"14"0,10 3-62 0,1-3-16 0,-1 6 0 0,4-3 0 16,4-3 40-16,-4 6 6 0,4-2 1 0,-4 5 0 15,4-3 5-15,-1 4 2 0,4 8 0 0,1-2 0 16,-5 3-24-16,1 6-5 0,0 3-1 0,-4 1 0 15,-4 5-4-15,-3 1-2 0,4-1 0 0,-8 4 0 16,-3-1-3-16,4-2-1 0,-8 9 0 0,1-7 0 16,-4 4-4-16,0-3-1 0,0-1 0 0,-7 4 0 15,-1-10-9-15,1 4 0 0,-3-7 0 0,3 7 0 16,-8-10 0-16,5-6 0 0,3 6 0 0,0-7 0 16,-1 1-21-16,1-9-7 0,0 5 0 0,4-5-1 15,-1-1-181-15,0 1-36 0,-6-4-7 16,17-6-359-16</inkml:trace>
  <inkml:trace contextRef="#ctx0" brushRef="#br0" timeOffset="25736.56">19710 4655 2120 0,'0'0'47'0,"0"0"9"0,0 0 3 0,0 0 0 0,0 0-47 0,10 6-12 0,1 3 0 0,-1-9 0 15,-10 0 0-15,11 3 8 0,0 4-8 0,-1 2 8 16,1-9 21-16,3 6 4 0,-4-6 1 0,1 3 0 15,0-3-34-15,-1 7 0 0,1-7 0 16,-1 0 0 0,-3 0-166-16,1 0-40 0,-1-7-8 0,0-2-2 0</inkml:trace>
  <inkml:trace contextRef="#ctx0" brushRef="#br0" timeOffset="25963.84">19713 4423 1998 0,'0'0'88'0,"0"0"19"0,0 0-86 0,14 0-21 15,7 0 0-15,-3 0 0 0,3 6 20 0,4-6 0 16,0-6 0-16,-1 6 0 0,-2 0 0 0,2 0 0 16,8-10 0-16,-4 10 0 0,-3 0-20 0,3-3 0 15,0-3 0-15,-3 6 0 16,0 0-167-16,-1-10-37 0,1 10-8 0,0-9-2 15</inkml:trace>
  <inkml:trace contextRef="#ctx0" brushRef="#br0" timeOffset="26309.43">20669 4322 1670 0,'0'0'74'0,"0"0"15"0,0 0-71 0,0 0-18 0,0 0 0 0,0 0 0 16,0 0 155-16,0 0 27 0,-7 10 6 0,0-1 0 16,4 0-156-16,-4 7-32 0,-4-3 0 0,0 9-10 15,1 0 10-15,-4 9 0 0,0-9 0 0,3 12-8 16,-3 1 8-16,7-1 0 0,-4 4-9 0,4 0 9 16,4-4 0-16,-1-6 0 0,8-3-9 0,-1-6 9 15,4 6-18-15,0-9 0 0,4-3 0 0,7-4 0 0,-1-3 18 0,1-3 0 16,-1-3 11-16,5-3-11 0,2-6 0 15,1-7 0-15,0 7 0 0,3-10 0 16,-3-6 16-16,-1 0-3 0,-3-4-1 0,1 1 0 0,-8 3 0 16,0-9 0-16,-4 5 0 15,-2 1 0-15,-5-6-1 0,-6-1-1 16,-1 7 0-16,-3 0 0 0,-7 0-10 0,0-4 0 0,0 10 9 16,-4-3-9-16,0 10-19 0,1 2-8 0,3-3-1 0,-4 10-1 15,4 6-111-15,0 0-23 0,0 0-4 0,-1 6-1 0</inkml:trace>
  <inkml:trace contextRef="#ctx0" brushRef="#br0" timeOffset="27162.49">21421 4680 403 0,'0'0'36'0,"0"0"-36"16,0 0 0-16,7 0 0 0,-7 0 299 0,7-7 53 15,0 7 10-15,0-3 2 0,0 3-239 0,0 0-48 16,0 0-9-16,4 0-3 0,-1 0-30 0,4 0-7 16,0 3 0-16,4 4-1 0,3-14-12 0,0 7-3 15,1 7 0-15,6-7 0 0,4 0-3 0,-1 0-1 16,-10 0 0-16,4 0 0 0,3 0-8 0,-3 0 10 15,3 0-10-15,4 0 10 0,-7 0-10 0,3-7 0 16,0 7 0-16,0-3 0 0,-3 3 8 0,0 0-8 16,7-6 0-16,-1 3 8 0,1-3-8 0,-4 6 0 15,4-10 9-15,-4 7-9 0,4-3 0 0,-7 6 0 16,-1-10-10-16,1 10 10 0,0-6 0 0,-1 3 9 16,-6-3 1-16,-4 6 0 0,-3-10-10 0,-1 10 0 0,1-3 0 15,-11 3 0-15,0 0 0 0,0 0 13 0,0 0-3 0,0 0-1 16,-4-9 5-16,1 2 1 0,3-2 0 0,-7 9 0 15,3-9-7-15,-3 2 0 0,-3 4-8 0,3-3 12 16,3-3-12-16,-6 9 0 0,-5-13-9 0,5 7 9 16,-1 3 0-16,1-4-9 0,-4-2 9 0,-4 3 0 15,0-4 0-15,1 7 0 0,3-6 0 0,-1 2 0 16,-9-2 0-16,6 6 0 0,0 3 0 0,4-13-8 16,-3 10 8-16,-1 3-10 0,0-9 10 0,4 9-10 15,0-6 10-15,4 6 0 0,-1 0 0 0,0 0 0 16,8-10 0-16,-4 10 0 0,0-3 0 0,3 3 0 15,-3-6 0-15,7 6 0 0,0 0 0 0,0 0 8 0,-3 0-8 16,3 0 9-16,0 0-9 0,10 0 10 0,-10 0-10 16,11-3 0-16,6-4 0 0,5 7-11 0,-5-6 11 0,4 6 0 15,1 0 0-15,2 0-8 0,1 0 8 0,-4 6 0 16,-3-6 0-16,-4 7 0 0,7-4 0 0,-3 6 0 16,-4 1 0-16,-4-1 0 0,5-3 0 0,-5 10 0 15,1-7 0-15,-4 4 8 0,-11-4-8 0,4 1-13 16,7 5 3-16,-7 1 1 0,-7-3 9 0,0 2 0 15,4 1 10-15,-4-4-10 0,0 7 13 0,-4 0-3 16,0-3-1-16,-3 3 0 0,4-1-9 16,-4-2 8-16,-1 3-8 0,-2 0 8 0,3-4-8 0,0 4 0 0,-4 0 9 15,0-3-9-15,1 3 0 0,3-1 0 0,-1-2 0 16,1-7-12 0,0 10-78-16,4-9-16 0,-1 5-3 0,4-15-795 0</inkml:trace>
  <inkml:trace contextRef="#ctx0" brushRef="#br0" timeOffset="29082.44">22853 4172 403 0,'0'0'36'0,"0"0"-36"0,0 0 0 0,0 0 0 15,0 0 224-15,0 0 37 0,0 0 8 0,0 0 2 16,0 0-175-16,0 0-36 0,0 0-6 0,0 0-2 16,0 0-16-16,0 0-4 0,11 0-1 0,-11 0 0 15,0 0-15-15,0-10-4 0,7 4 0 0,-7 6 0 16,0 0 7-16,0 0 1 0,0 0 0 0,0 0 0 15,7-3-10-15,-7 3-2 0,0 0 0 0,0 0 0 16,0 0 8-16,0 0 0 0,0 0 1 0,0 0 0 16,0 0-7-16,0 0-2 0,0 0 0 0,0 0 0 15,0 0 4-15,0 0 0 0,7 3 0 0,0 10 0 16,0-4 12-16,0 3 4 0,0 4 0 0,4 0 0 0,-4-4 22 16,0 7 5-16,0 6 1 0,-4 4 0 0,8 2-38 15,-8-9-7-15,-3 6-2 0,4 7 0 0,-1-4-1 0,1 0 0 16,-8 4 0-16,4-1 0 0,-3-6-8 0,-1 10 0 15,4-3 9-15,0-10-9 0,0 3 8 0,0 0-8 16,0-3 8-16,7 0-8 0,-3-9 0 0,-4 6 0 16,3-3 0-16,1-4 0 0,3 4 12 0,-3-3-3 15,-1-4 0-15,-3 4 0 0,4-6-9 0,-4-10 8 16,0 0-8-16,3 6 8 0,-3-6-8 0,0 0 0 0,4 9 0 16,-4-9 0-16,0 0 0 0,0 0 0 0,0 0-8 0,0 0 8 15,0 0-24-15,0 0-1 0,0 0 0 0,0 0 0 31,3-9-140-31,-3-1-28 0,4-5-6 0,3 5-358 0,-4-15-72 0</inkml:trace>
  <inkml:trace contextRef="#ctx0" brushRef="#br0" timeOffset="29462.48">23364 4347 288 0,'0'0'12'0,"0"0"4"0,0 0-16 0,8-6 0 0,-8 6 0 0,7-3 0 16,-7 3 295-16,0 0 56 0,0 0 11 0,0 0 2 15,0 0-241-15,0 0-49 0,0 0-10 0,0 0-1 16,0 0-35-16,0 0-6 0,0 0-2 0,-7 12 0 16,3 4-20-16,0 3-12 0,-3 0 2 0,0 6 0 15,0 0 10-15,0 3 9 0,0 0-1 0,0 7-8 16,0-1 21-16,4-2-2 0,-1 2-1 0,4-9 0 0,0 3 8 16,0 1 2-16,4-4 0 0,3 0 0 0,3-6-9 15,-3 0-2-15,4-4 0 0,3-5 0 0,0-1 19 0,4 0 3 16,-1-2 1-16,5-4 0 0,2-6-16 0,4-4-4 15,-3 1 0-15,0-3 0 0,-1-1 0 0,1-8-1 16,0 5 0-16,0-3 0 0,-1-9 5 0,1 0 0 16,-4 6 1-16,-3-9 0 0,-4 3-25 0,0-3 0 15,-7-7-12-15,-3 7 12 0,-4 0 0 0,-7-7 16 16,-1 7 0-16,-2 0-1 0,-4-3-15 0,-4 2 11 16,4 4-11-16,-7 6 10 0,3 7-10 0,-3-4 0 0,-4 1 0 15,1-4 0-15,-1 9-9 0,0 4-1 0,1 6 0 0,-1 0 0 31,0 0-18-31,1 6-3 0,2 4-1 0,1-1-688 0,0 1-137 0</inkml:trace>
  <inkml:trace contextRef="#ctx0" brushRef="#br0" timeOffset="29795.16">24112 4529 1670 0,'0'0'148'0,"0"0"-118"0,0 0-30 0,0 0 0 0,11 0 146 0,0 10 23 16,-1-10 5-16,1 0 1 0,-1 6-121 0,4-6-24 16,-3 3-5-16,7-3-1 0,-1 6 0 0,1-6-1 15,7 0 0-15,-1 0 0 0,1 0-8 0,3 0-2 16,0-6 0-16,4 3 0 0,-4-3-13 0,1 6 0 15,-1-10 0-15,0 10 0 0,0-9 0 0,-3 6 9 16,0-4-9-16,-1 1 8 0,1-3-8 0,-4 9 0 16,0-10 0-16,-3 7 0 0,0-3 0 0,-4 3 0 15,0 3 0-15,0-7 0 0,-3 7-12 0,-1-3-4 16,1-3 0-16,-4 6-1 16,-7 0-181-16,0 0-36 0,0 0-7 0,0 0-2 0</inkml:trace>
  <inkml:trace contextRef="#ctx0" brushRef="#br0" timeOffset="30363.97">25527 4234 1220 0,'0'0'54'0,"0"0"11"0,0 0-52 0,0 0-13 15,0-3 0-15,0 3 0 0,0 0 130 0,-4-6 23 16,1 6 5-16,-1-3 1 0,-3 3-69 0,7 0-14 16,0 0-2-16,0 0-1 0,-7-6-45 0,0 6-10 15,0 0-2-15,0 0 0 0,0 6-16 0,0-6-16 16,-4 12 4-16,1-2 0 0,-4-1 3 0,0 7 1 16,3-7 0-16,-3 10 0 0,3 6 8 0,1-6 0 15,-1 6 10-15,1 3-10 0,3 1 13 0,-1-4-3 16,1 3-1-16,0 0 0 0,0 7 1 0,4-4 0 15,3 0 0-15,0 1 0 0,0-4-10 0,3 0 12 16,4-3-12-16,0-3 12 16,4-6-12-16,0 3 8 0,-1-4-8 0,4-5 8 0,4-1 4 0,0-9 0 0,6 0 0 15,1-3 0-15,0-3 15 0,3-4 3 0,0-5 1 0,0 5 0 16,4-9 13-16,-4 1 2 0,1-8 1 0,-1-2 0 16,-7 3-23-16,4-9-4 0,-8 5 0 0,-3 1-1 15,-3-6 7-15,-4-1 2 0,-7-2 0 0,0-1 0 16,-7-6-9-16,-7 0-2 0,0 7 0 0,-7-4 0 15,-4 3-17-15,-10 10 0 0,-1 3 0 0,-13 0 0 16,-11 12-96-16,-4 4-22 0,-10 9-5 0,-10 0-961 16</inkml:trace>
  <inkml:trace contextRef="#ctx0" brushRef="#br0" timeOffset="42955.33">26374 6511 460 0,'0'0'41'0,"0"0"-33"0,0 0-8 0,0 0 0 16,0 0 388-16,0 0 75 0,0 0 15 0,0 0 3 16,0 0-353-16,0 0-70 0,0 0-14 0,0 0-4 15,0 0-40-15,0 0 0 0,-4-3-13 0,4-3 3 31,0 2-259-31,-3-2-52 0,-8-13-11 0,4 10-1 0</inkml:trace>
  <inkml:trace contextRef="#ctx0" brushRef="#br0" timeOffset="76917.21">24349 5962 1166 0,'0'0'52'0,"0"0"10"0,0 0-50 0,0 0-12 16,0 0 0-16,0 0 0 0,0 0 48 0,0 0 8 15,0 0 0-15,0 0 1 0,0 0 20 0,0 0 4 16,0 0 1-16,0 0 0 0,0 0-2 0,0 0-1 16,0 0 0-16,0 0 0 0,0 0-31 0,0 0-5 15,0 0-2-15,0 0 0 0,0 0-11 0,0 0-2 0,0 0-1 0,0 0 0 16,0 0-13-16,0 0-2 0,0 0-1 0,0 0 0 16,0 0-11-16,0 0 10 0,0 0-10 0,0 0 10 15,0 0-10-15,0 0 0 0,0 0 0 0,0 0-11 16,0 0 11-16,0 0 0 0,3 3 0 0,4 7 0 15,-3-1 14-15,-1 1-2 0,4-1 0 0,-3 4 0 16,3-1-4-16,-3-3 0 0,-4 10-8 0,3-3 12 16,-3 3-1-16,4 0-1 0,-1-4 0 0,1 14 0 15,-4-11-2-15,3 14-8 0,1-4 12 0,-1 0-4 16,-3 0-8-16,0 4 0 0,0-1 0 0,-3 4 0 16,3-1 0-16,-4-6 0 0,1 7 9 15,-1 2-9-15,4-2 8 0,-3-7-8 16,-1 3 10-16,1-2-10 0,3-1 0 0,-4-3-8 0,4 3-1 0,0 0 0 15,0-2 33-15,0-8 6 0,4-2 2 0,-4 0 0 0,3-4-32 16,-3-2 0-16,7-1-8 0,-7 0 8 0,0-9 0 16,0 0 16-16,0 0-2 0,0 0 0 0,0 0-14 0,0 0 0 15,0 0 0-15,0 0 0 0,11 0 0 0,-11 0-8 16,3-9-1-16,1 0 0 16,3-1-124-16,0 1-25 0,-4-7-5 0,1-3-1 0</inkml:trace>
  <inkml:trace contextRef="#ctx0" brushRef="#br0" timeOffset="77429">24836 5956 460 0,'0'0'41'0,"0"0"-33"0,0 0-8 0,0 0 0 15,0 0 248-15,0 0 47 0,0 0 9 0,0 0 3 16,0 0-194-16,0 0-38 0,0 0-8 0,0 0-2 16,0 0-5-16,0 0-2 0,0 0 0 0,0 0 0 15,0 0-26-15,0 0-4 0,0 0-2 0,0 0 0 16,0 0 4-16,0 0 1 0,0 9 0 0,0-9 0 15,0 0-13-15,0 16-2 0,3-3-1 0,-3-4 0 16,4 7 5-16,-1-1 0 0,-3-2 1 0,4 6 0 16,-1 6-1-16,-3 0 0 0,4 0 0 0,3 3 0 0,-4 7 4 0,1-4 1 15,3 4 0-15,0 5 0 0,-4-8-17 0,5 8-8 16,-1-2 8-16,0 0-8 0,-4-4 12 0,1-6-2 16,6 7-1-16,-6-10 0 0,3 3-9 0,-4 0 8 15,4-2-8-15,-3-1 8 0,3-7-8 0,0 1 0 16,-3 0 0-16,-1-3 8 0,1-7 0 0,-1 1-8 15,-3-4 12-15,4-3-4 0,-4-3-8 0,0 0 0 16,0 0 0-16,0 0 0 0,0 0 0 0,0 0 0 16,0 0 0-16,0 0 0 0,0 0 31 0,0 0 1 15,0 0 0-15,0 0 0 16,0 0-66-16,0 0-13 0,0 0-2 0,-7-3-1 16,7 3-10-16,-7-6-1 0,0-4-1 0,7 10 0 15,-7-6-166-15,7 6-32 0,-8-3-8 0,1-7 0 0</inkml:trace>
  <inkml:trace contextRef="#ctx0" brushRef="#br0" timeOffset="79612.31">25488 5893 288 0,'0'0'25'0,"0"0"-25"15,0 0 0-15,0 0 0 0,0 0 290 0,0 0 53 16,0 0 10-16,0 0 3 0,0 0-200 0,0 0-39 0,0 0-8 0,0 0-1 15,0 0-29-15,0 0-6 0,0 0-1 0,0 0 0 16,0 0-30-16,0 0-6 0,0 0-2 0,0 0 0 16,0 0-5-16,0 0-1 0,0 0 0 0,0 0 0 15,0 0-3-15,0 0-1 0,0 0 0 0,0 0 0 16,4 10-24-16,-1-1 0 0,1 7 0 0,-1-4 0 16,1 4 10-16,-4 3-10 0,7 6 12 0,-7-6-12 15,3 9 12-15,-3-3-12 0,0 9 12 0,4-5-12 16,-4-1 13-16,0 6-4 0,3 1-1 15,1-7 0 1,-4 7-8-16,4-7 0 0,-4 6 0 16,0-5 0-16,7-4 0 0,-7 0 0 0,0-3 0 0,3 0 0 0,1-4 15 0,-4-5-3 15,0 3 0-15,3-1 0 0,1-5-12 0,-4-1 0 0,0-9 0 0,3 10 0 16,-3-10 20-16,0 0 0 0,0 0 1 0,0 0 0 16,0 0-21-16,0 0 0 0,0 0 0 0,0 0 0 15,0 0-21-15,0 0-9 0,0 3-2 0,0-3 0 0,0 0 16 0,0 0 2 16,0 0 1-16,-3 6 0 15,3-6-32-15,0 0-7 0,0 0 0 0,0 0-1 16,0 0-115-16,0 0-22 0,-7-6-5 0,7 6-660 0</inkml:trace>
  <inkml:trace contextRef="#ctx0" brushRef="#br0" timeOffset="81866.09">26088 5893 403 0,'0'0'36'0,"0"0"-36"0,0 0 0 0,0 0 0 15,0 0 163-15,0 0 25 0,0 0 6 0,0 0 1 16,0 0-3-16,0 0-1 0,0 0 0 0,0 0 0 15,0 0-101-15,0 0-20 0,0 0-4 0,0 0-1 0,0 0-36 0,0 0-7 16,0 0-2-16,0 0 0 0,0 0-20 0,0 0 0 16,-7 7 0-16,-4-4 0 0,4 12 0 0,0-5-10 15,-3 2 10-15,-1 4-13 0,0 0 13 0,1-4 0 16,3 7 0-16,-4-3 0 0,1 9 0 0,3-6 0 16,-4-1 0-16,4 7 0 0,3-6 0 0,-3 10 0 15,0-4 0-15,4 3 0 0,-1-3 0 0,1 3 10 16,-1 0-2-16,1 4 0 0,3-10-8 0,0 3 0 15,3 3 0-15,1-9 0 0,-1 6 0 0,1-9 0 16,6 2 0-16,1-2 8 0,0-3-8 0,-1-4 12 16,4 0-12-16,7-2 12 0,-3 2 3 0,0-3 1 0,-1-3 0 15,4-3 0-15,4-3 9 0,0-3 3 0,0 6 0 0,-1-9 0 16,4-1-13-16,-3-5-3 0,3 2 0 0,-3-3 0 16,3-2 26-16,-3-8 5 0,3 8 1 0,-3-7 0 15,0-4-18-15,-4 11-3 0,0-11-1 0,-3 7 0 16,-1-6-6-16,1 3-2 0,-8 3 0 0,5-3 0 15,-8-3-5-15,3-7-1 0,-10 10 0 0,4-3 0 16,-4 3 10-16,-4 3 2 0,-3-9 0 0,-3 9 0 16,-1-3-10-16,-3-1-2 0,-4 8 0 0,4 8 0 15,-4-5-8-15,1 11 0 0,-1-2 0 0,-3 3 0 16,0 3 0-16,-4 3-11 0,4 3 3 0,-4-2 0 16,4 5-20-16,0 4-3 0,-4-1-1 0,4-3 0 15,7 7-30 1,-4-6-6-16,1 5-2 0,6-2 0 0,1-4-93 15,2 1-18-15,1-4-4 0,4 3-1 16,-1 1-126-16,4-10-26 0,0 0-5 0,11 18-1 0</inkml:trace>
  <inkml:trace contextRef="#ctx0" brushRef="#br0" timeOffset="82219.96">27019 5805 288 0,'0'0'25'0,"0"0"-25"0,0 0 0 0,0 0 0 16,0 0 340-16,0 0 64 0,0 0 12 0,0 0 2 16,0 0-261-16,0 0-52 0,-7 7-10 0,0-4-3 15,4 6-21-15,-4-2-5 0,0 2-1 0,-1 7 0 16,1-4-40-16,0 4-8 0,0 3-1 0,0 9-1 15,0-3 4-15,4 3 1 0,-4 4 0 0,3-1 0 16,1 3-20-16,-1 1 10 0,4 3-10 0,0-4 8 16,0 0 0-16,0 4 0 0,0-3 0 0,4-1 0 15,-1-6-8-15,-3 1 0 0,4-4 0 0,-1 3 0 16,1-9 0-16,-1 6 0 0,1-6 0 0,-1-4 0 16,1-2 0-16,-1 2 0 0,-3 1 0 0,4-6 0 15,-4-10 0-15,0 0 0 0,0 0 0 0,0 0 0 16,0 0-24-16,0 0-9 0,0 0-3 0,0 0 0 15,0 0-85-15,0 0-18 0,7-7-3 0,-4-2-784 16</inkml:trace>
  <inkml:trace contextRef="#ctx0" brushRef="#br0" timeOffset="82605.42">27668 5708 2052 0,'0'0'91'0,"0"0"18"0,0 0-87 0,0 0-22 0,0 0 0 0,0 0 0 16,0 0 31-16,0 0 1 0,4 6 1 0,-8-2 0 15,4 11 9-15,-7-5 2 0,4 9 0 0,-4-4 0 16,-4 13-30-16,1-2-6 0,3 2 0 15,-4 0-8-15,0 6 16 0,4 1-3 0,0-7-1 0,0 7 0 16,4-1 3-16,-1 1 0 0,4-4 0 0,-3 4 0 16,3-1 0-16,3 0 0 0,-3-8 0 0,4-4 0 15,-4 6-15-15,3-3 8 0,-3 0-8 0,0 0 0 16,4-6 0-16,-4 0 0 0,3-1 0 0,-3-2 0 16,0-3 8-16,4 2-8 0,-4 1 0 0,0-7 0 15,3 1 8-15,-3-10-8 0,0 9 0 0,0-9 0 16,0 0-9-16,0 0-8 0,0 0-2 0,0 10 0 15,0-10-30-15,0 0-7 16,0 0 0-16,0 0-1 0,0 0-159 0,0 0-32 0,0 0-7 0,0-7-492 16</inkml:trace>
  <inkml:trace contextRef="#ctx0" brushRef="#br0" timeOffset="82995.67">28268 5714 403 0,'0'0'36'0,"0"0"-36"0,0 0 0 0,0 0 0 15,7 10 337-15,0-1 61 0,-7-9 12 0,0 0 2 16,0 0-272-16,7 10-54 0,0-1-11 0,-3 7-3 15,-4 3-16-15,0-1-3 0,0 1-1 0,-4 6 0 16,1 4-20-16,3 2-5 0,0 0-1 0,-4 4 0 16,4-7-3-16,0 6-1 0,0 1 0 0,0 3 0 15,0-4-3-15,4 1-1 0,-1-1 0 0,1-6 0 16,-4 10-9-16,3-13-1 0,4 3-8 0,-3 4 12 16,-1-10-12-16,5 3 0 0,-5 3 0 0,4-9 0 15,-3 6 12-15,3-6-4 0,-4-1-8 0,4-2 12 16,-3 0-12-16,-1-4-8 0,1 4 8 0,-1-7-13 15,1 1 13-15,-4-10 0 0,0 0 0 0,0 0 0 16,0 9-21-16,0-9-11 0,0 0-3 0,0 0 0 16,0 0-154-16,0 0-31 0,0 0-7 0,0 0-650 15</inkml:trace>
  <inkml:trace contextRef="#ctx0" brushRef="#br0" timeOffset="83650.33">28984 5783 288 0,'0'0'25'0,"0"0"-25"0,0 0 0 0,0 0 0 15,0 0 152-15,0 0 24 0,0 0 6 0,0 0 1 16,0 0 10-16,0 0 3 0,0 0 0 0,0 0 0 15,0 0-63-15,0 0-12 0,0 0-2 0,0 0-1 16,0 0-38-16,0 0-8 0,0 0-2 0,0 0 0 16,0 0-53-16,0 0-17 0,0 10 10 0,-7-1-10 0,4 4 0 0,-4 3 0 15,0 2 0-15,-1 1 0 16,-2 0 0-16,3 6 0 0,0 3 0 0,3 4 0 16,-3-4 0-16,4 6 8 0,-1-5-8 0,1 5 12 15,3 4-12-15,0-4 0 0,3 1 0 16,1-4 0-16,-1 10 0 0,4-13 8 0,0 7-8 0,0-10 8 0,0 3 4 15,0-6 0-15,4 3 0 0,0-9 0 0,-1-4 5 0,1 4 2 16,-1-7 0-16,5 1 0 0,2-4 1 0,-3-6 0 16,4 3 0-16,3-6 0 0,4-3-3 0,-1-4 0 15,5-9 0-15,-1 4 0 0,4-4-1 0,-8-6 0 16,-2 6 0-16,-5-9 0 0,8 3-3 0,-4-4-1 16,-3 1 0-16,-1-6 0 0,-3 5-12 0,-3-5 0 15,0 0 0-15,-8-1 0 0,-3-3 9 0,0 4-1 0,-3-10 0 16,-8 6 0-16,0 1-8 0,-3 2 0 0,-7 7 0 0,7 3 0 15,-4 6 0-15,-3 3-17 0,-3 7 4 0,-1 0 1 16,0 9 12-16,-3 0 0 0,-4 0 0 0,0 6 10 31,4-3-44-31,-4 6-9 0,1 1-1 0,-1-1-1 16,0 7-162-16,0-7-32 0,1 1-6 0</inkml:trace>
  <inkml:trace contextRef="#ctx0" brushRef="#br0" timeOffset="87118.76">29898 5805 403 0,'0'0'36'0,"0"0"-36"0,0 0 0 0,0 0 0 15,0 0 188-15,0 0 32 0,0 0 5 0,0 0 2 16,0 0-89-16,0 0-18 0,0 0-3 0,0 0-1 0,0 0-6 15,0 0-2-15,0 0 0 0,0 0 0 16,0 0-64-16,0 0-12 0,0 0-4 0,0 0 0 0,0 0 12 0,0 0 3 16,0 0 0-16,0 0 0 0,0 0-19 0,0 0-3 15,0 0-1-15,0 0 0 0,0 0-5 0,0 0-2 16,0 0 0-16,0 0 0 0,0 0-13 0,0 0 0 16,3 10 0-16,1-1 0 0,0-2 0 0,-1 11 0 15,-3 1 0-15,4 0-10 0,-4 6 29 0,3 3 5 16,1-3 2-16,-1 4 0 0,1 5-15 0,-1-6-3 15,1 7-8-15,-1-7 12 0,1 7 8 0,-1-1 2 16,1 0 0-16,3-5 0 0,-7-1-14 0,3-3-8 16,4 3 10-16,-7-9-10 0,4 6 32 0,0-6 0 0,-4-3 0 0,0 2 0 15,0-2-32-15,0-3-10 0,0-4 0 0,3 4 0 16,-3-13 10-16,0 0 14 0,0 0-3 0,0 0-1 16,0 0-10-16,0 0 0 0,-3 9 0 15,3-9 0-15,0 0 0 0,0 0 0 0,0 0 0 0,0 0-11 31,0 0-21-31,0 0-4 0,0 0 0 0,-8-6-1 16,8 6-31-16,-3 0-5 0,3 0-2 0,0-10 0 16,0 1-145-16,0 3-28 0,3-4-7 0,-3 1-1 0</inkml:trace>
  <inkml:trace contextRef="#ctx0" brushRef="#br0" timeOffset="88360.86">30607 5824 288 0,'0'0'25'0,"0"0"-25"0,0 0 0 0,0 0 0 16,0 0 28-16,7-3 0 0,-7 3 0 0,0 0 0 15,7-6 76-15,-7 6 16 0,7-3 4 0,-7 3 0 16,0 0-14-16,0 0-2 0,7-7-1 0,-7 7 0 16,0 0-11-16,0 0-1 0,0 0-1 0,0 0 0 15,0 0-22-15,0 0-5 0,0 0-1 0,0 0 0 16,0 0-26-16,0 0-6 0,0 0-1 0,0 0 0 16,0 0-1-16,0 0-1 0,0 0 0 0,0 0 0 15,0 0-31-15,0 0 0 0,0 0 0 0,-7 7 0 16,4-4 0-16,-4 6 0 0,3-2 0 0,1 2 0 15,-5-3 0-15,5-3 0 0,-1 7 0 0,1-1 0 0,-4 1 11 0,0 5-11 16,0-5 12-16,0 5-12 0,0-2 22 0,-4-4-2 16,4 7-1-16,-4 3 0 0,4-4-1 0,0 4 0 15,-3-3 0-15,3 3 0 0,0-7-6 0,0 4-2 16,3 3 0-16,-3 0 0 0,0 3 6 0,3-4 0 16,-3 1 1-16,4 0 0 0,-4 0-17 0,3 0 0 15,1-4 8-15,-1 1-8 0,4-3 0 0,0 2 10 16,0-5-10-16,4 8 8 0,-1-8-8 0,1 6 0 15,-1-4 0-15,4 1 0 0,0-1 11 0,4-6 0 16,-4 4 0-16,4-7 0 0,-1 3 24 0,4-3 5 16,4-3 0-16,-4-3 1 0,0-3-7 0,4 3-2 15,-1-3 0-15,5-4 0 0,2 1 0 0,-6-1 0 16,3-5 0-16,4 5 0 0,-4-9-9 0,4 1-3 0,-1-1 0 0,-2 0 0 16,2-3-12-16,-6 3-8 15,3 0 8-15,-3-6-8 0,-4 7 0 0,0-1 9 0,-4-6-9 0,1 3 0 16,0-3 10-16,-4-1-10 0,0 5 8 0,-7-5-8 15,3 1 0-15,-6 0 0 0,-1-3 8 0,-3 0-8 16,4 3 28-16,-4 6 3 0,-4 0 1 0,-3 3 0 16,-7-2-32-16,-4 8 0 0,4-5 0 0,0 5 0 31,-4 1-22-31,0-1-7 0,1 7-2 0,2-3 0 0,1 0 31 0,-3 2 0 0,2 4 0 0,1 0 0 31,0 10-32-31,0-10 0 0,0 9 0 0,0-2 0 0,3-4-114 16,4 6-23-16,3-3-5 0,1-2-1 0,-4 2-145 15,3-3-28-15,-3 3-7 0,7 4-1 0</inkml:trace>
  <inkml:trace contextRef="#ctx0" brushRef="#br0" timeOffset="89069.35">31309 5752 403 0,'0'0'36'0,"0"0"-36"15,0 0 0-15,0 0 0 0,0 0 284 0,0 0 51 16,0 0 9-16,0 0 3 0,7-3-167 0,-7 3-34 15,4-9-6-15,-4 9-2 0,0 0-26 0,0 0-4 16,0 0-2-16,0 0 0 0,0 0-29 0,0 0-5 16,0 0-2-16,0 0 0 0,7-7-19 0,-7 7-4 15,0 0-1-15,0 0 0 0,0 0-37 0,0 0-9 16,0 0 0-16,0 10 0 0,-4-1-17 0,4 7-6 16,0 3-1-16,4 9 0 0,-4-3 24 0,0 13 0 15,7-4 0-15,0 1 0 0,3 2 12 0,-3 7 1 0,4 0 0 16,0 0 0-16,-1 3 8 0,1-3 2 0,3-3 0 0,4-1 0 15,-1-5-3-15,-6-1 0 0,-4-5 0 0,0-11 0 16,0 7-20-16,0 1 0 0,0-8 0 0,-3 7-8 16,-1-12 8-16,1 3 0 0,-4-7 8 0,0 0-8 15,0-9 0-15,0 0 0 0,0 0 0 0,0 0 0 32,-7 7-17-32,3-4-8 0,-3-3-2 0,3-3 0 0,-3-4-80 15,4-2-16-15,-1 0-3 0,-3 2-1 0,4-5-135 0,-4-4-27 16,-4-3-6-16,1 4-1 0</inkml:trace>
  <inkml:trace contextRef="#ctx0" brushRef="#br0" timeOffset="89752.72">31884 5652 518 0,'0'0'46'0,"0"0"-37"16,0 0-9-16,0 0 0 0,0 0 338 0,0 0 66 16,7 0 12-16,-7 0 4 0,0 0-304 0,0 0-61 0,0 0-12 0,0 0-3 15,0 0 10-15,0 0 2 0,0 0 0 0,0 0 0 16,0 0-33-16,0 0-7 15,0 0 0-15,0 0-1 0,0 0 17 0,0 0 3 0,0 0 1 0,0 0 0 16,0 0-16-16,0 0-4 0,0 0 0 0,0 0 0 16,0 0-12-16,0 0 0 0,0 0 0 0,0 0 0 15,0 0 0-15,0 0 0 0,0 0 0 0,0 0 0 16,0 0 0-16,0 0 0 0,0 0 0 0,0 0 0 16,0 0 0-16,0 0 0 0,0 0 0 0,0 0 0 15,0 0 0-15,0 0 0 0,7 3 0 0,-7-3 0 16,0 0 0-16,0 0 0 0,0 0 8 0,0 0-8 15,0 0 0-15,0 0 0 0,0 0 8 0,0 0-8 16,0 0 0-16,0 0 0 0,0 0 0 0,0 0 0 16,0 0 0-16,0 0 0 0,0 0 0 0,0 0 0 15,0 0 0-15,0 0 0 0,0 0 0 0,0 0-10 16,0 0 10-16,0 0 0 0,0 0 0 0,0 0 8 0,0 0-8 0,0 0 0 16,0 0 0-16,0 0 0 0,0 0 11 0,0 0-3 15,0 0 0-15,0 0 0 0,0 0-8 0,0 0 0 16,0 0 0-16,0 0 0 0,0 0 28 0,0 0 3 15,0 0 1-15,0 0 0 0,0 0-16 0,4 6-4 16,-4-6 0-16,7 10 0 0,0-1 8 0,-4 7 2 16,4-7 0-16,-3 4 0 0,-1 2 5 0,5 14 1 15,-5-4 0-15,1 0 0 0,3 3-16 0,-4 6-2 16,1 1-1-16,-4 3 0 0,0 5 3 0,0 1 1 16,3-6 0-16,1-4 0 0,6-5-1 0,1-1-1 15,-8 6 0-15,4-5 0 0,4-4-11 0,0 3 0 0,-1 6 0 0,1 1 0 16,-4-10 27-16,0-12 3 0,-4-4 1 0,-3-9 0 15,8 9-23-15,-5-2-8 0,1 11 0 0,3-8 0 32,-7-10-21-32,0 0-11 0,0 0-1 0,-4-10-1 15,4 7-81-15,0-9-16 0,-3 2-3 0,-1 1-1090 0</inkml:trace>
  <inkml:trace contextRef="#ctx0" brushRef="#br0" timeOffset="100843.29">24631 7025 172 0,'0'0'16'0,"0"0"-16"0,0 0 0 0,0 0 0 15,0 0 229-15,0 0 43 0,0 0 9 0,0 0 2 16,0 0-169-16,0 0-34 0,0 0-6 0,0 0-2 16,0 0-41-16,0 0-9 0,0 0-2 0,0 0 0 15,0 0-9-15,0 0-3 0,0 0 0 0,0 0 0 16,0 0-8-16,0 0 10 0,0 0-10 0,0 0 10 0,0 0 9 0,0 0 1 15,0 0 1-15,0 0 0 16,0 0 3-16,0 0 1 0,0 0 0 0,0 0 0 0,0 0-6 0,0 0-2 16,0 0 0-16,0 0 0 0,0 0-17 0,0 0-12 15,0 0 1-15,0 0 1 0,0 0 10 0,3 3 14 16,5 7-3-16,-5-4-1 0,4 3-10 0,-3 1 0 16,-1-1 0-16,1-2-11 0,-1-4 19 0,1 6 3 15,-1 1 1-15,1-4 0 0,-1 3-12 0,1 1 8 16,-1-1-8-16,1 0 8 0,3 1-8 0,-3-4 0 15,-1 4 0-15,1 5 0 0,-1-5 0 0,4-1 0 16,-3 4 11-16,3 2-11 0,-4 4 12 0,4-3-4 16,0-4-8-16,0 4 12 0,0 0-4 0,1-4 0 0,-1 4-8 15,0 3 12-15,3-4-12 0,-6-2 11 16,3 3-11-16,0-1 10 0,0-2-10 0,3-4 0 0,-6 7 9 0,3-7-9 16,0 7 11-16,0-7-3 0,0 1 0 0,4-7 0 15,-4 6-8-15,3 4 10 0,1-4-10 0,0-6 10 16,-1 7-2-16,-3-4 0 0,7-3 0 0,-3 7 0 15,3-4 4-15,-7-3 1 0,-7-3 0 0,7 6 0 16,4 1-1-16,-1-4 0 0,1-3 0 0,0 6 0 16,3-3-2-16,-4-3-1 0,4 0 0 0,0 0 0 15,1 0-9-15,-1 0 10 0,0 0-10 0,0 0 10 16,-4 0-10-16,5 0 0 0,-5 0 9 0,4 0-9 16,0-3 0-16,-3 3 0 0,0-6 0 0,3 6 8 15,-4 0-8-15,4 0 0 0,-3-3 8 0,3-4-8 16,-3 7 16-16,3 0-2 0,-4 0 0 0,4 0 0 15,1-6 6-15,-1 3 0 0,0 3 1 0,0 0 0 16,0-6-7-16,0 2-2 0,4 4 0 0,-4-6 0 0,0 6-2 0,0-3-1 16,-3-3 0-16,3 3 0 0,0-4-9 0,4 4 0 15,-4-3 0-15,0-3 0 0,3 2 0 0,-3 4 10 16,1-3-2-16,2-4-8 0,1 7 8 0,0-6-8 16,-4 3 0-16,0-4 0 0,0 4 0 0,4 3 0 15,-4-7 0-15,3 4 0 0,1 3 0 0,0-6 0 16,-1-7 0-16,-3 7 0 0,4 2 0 0,0 4 0 15,-1-6 0-15,1 2 0 0,3-2 8 16,0 6-8-16,-3-3 0 0,3-4 0 16,4 10 0-16,-8-9 0 0,4 3 0 0,-3 2 0 0,0-2 0 0,-1-3-11 0,5 9 0 15,-1-10 0-15,0 1 19 0,0 6 3 0,0-3 1 0,0-4 0 16,1 4 6-16,-5 3 2 0,4-4 0 0,-3-2 0 16,3 6-30-16,0-3-6 0,-3-4 0 0,0 4-1 15,3 3 17-15,0-3 0 0,0 6 0 0,0-4 0 16,4-2 8-16,0 6 6 0,-1-3 1 0,1-3 0 15,0 6-15-15,-4-3 0 0,4-4 0 0,-4 7 0 16,3 0 0-16,-6-3 8 0,3-3-8 0,0 6 0 16,-3 0 0-16,0 0 0 0,-4 0 0 0,3 0 0 15,1 6 0-15,0-3 0 0,-4-3 0 16,4 7 0-16,-4-4 0 0,3 3 0 0,1-3 0 0,3-3 0 16,-3 10 0-16,3-4 0 0,4-3 0 0,-4 9 0 15,0-8 0-15,0 5 0 0,0 0 0 0,0 1 0 16,8-4 0-16,-5 10 0 0,8-4 0 0,-7-2 0 15,3-1 9-15,0 7-1 0,0-7 0 0,-3 7 0 0,0-4-8 0,-4 4 0 16,4 0-12-16,-4-4 12 0,-4 7 0 0,5-3 8 16,-1 0 2-16,-4 2 0 0,5-5-10 0,-5 12 0 15,4-6 0-15,1-4 0 0,-8 4 0 0,7 0 0 16,-3 0 14-16,3 6-4 0,-7-6-10 0,0 0 0 16,0 3 0-16,4-4 0 0,-4 1 0 0,0 0 0 15,-4 0 11-15,5-3-11 0,-5 2 14 0,1-2-3 16,3-3-1-16,-4-4 0 0,1 7 2 0,0 2 1 15,-4-2 0-15,0-6 0 0,0-1-13 0,0 7 11 16,-4-7-11-16,1-6 10 0,-1 7-10 16,-3-1 0-16,0-9 9 0,0 0-9 0,0 0 13 0,0 0-1 15,0 0-1-15,0 0 0 0,0 0-3 0,0 0 0 0,0 0 0 0,0 0 0 16,0 0 10-16,0 0 2 0,0 0 0 0,0 0 0 16,0 0 12-16,0 0 4 0,0 0 0 0,0 0 0 15,0 0-36-15,0-9 0 0,-3 9 0 0,-1-10 0 16,4 7 13-16,-3-3-4 0,-1 3-1 15,1-4 0-15,-1-2-8 0,1 0 0 0,-1 2 0 16,1 4 0-16,-1-6 0 0,1-1 0 0,-1 1 0 0,1 3 0 16,-1-4 0-16,0 4 0 15,4-3 0-15,0 9 0 0,-7-4 0 0,7 4 0 0,0-6 0 0,0 6 0 16,0 0 0-16,0 0 0 0,0-9 0 0,0 9 0 16,0 0 0-16,0 0 0 0,0 0-11 0,0 0 11 15,-3-3 0-15,3 3 0 0,0-10 0 0,0 10 0 16,0 0 0-16,0 0 0 0,3-6 0 0,-3-3 0 0,0 2 0 15,4-2 0-15,-1 6 0 0,-3 3 8 16,0-7-8-16,4-2 0 0,0 0 0 0,-1 2 0 0,-3 7 8 0,4-3-8 16,-1-3 8-16,1-3-8 0,-1 5 0 0,1-2 0 15,-1-3 0-15,1 9-12 0,-1-10 12 0,1 4 0 16,-1 3 0-16,1-6-8 0,-1 2 8 16,1 4 0-16,-1-3 0 0,1 3 0 15,3-4 0-15,0 4 0 0,-3-3 0 0,3-3 8 0,-4 2-8 0,4 4-8 16,0 3 8-16,0-6-12 0,0-3 12 0,0 5 0 15,1-2 0-15,-1 3 0 0,3-3 0 0,-3-4 0 16,4 1 0-16,3 3 0 0,0-4 0 0,0 7 0 16,0-6 0-16,4 2-8 0,0-2 8 0,-1 0 0 15,1-1 0-15,-1 1 0 0,-2-1 0 0,2 4 0 0,1-3 0 16,-1-1 0-16,-6 10 0 0,3-9 0 0,0 3 0 0,0 2 0 16,4-2 0-16,0 6-8 0,-1-3 8 0,1-3-8 15,0 3 8-15,-1-4 0 0,1 7 0 0,0 0 0 16,-1-3 0-16,4-3-8 0,-3 6 8 0,0-3 0 15,-4-3 0-15,3 6 0 0,-3 0 0 0,4 0 0 16,-4-10 0-16,4 10 0 0,-4 0 0 0,0-6 0 16,0 6 0-16,4 0 0 0,-4 0 9 0,4 0-9 15,-1-3 0-15,-3 6 0 0,7-3-12 0,-3 6 3 16,0-6 9-16,-4 0 0 0,4 0 0 0,-1 0 0 16,1 0 0-16,-1 0 0 0,5 3 0 0,-1 4 0 15,0-7 0-15,0 6 12 0,-3-3-2 0,3-3-1 16,-3 9-9-16,-1-9-12 0,1 7 2 0,-1-4 1 15,1-3 9-15,0 6 12 0,-1-3-2 0,1 3-1 0,-4-6-9 16,4 0-9-16,3 0 9 0,0 4-13 0,0-4 13 16,0 0 0-16,1 6 0 0,-1-6 0 0,-4 0 0 0,5 0 0 15,-5 0 0-15,4 0 0 0,1 0 0 16,-1 0 0-16,3 0 0 0,-2-6 0 16,-1 6 8-16,-4 0-8 15,5 0 0-15,-1 0 0 16,-4 0 0-16,1-4 0 0,0 4 0 0,3-6 0 15,-7 6 0-15,7 0 0 0,0 0 8 0,4 0-8 0,0 0 0 0,-1 0 0 0,1-3 0 0,0-3 0 16,3 6 8-16,0-3-8 0,-3-4 0 0,-4 7 0 0,4 0 0 0,3 0 0 16,-3 0 0-16,3 0 0 0,-3 0 0 0,3-3 0 15,0 3 0-15,0 0 0 0,4 0 0 0,-4 0 0 16,7-6 0-16,1 6 0 0,-1 0 8 0,7 0-8 16,-3 0 0-16,-4 0 0 0,-3-3 0 0,0-3 0 15,0 6 0-15,3-7 0 0,-7 4 13 0,4-3-4 0,-4 6-1 0,-3-3 0 16,0-4-8-16,-4 4 0 0,0-3 0 0,0 6 0 15,-3-3 8-15,-1-3-8 0,1 6 12 0,0-3-4 16,-1-4-8-16,4 1 0 0,-3 3 0 0,3 3 0 16,0 0 0-16,-3 0 0 0,3-6 0 0,-3 2 0 15,-1-2 0-15,-2 6 0 0,-1-3 0 0,3 3 0 16,-3 0 0-16,4-6 0 0,-4 6 0 0,0-3 0 16,0 3 0-16,-3 0 0 0,0 0 0 0,-1-7 0 15,-3 7 0-15,-7 0 0 0,0 0 0 0,11 0 0 16,-11 0 8-16,3 0-8 0,-3 0 0 0,0 0 8 15,0 0-8-15,0 0 0 0,0 0 0 0,0 0 0 16,0 0 0-16,0 0 0 0,0 0 0 0,0 0 0 16,0 0 0-16,0 0 0 0,0 0 0 0,0 0 0 15,0 0 0-15,7-3 0 0,-7 3 0 0,7 0 0 16,-7 0 0-16,11 3 0 0,-4-3 0 0,0 0 0 0,0 0 0 16,0 0 0-16,0 0 0 0,0 0 0 0,-7 0 0 0,7 0 0 15,-7 0 0-15,7 0 0 0,-3 0 11 0,-4 0-3 16,0 0-8-16,7 7 12 0,0-7-12 0,-7 0 11 15,7 0-11-15,-7 0 10 0,0 0-10 0,11-7 0 16,-8 7 0-16,-3 0-11 0,0 0 11 0,0 0 0 16,0 0-9-16,7 0 9 0,-7 0 0 0,0 0 16 15,7-3-2-15,-7 3-1 0,0 0-13 0,0 0-13 16,0 0 2-16,0 0 1 0,0 0 32 0,0 0 6 16,0 0 2-16,7 3 0 0,-7-3-30 0,0 0 0 0,0 0 0 0,4-3 0 15,-4 3 0-15,0 0-15 0,0 0 3 0,7 0 1 16,-7 0 19-16,7 0 4 0,-7 0 1 0,0 0 0 15,0 0-13-15,7-6 0 0,0 6 0 0,-7 0 0 16,0 0 0-16,0 0 0 16,0 0 0-16,4 0 0 0,-4 0 0 0,0 0-13 0,0 0 1 0,0 0 0 15,7-3 12-15,-7 3 0 0,0 0 0 0,0 0 0 16,0 0 0-16,0 0 13 0,0 0-1 0,0 0 0 16,0 0-12-16,0 0-16 0,0 0 3 0,7 0 1 15,-7 0 12-15,0 0 0 0,0 0 0 0,7 0 0 16,-7 0 0-16,0 0 0 0,0 0 0 0,7 0 0 15,0-6 8-15,-7 6 0 0,0 0 1 0,7 0 0 16,-7 0-9-16,0 0-11 0,7 0 3 0,-3 0 0 16,6 0 8-16,-6 0 0 0,3-7 0 0,0 7 0 0,0-3 0 15,0 3 9-15,0 0 0 0,0 0 0 16,4 0-9-16,-11 0 0 0,0 0 0 0,7 0 0 16,0 0 0-16,3-6 0 0,-10 6 0 0,7 0 0 15,0 0 0-15,-7 0 0 0,0 0 0 0,8 0 0 0,-1-3 0 0,-7 3 0 16,0 0 0-16,0 0 0 0,10 0 0 0,-3-7 0 15,0 7 0-15,0-3 0 0,4 3 0 0,-11 0 0 16,7-6 0-16,-7 6 0 0,7 0 0 0,0 0 0 16,-7 0 0-16,0 0 0 0,0 0 0 0,0 0 0 15,0 0 0-15,0 0 0 0,0 0 0 0,0 0 0 16,0 0 0-16,0 0 0 0,0 0 0 0,0 0 0 16,0 0-14-16,0 0 5 0,0 0 9 0,0 0 11 15,0 0-3-15,0 0 0 0,0 0-8 0,7 0 0 0,-7 0 0 0,0 0 0 16,7-3 0-16,-7 3 0 0,0 0-14 0,0 0 5 15,0 0 9-15,0 0 0 0,0 0 0 0,0 0 0 16,7 0 0-16,-7 0 0 0,0 0 0 0,0 0 0 16,0 0 0-16,0 0 11 0,7-6-11 0,-7 6 12 15,0 0-12-15,0 0 0 0,4 0 0 0,-4 0 0 16,7-10 0-16,-7 10 0 0,0 0 0 0,7 0 0 16,-7 0 0-16,0 0 0 0,0 0 0 0,0 0 0 15,0 0 0-15,0 0 0 0,0 0 0 0,0 0 0 16,7-6 0-16,-3 3 0 0,-4 3 8 0,0 0-8 15,0 0 0-15,0 0 12 0,0-6-12 0,0 6 12 16,0 0-12-16,0 0 0 0,3-4 0 0,-3 4 8 16,4-6-8-16,-1 3 0 0,1-3-12 0,3 3 12 15,-4-4 0-15,4 7 0 0,0-9 0 0,0 6 0 0,0-3 0 0,-3-1 0 16,-1 4 0-16,-3 3 0 0,8-6 0 0,-8 6 0 16,0 0 0-16,3 0 0 0,-3 0 0 0,0 0 0 15,0 0 0-15,0 0 0 0,4-3 0 0,-4 3 0 16,0 0 0-16,7-7 0 0,-7 7 0 0,0 0 0 15,0 0 0-15,0 0 0 0,3-3 0 0,-3 3 0 16,0-6 0-16,0 6 0 0,0 0 0 0,0 0 0 16,0 0 0-16,0 0 0 0,0 0 0 0,0 0 8 15,4 0-8-15,-4 0 0 0,0-9 0 0,0 9 8 16,-4-10-8-16,4 10 0 0,0 0 0 0,0-9 8 16,0 9-8-16,-3 0 0 0,3-6 0 0,0 2 0 0,0 4 0 0,-4-6 0 15,4-3 0-15,-3 6 0 0,3-4 0 0,0 4 0 16,-4-3 0-16,4-4 8 0,0 10-8 0,-3-9 0 15,3 3 8-15,-4 3-8 0,4-7 8 0,-4 4-8 16,4 3 10-16,0-3-10 0,-3-4 12 0,3 1-12 16,3 2 10-16,-3-2-10 0,0 0 8 0,0-4-8 15,0 4 0-15,4-4 8 0,-4 1-8 0,4-4 0 16,-4 7 0-16,0-1 0 0,0 1-9 0,-4-1 9 16,4 1 0-16,0 3 0 0,0-4 8 0,0 7-8 15,0-6 0-15,0 2 0 0,0-2 0 0,4 3 0 16,-1-4 0-16,-3 1 0 0,4 6 0 0,-1-3 0 15,1-4 0-15,-4 1 0 0,0-1-8 0,0 4 8 16,0 6 0-16,0-9 0 0,-7-1 0 0,3 1 0 16,1 6 0-16,-1-4 0 0,-3-2 0 0,-4 9 0 15,1-6 0-15,3 3 0 0,-4-4 0 0,1 7 0 0,-1-3 0 0,4-3 0 16,-4 6 0-16,4-3 0 0,-3-3 0 0,-1 6 0 16,4-4 0-16,4-2 0 0,3 6 0 0,0 0 0 15,0 0 0-15,0 0 0 0,0 0 0 0,0 0 0 16,0 0 0-16,0 0 0 0,0 0 8 0,0 0-8 15,0 0 0-15,0 0 0 0,0 0 8 0,0 0-8 16,0 0 0-16,0 0 0 0,0 0 0 0,0 0 0 16,0 0 0-16,0 0 0 0,0 0 0 0,0 0 0 15,-4-6 0-15,4 6 0 0,0 0 0 0,0 0 0 16,0 0 0-16,0 0 0 0,0 0 0 0,0 0-12 16,0 0 12-16,0 0-10 0,0 0 10 0,0 0 0 15,0 0 0-15,0 0 0 0,0 0 0 0,0 0-8 0,0 0 0 0,0 0 0 31,-7 0-108-31,0 0-20 0,0 6-5 0,0-6-1159 0</inkml:trace>
  <inkml:trace contextRef="#ctx0" brushRef="#br0" timeOffset="103378.25">27891 8527 403 0,'0'0'36'0,"0"0"-36"16,0 0 0-16,0 0 0 0,0 0 275 0,0 0 48 15,0 0 9-15,0 0 3 0,0 0-195 0,0 0-40 16,0 0-7-16,0 0-1 0,0 0-26 0,0 0-5 16,0 0-1-16,3-9 0 0,-3 9-19 0,-3 0-4 15,3 0-1-15,0 0 0 0,0-10-24 0,0 10-12 0,0 0 10 0,0 0-10 16,0 0 0-16,0 0 0 0,0 0 0 0,0 0 0 16,0 0 0-16,0 0 0 0,0 0-13 0,0 0 4 15,0 0 9-15,0 10 0 0,3-1-9 0,-3 10 9 16,0-3 0-16,0 9 13 0,4-6-1 0,-4 9-1 15,0-3-3-15,0 3-8 0,3 0 12 0,1 7-4 16,-1-7 0-16,-3 7-8 0,4-1 12 0,-1 4-4 16,-3-4-8-16,4-5 0 0,-4 2 9 0,0-9-9 15,3 9 8-15,-3-9-8 0,0-6 8 0,0 3-8 16,4-1 0-16,-4-8 0 0,0-1 0 0,0 1 8 16,0 2-8-16,0-12 0 0,0 0 8 0,0 0-8 15,0 0 0-15,0 0 9 0,0 0-9 0,0 0 0 16,0 0 15-16,0 0-4 0,0 0-1 0,0 0 0 15,0 0-10-15,0-12 0 0,3 2 0 0,-3 1 0 16,0-4-49-16,0-2-6 0,0-4-1 0,-3 0 0 16,-1 0-263-16,4-3-53 0,-10-25-10 0,-1 10-2 0</inkml:trace>
  <inkml:trace contextRef="#ctx0" brushRef="#br0" timeOffset="103913.21">27809 8621 288 0,'0'0'25'0,"0"0"-25"16,0 0 0-16,0 0 0 0,0 0 288 0,0 0 52 16,0 0 10-16,0 0 2 0,0 0-223 0,0 0-45 15,0 0-8-15,0 0-3 0,0 0-13 0,0 0-4 16,0 0 0-16,8-6 0 0,-1 6-30 0,0-6-6 0,0 3-2 0,3 3 0 16,-3 0-7-16,0 0-2 0,4 0 0 0,-4 0 0 15,0 0-9-15,0 0 0 0,4 3 9 0,-4 3-9 16,0-6 0-16,3 10 8 0,-3-10-8 0,4 9 0 15,-4-3 19-15,7-3-1 0,-3 7 0 0,-1-1 0 16,1-3-2-16,0 4-1 0,-4-1 0 0,3 10 0 16,4-10-1-16,-3 7 0 0,-1-6 0 0,1 8 0 15,0-8 1-15,3 5 0 0,0 4 0 0,-4-9 0 16,5-1-15-16,-1 0 8 0,0 1-8 0,0-4 0 16,-4 0 32-16,-2-2 0 0,2 2 0 0,-3-6 0 15,7 0-20-15,-3-6-3 0,-1 6-1 0,1-10 0 16,3 1-8-16,0-1 0 0,0-5 9 15,0-4-9-15,4 3 12 0,-4-3-3 0,0 1 0 0,0-8 0 16,1 8-9-16,-5-11 0 0,1 11 0 0,-1-7 0 0,1-1 0 16,-1-2 0-16,1 3 0 0,-4-3 0 0,4 3 0 0,-1-3 0 15,-3 9 0-15,4-6 0 0,-4 6 0 0,4 0 0 16,-8 10-8-16,4-1 8 0,-7 10 0 0,0 0-11 16,7-6 11-16,-7 6-8 0,7 6 8 0,0 4-8 15,0-1 8-15,0 10-8 0,0 6 8 0,4 3 0 16,-4 0 10-16,4 13-10 0,-4-3 20 0,3 6-3 15,1 3 0-15,0 6 0 0,-1-3 12 0,1 4 3 16,-4-1 0-16,3 3 0 0,-3-2-32 0,0-1 0 16,0 0 0-16,-7 1 0 0,0 2 0 0,0-3 0 0,0-3 0 0,0 4 0 31,-3-7-128-31,-4 3-26 0,0-9-5 16,-7 3-1-16</inkml:trace>
  <inkml:trace contextRef="#ctx0" brushRef="#br0" timeOffset="108115.48">24306 10274 403 0,'0'0'36'15,"0"0"-36"-15,0 0 0 0,0 0 0 16,11 0 84-16,-11 0 11 0,0 0 1 0,0 0 1 16,3-6 18-16,-3 6 3 0,4-10 1 0,0 10 0 0,-4 0-48 0,0 0-10 15,3-9-1-15,-3 9-1 0,0 0-1 0,4-10 0 16,-4 10 0-16,0 0 0 0,0 0-4 0,3-9-1 15,-3 3 0-15,0 6 0 0,0 0-21 0,0 0-5 16,0 0-1-16,0 0 0 0,0 0 10 0,0 0 3 16,0-3 0-16,0 3 0 0,0 0-23 0,0 0-4 15,0 0 0-15,0 0-1 0,0 0 0 0,0 0 0 16,0 0 0-16,0 0 0 0,0 0 1 0,0 0 0 16,0 0 0-16,-7 0 0 0,0-7-12 0,0 7 0 15,3 7 0-15,-3-4 0 0,-3 3 0 16,3 3 0-16,0 1 0 0,-4-1 0 0,4 1 0 0,0-1-9 15,-4 7 9-15,4-1 0 0,0-2 0 0,4 6-8 16,-4-4 8-16,3 4 0 0,-3 0 0 16,0 3 0-16,0 0-8 0,4 3 8 0,-5-6 0 0,5 9 0 15,-1-6 0-15,1 0 0 0,-1 3 0 0,4 3 0 0,-3-9 0 0,3 6 0 16,0 0-8-16,0-6 8 0,0 9 0 0,0-9 0 16,3 6 0-16,4 0 0 0,-3-6 0 0,3 9 0 15,0-9 0-15,4 6 0 0,-1-6 0 0,4 0 0 16,-3-3 0-16,3 2 0 0,0-8 0 0,4 6 0 15,-4-7 9-15,7-3-1 0,-3-3 0 0,6 4 0 16,-6-7 23-16,3 0 4 0,-3-7 1 16,3 4 0-16,-3-3 17 15,3-3 4-15,0 2 1 0,-3-2 0 16,-1-1-30-16,1-8-7 16,-1 8-1-16,-2-5 0 0,-5 2 20 0,1-3 3 0,-4 1 1 15,3 2 0-15,-6-3-21 0,3-2-4 0,-7-1-1 0,4 0 0 0,-4 0-1 0,0-3 0 0,-4 0 0 0,-3-3 0 0,3-3 10 16,1-3 1-16,-8 9 1 0,4-13 0 0,-3 10-29 0,-1-3 0 15,0 3 0-15,1-3 0 16,-4 2 0-16,0-2 0 0,3 9 0 0,-3-6 0 0,0 6 0 0,0 4 0 16,3-4 0-16,-3 10-10 0,7-10 10 0,-4 9 0 15,-3 1 0-15,0 3 0 0,4-4 0 0,-4 1 0 16,-1 6 0-16,5-4 0 0,-4 7-11 0,3 0 0 16,-3 0 0-16,3 0 0 0,1 7-2 0,-1-4-1 15,4-3 0-15,0 0 0 0,7 0-2 0,0 0-1 16,0 0 0-16,0 0 0 15,0 0-79-15,0 0-15 0,0 0-3 0,4 9-1 16,-4 1-111-16,7-1-22 0</inkml:trace>
  <inkml:trace contextRef="#ctx0" brushRef="#br0" timeOffset="108895.54">25054 10192 403 0,'0'0'36'0,"0"0"-36"0,-7-6 0 0,4 6 0 16,3 0 342-16,-7-9 62 0,3 9 12 0,4 0 2 16,0 0-291-16,0 0-59 0,-3-7-11 0,3 7-2 15,0 0-15-15,0 0-4 0,0 0 0 0,0 0 0 16,0 0-17-16,0 0-4 0,0 0-1 0,0 0 0 16,0 0-14-16,0 0 0 0,0 0 0 0,0 0 0 15,0 0-15-15,0 0-5 0,0 0-2 0,-4 7 0 16,4 2 22-16,0 7 15 0,-3-7-3 0,3 4 0 15,3 2-12-15,-3 1 0 0,4 3 0 0,-4-7 0 0,3 14 9 16,-3-8 6-16,4 1 1 0,-1 6 0 0,1-6-16 16,-1 6 9-16,1 0-9 0,3-6 8 0,-7 9-8 0,3-9 8 15,4 3-8-15,-3-3 8 0,-4 3-8 0,3 3 0 16,4-6 0-16,-3 0 0 0,0 3 0 0,-1-4 0 16,-3-5 0-16,4 9 0 0,-4-10 0 0,3 4 0 15,-3-3 11-15,0 2-11 0,4-5 8 0,-4-1-8 16,3 0 0-16,-3-9 0 0,-3 10 8 0,3-10-8 15,0 0 0-15,0 0 9 0,0 0-9 0,0 0 0 16,0 0 0-16,0 0 0 0,0 0 8 0,0 0-8 16,0 0 0-16,0 0 8 0,0 0-23 0,0 0-5 0,0 0 0 0,0 0-1 31,0 0-224-31,0 0-45 0,0-10-9 0,-4 1-1 0</inkml:trace>
  <inkml:trace contextRef="#ctx0" brushRef="#br0" timeOffset="109272.64">25502 10224 2070 0,'0'0'92'0,"0"0"18"15,0 0-88-15,0 0-22 0,0 0 0 0,0 0 0 0,0 0 27 0,0 0 1 16,0 0 0-16,0 0 0 15,0 0-12-15,0 0-3 0,0 0 0 0,0 0 0 16,0 0-13-16,0 0 0 0,0 6 0 0,0 3 0 0,4 1 9 16,-4 9-1-16,3-4 0 0,-3 1 0 0,4 3 12 0,-4 3 3 15,0 0 0-15,0 0 0 0,0 3-6 0,3 0-1 16,-3-3 0-16,0 3 0 0,0 0-8 0,4-6-8 16,-4 6 9-16,3-3-9 0,-3 3 0 0,0 0-13 15,4-6 1-15,0 0 0 0,-4-4 20 0,0-2 5 16,3 3 1-16,-3-7 0 0,0 0-14 0,4 1 0 15,-4-10 0-15,3 6 0 0,-3-6 0 0,0 0-12 16,0 0 12-16,4 9-10 16,-4-9-14-16,0 0-4 0,7 4 0 0,-7-4 0 15,0 0-12-15,0 0-4 0,0 0 0 0,0 0 0 16,0 0-20-16,0 0-5 0,0 0-1 0,0 0-518 0,0 0-104 0</inkml:trace>
  <inkml:trace contextRef="#ctx0" brushRef="#br0" timeOffset="109817.85">26049 10186 288 0,'0'0'12'0,"0"0"4"0,0 0-16 0,0 0 0 15,0 0 0-15,0 0 0 0,0 0 244 0,0 0 45 16,0 0 10-16,0 0 1 0,0 0-197 0,0 0-40 16,0 0-8-16,0 0-2 0,-7 0-24 0,7 0-5 0,0 0 0 0,0 0-1 15,0 0 15-15,0 0 3 16,0 0 1-16,0-3 0 0,-3-3 27 0,3 6 6 16,0 0 1-16,0 0 0 0,0 0-24 0,0 0-5 15,0 0-1-15,0 0 0 0,0 0-34 0,0 0-12 0,0 0 0 0,-4 15 9 16,4-2-9-16,-4 6 0 0,1-4-10 0,3 4 10 15,-4 0 0-15,1 6 0 16,3 0 0-16,-4 3 0 0,4-2 0 0,-3-4 0 16,-1 9-8-16,4-9 8 0,0 3 0 0,0 0 0 0,0-6 0 0,0 0 0 15,0-4 0-15,0-2 0 0,0 3 0 0,0-1 0 16,4-5 0-16,-1-1 0 0,-3 0 0 0,0-9-9 16,0 4 9-16,0-4 0 0,0 0 0 0,0 0 0 15,0 0-24-15,0 0-8 0,4 12-3 0,-4-12-603 16,0 0-121-16</inkml:trace>
  <inkml:trace contextRef="#ctx0" brushRef="#br0" timeOffset="110335.9">26518 10211 288 0,'0'0'25'0,"0"0"-25"0,0 0 0 16,0 0 0-16,0 0 299 0,0 0 54 0,0 0 11 0,0 0 3 16,0 0-211-16,0 0-41 0,0 0-9 0,0 0-2 15,0 0-26-15,0 0-6 16,0 0 0-16,0 0-1 0,0 0-35 0,0 0-6 0,0 0-2 0,0 0 0 15,0 0-28-15,0 0 0 0,0 0-8 0,-3 10 8 16,3-1-15-16,-7 0 4 0,0 1 1 0,3 6 0 16,-6-4 10-16,3 4 0 0,3 3 0 0,-3-4 0 15,0 4 0-15,0 0 0 0,3 9 0 0,1-6-8 16,-1 0 8-16,1-3 0 0,3 6 0 0,0 3 0 16,0-6 0-16,3 0-10 0,1-3 10 0,3-3-13 15,0 2 13-15,0 1-11 0,0-3 11 0,4-7-10 16,-1 1 10-16,-3-1 16 0,4-3-4 0,-1-3-1 15,1 4-2-15,3-7 0 0,0-7 0 16,-3 7 0-16,3-3 16 0,-4-6 3 0,1 0 1 0,0-7 0 16,-1 0 3-16,-3-3 1 0,0 7 0 0,-3-10 0 15,-4 3-20-15,3 0-4 0,-6-6-1 0,3 6 0 16,-4-6-8-16,1 3 0 0,-4-3 9 0,0 0-9 0,-4 3 8 16,1-3-8-16,-1 0 8 0,-3-3-8 0,0 12 0 0,0-3 0 15,3 10 0-15,0-7 0 0,1 7 0 0,-1 6-10 16,1-4 1-16,-1 7 0 15,4 0-97-15,0 0-19 0,-4 10-4 0,1-4-549 16,3 3-110-16</inkml:trace>
  <inkml:trace contextRef="#ctx0" brushRef="#br0" timeOffset="110600.67">26977 10177 288 0,'0'0'25'0,"7"0"-25"0,-7 0 0 0,0 0 0 15,0 0 468-15,0 0 89 0,0 0 18 0,0 0 3 16,0 0-438-16,0 0-87 0,0 0-17 0,0 0-4 16,0 0-22-16,0 0-10 0,4 9 10 0,-8 1-10 15,4 5 0-15,-4-2-10 0,1 2 0 0,-4 11 0 16,3-5 10-16,-3 5 0 0,4 2 0 0,-1 3 0 16,1-3 0-16,3 1 0 0,-4-1 0 0,1-3 0 15,3 3 0-15,0-3-8 0,0 0 8 0,0-6 0 16,0 0 0-16,0 0 0 0,0-4 0 0,3 1 0 15,1-3 0-15,-4-4-8 0,0 0 8 0,3 1 0 16,-3-10-141-16,0 0-23 0,0 0-5 0</inkml:trace>
  <inkml:trace contextRef="#ctx0" brushRef="#br0" timeOffset="110886.54">27238 10274 1720 0,'0'0'76'0,"0"0"16"0,0 0-73 0,0 0-19 16,0 0 0-16,0 0 0 0,0 0 64 0,0 0 8 16,0 0 3-16,0 0 0 0,0 0-40 0,0 0-8 15,0 0-2-15,0 0 0 0,0 0-13 0,0 0-4 16,7 9 0-16,-3 1 0 0,-1 9 1 0,1-10 0 16,-4 10 0-16,0 3 0 0,0-3-1 0,3-1 0 0,-3 7 0 0,4-3 0 15,-1-3 13-15,1 6 3 16,-1-6 0-16,4-3 0 0,-3 9-24 0,-1-13 0 0,1 4 0 15,3 3 0-15,0-3 0 0,-3-4-13 0,-1 4 1 0,4-7 1 16,-3 1 11-16,3-4-8 0,-4 3 8 0,1-6-8 31,-4-3-136-31,7 0-26 0,-7 0-6 0,0 0-626 0</inkml:trace>
  <inkml:trace contextRef="#ctx0" brushRef="#br0" timeOffset="111302.28">27771 10167 2282 0,'0'0'101'0,"0"0"21"0,0 0-98 0,0 0-24 15,0 0 0-15,0 0 0 0,0 0 12 0,0 0-2 16,0 10-1-16,-4 5 0 0,1-5-9 0,-1 2 0 15,1 4 0-15,-4 3-11 0,3 9 3 0,0-6 0 16,1 0 0-16,-1 3 0 0,1 3 8 0,-1-3 0 16,1 0 0-16,3 4 8 0,0-4-8 0,3-3 0 15,-3 3 0-15,0-6 0 0,7-1 0 0,-3-2 0 16,-1 3 0-16,5-3 0 0,-1-4 0 0,0-2 0 16,3 5 0-16,1-8 0 0,-4-4 9 0,3 3 4 15,5-6 1-15,-1 0 0 0,-4-6-6 0,4-4 0 16,0 1-8-16,-3-7 12 0,3 4-1 0,0-4-1 15,-7-3 0-15,4 0 0 0,-4-6 14 16,0 6 2-16,0-6 1 0,-7-3 0 0,4 3-15 16,-8 3-4-16,1-3 0 0,-1 0 0 0,0-3 8 0,-3 3 0 15,0-1 1-15,-3 5 0 0,3-5-9 0,-4 11-8 0,1-4 12 0,-1 10-12 16,-3-4 0-16,3 7-12 0,-3-1 0 0,4 4 0 31,-1 6-92-31,-3 4-19 0,3-1-3 0,1-3-555 0,3 7-111 0</inkml:trace>
  <inkml:trace contextRef="#ctx0" brushRef="#br0" timeOffset="111566.55">28134 10105 2239 0,'0'0'99'0,"0"0"21"0,0 0-96 0,0 0-24 16,0 0 0-16,0 0 0 0,0 0 47 0,11 3 5 15,-11-3 0-15,7 6 1 0,0 10-41 0,-4-4-12 16,4 4 0-16,-3 3 8 0,-4 6-8 0,0-3 0 15,0 3 0-15,0 3-8 0,-4 7 18 0,1-7 4 16,-1 6 1-16,1 1 0 0,-1-1-15 0,1-5 0 16,-1-1 0-16,4-3 0 0,-3 3 0 0,3-9 0 15,3 6 0-15,-3-6 0 0,4 0 0 0,-1-4 0 16,-3 1 0-16,4-4 0 0,-4-2-12 0,3-4-6 16,-3-6-1-16,4 10 0 15,-4-10-13-15,0 0-2 0,0 0-1 0,0 0 0 16,0 0-177-16,0 0-35 0,0 0-7 0,0 0-2 0</inkml:trace>
  <inkml:trace contextRef="#ctx0" brushRef="#br0" timeOffset="111935.34">28582 10142 403 0,'0'0'36'0,"0"0"-36"0,0 0 0 0,0 0 0 0,7 7 179 15,0-7 29-15,0 3 5 0,-7-3 2 0,0 0-111 0,7 6-23 16,-7-6-4-16,7 3-1 0,-7-3-12 16,7 9-4-16,-3-2 0 0,3 2 0 0,-3 1 12 0,-1-1 1 15,-3 0 1-15,0 1 0 0,4 5-9 0,-1 1-1 16,-3 3-1-16,0-7 0 0,0 14-23 0,0-8-5 15,-3-2-1-15,-1 9 0 0,4-6-22 0,-3 0-4 16,3 6 0-16,0-6-8 0,-4 0 8 16,4 6-8-16,0-13 0 0,0 10 0 0,0-9 0 15,0 5 0-15,0-8 0 16,0 6 0-16,4-1 0 0,-1-5 0 0,-3-1 0 0,0 0 0 0,0 1 0 0,4-4 0 16,-4-6 0-16,3 10 0 15,-3-10-154-15,0 0-25 0,0 0-5 0,0 0 0 0</inkml:trace>
  <inkml:trace contextRef="#ctx0" brushRef="#br0" timeOffset="112363.91">28977 10211 403 0,'0'0'17'0,"0"0"5"0,0 0-22 0,0 0 0 16,0 0 0-16,0 0 0 0,0 0 416 0,0 0 80 16,0 0 15-16,0 0 3 0,0 0-395 0,0 0-79 15,0 0-16-15,0 0-4 0,0 0-4 0,0 0-2 16,0 0 0-16,0 0 0 0,0 0-14 0,0 0 0 16,0 0 0-16,0 0 0 0,0 0 0 0,0 0 0 0,0 0-8 0,0 0 8 15,0 0 0-15,0 0 0 16,0 0 0-16,0 0 0 0,0 0-9 0,0 0 9 0,0 0 0 0,0 0-9 15,0 0-1-15,0 0 0 0,0 0 0 0,0 0 0 32,0 0-94-32,0 0-20 0,0 0-3 0,0 0-481 0,0 0-97 0</inkml:trace>
  <inkml:trace contextRef="#ctx0" brushRef="#br0" timeOffset="117605.58">29005 10117 403 0,'0'0'17'0,"0"0"5"0,0 0-22 0,0 0 0 16,0 0 0-16,0 0 0 0,0 0 212 0,0 0 37 15,0 0 8-15,0 0 2 0,0 0-158 0,0 0-31 16,0 0-6-16,0 0-2 0,0 0-5 0,0 0-1 16,0 0 0-16,0 0 0 0,0 0-16 0,0 0-3 15,0 0-1-15,0 0 0 0,0 0 2 0,0 0 0 16,0 0 0-16,0 0 0 0,0 0-5 0,0 0-1 16,0 0 0-16,0 0 0 0,0 0-21 0,0 0-11 15,0 0 10-15,-3 6-10 0,-4 4 0 0,3 6 0 16,1-4-13-16,-1 4 4 0,-3-1 9 0,4-2 0 15,-4 6 0-15,3-4 8 0,1 11 0 0,-1-8 0 16,0 1 0-16,1 0 0 0,3 0 12 0,0 6 4 0,3-6 0 0,-3 6 0 16,8-6-24-16,-5-1 0 0,1 1 0 0,3 6 0 15,3-9 11-15,-3-3-3 0,4 2 0 0,-1 1 0 16,1-7 8-16,3 4 2 0,0-7 0 0,4 4 0 16,0-10 21-16,3 0 4 0,0 0 1 0,4 0 0 15,-1-10-8-15,4 1-2 0,4 2 0 0,-4-5 0 16,-3-4-2-16,0-3 0 0,3 1 0 0,-3-7 0 15,-8 6-21-15,5-6-11 0,-5-4 10 0,-3 4-10 16,0-3 11-16,-7 3-11 0,1-3 12 0,-5 0-12 16,1-7 14-16,-8 10-4 0,4-10-1 0,-7 14 0 15,0-5-1-15,-4 1 0 0,-6 7 0 0,-1-1 0 16,0 9-8-16,1 1 0 0,-1-1 0 0,-3 4 0 0,0 6-11 0,-4 0-4 16,0 6-1-16,1 4 0 0,-1-1 7 0,4 10 1 15,-4-3 0-15,8-4 0 16,-1-2-26-16,4 5-5 0,3 4-1 0,1-9 0 15,-1 5-20-15,4-5-5 0,3-1-1 0,-3 1 0 16,7-1-77-16,-3 0-15 0,3-9-3 0</inkml:trace>
  <inkml:trace contextRef="#ctx0" brushRef="#br0" timeOffset="118523.75">29898 9979 403 0,'0'0'36'0,"0"0"-36"15,0 0 0-15,0 0 0 0,0 0 400 0,0 0 72 16,0 0 16-16,0 0 2 0,0 0-314 0,0 0-62 16,0 0-13-16,0 0-2 0,0 0-17 0,0 0-3 15,0 0-1-15,0 0 0 0,0 0-26 0,0 0-4 16,0-6-2-16,0 6 0 0,0 0-35 0,0 0-11 16,0 0 0-16,0 0 0 0,3 9 0 0,1 7 0 15,0 3-12-15,3 15 3 0,3 10 9 0,-3-6 0 16,-3 6 0-16,-1-7 0 0,4 14 0 0,-3-4 9 15,3 6 0-15,-4 0 0 0,1-9-9 0,3 3 8 0,-3 3-8 16,3-6 8-16,-4-6-8 0,4-1 0 0,-3-2 0 16,-1-7 0-16,1 4-12 0,-1-11 12 0,1 5-10 0,-1-8 10 31,-3 1-86-31,4-3-11 0,-4-7-3 0,-4 1-717 0,1-1-144 0</inkml:trace>
  <inkml:trace contextRef="#ctx0" brushRef="#br0" timeOffset="121275.82">25298 11017 403 0,'0'0'36'0,"0"0"-36"16,0 0 0-16,0 0 0 0,0 0 196 0,0 0 33 0,0 0 7 16,10-3 0-16,-6-3-144 0,-4 6-28 0,0 0-7 0,0 0-1 15,3-3-18-15,-3 3-4 0,0 0-1 0,0 0 0 16,0 0-6-16,0 0-2 0,7-7 0 0,-7 7 0 16,0 0 15-16,0 0 4 0,0 0 0 0,0 0 0 15,0 0-10-15,0 0-2 0,0 0 0 0,0 0 0 16,0 0 1-16,0 0 0 0,0 0 0 0,0 0 0 15,0 0-24-15,7 0-9 0,-7 0 0 0,4 7 9 16,3-4-9-16,-3 6 8 0,3-3-8 0,0-2 8 16,0 2 4-16,0-3 1 15,0 3 0-15,0 4 0 0,0-1-1 0,0 0-1 0,0-2 0 0,-3 2 0 16,3 1-11-16,0-1 8 0,3 0-8 0,1 7 8 16,-4-7 0-16,0 4 0 0,4-4 0 0,-1 7 0 15,1 0 4-15,-1-4 0 0,-3 4 0 0,0 0 0 16,4-4-3-16,-4 7 0 0,4-3 0 0,-1-1 0 15,1-2 0-15,-1 3 0 0,1 2 0 0,0-2 0 0,-1-3-9 0,1 5 0 16,3-2 0-16,-4 3 0 0,5 0 0 16,-1-4 0-16,-4 1 0 0,1-3 0 0,-1 2 8 0,5 1-8 15,-5-3 0-15,1-4 8 0,-1 0-8 0,1 1 0 16,-4-4 0-16,3 3 8 0,-2 1 4 0,-1-10 1 16,0 9 0-16,0-9 0 0,-7 0 11 0,7 10 3 15,-7-10 0-15,0 0 0 0,0 0-27 0,0 0 0 16,0 0 0-16,0 0 0 0,0 0 10 0,7 0-10 15,-7 0 12-15,0 0-12 0,7 0 32 0,-7 0 0 16,0 0 0-16,0 0 0 0,0 0 2 0,7-3 0 16,0-4 0-16,0 4 0 0,-3-3-24 0,-1-4-10 15,4 1 8-15,-3 0-8 0,-4 2 0 0,7-2 0 16,-4 0 8-16,1-1-8 0,-1 1 0 16,1-1 8-16,-1 4-8 0,4-3 8 0,-3-1-8 15,3 1 0-15,0 6 9 0,0-7-9 16,4-5 0-16,-4 8 0 0,3-5 0 0,1-4 0 0,0 7 0 0,-1-7 0 0,4 7 0 0,0-4-8 15,-3 4 8-15,-1-7 0 0,5 7 8 0,-5-7-8 16,1 6 0-16,-1 1 0 0,-3 0 0 0,0-1 0 16,1 1 0-16,-1-1 0 0,7 4 0 0,-4-3 0 15,1-1 0-15,-1 1 0 0,1 3 0 0,3 3 0 16,0-7 0-16,0 4-12 0,-3-4 12 0,3 7-12 16,4-6 12-16,-4 3 0 0,0-4 0 0,0 4 0 15,0-3 0-15,0 5 0 0,0-2 0 0,0 3 0 16,1-3 0-16,-1 3 0 0,0-4 0 0,3 4 0 15,-2-3 0-15,2 6 0 0,1-6 0 0,-1 6 0 16,1-3 0-16,3 3 0 0,4-7 0 0,0 7 0 16,-4 0 0-16,0 0-8 0,0 0 8 0,4 7-8 0,0-7 8 15,3 0 0-15,-4 3 8 0,-2 3-8 16,2 0 0-16,-3-3 0 0,4-3 0 0,0 10 0 0,-4-1 0 16,0-3 0-16,0-2 0 0,4 5 8 0,-4-3-8 0,4 4 0 15,0-1 8-15,3 7-8 0,-3-7 0 0,3 1 8 16,-4 5-8-16,1-2 0 0,7-4 8 0,0 1-8 15,-4 5 8-15,4-5-8 0,-4 8 0 0,4-8 8 16,-4 6-8-16,4-7 0 0,-4 10 11 0,-4-10-3 16,5 10 0-16,-1-10 0 0,-3 7-8 0,3 3 0 15,-3-3 0-15,-1 2 0 0,-3-2 0 0,1 3 0 16,-1 0 0-16,0 0 0 0,-3-1 0 0,3-2 0 0,-7 3 0 0,0-10 0 16,0 10 0-16,-3-10 0 0,-1 7 0 0,1 0 0 15,-1-4 0-15,-3-5 0 0,4 8 0 0,0-5 8 16,-4-1-8-16,-4 1 0 0,4-7 0 0,-7-3 0 15,0 0 0-15,7 9 0 0,-7-9 0 0,0 0 0 16,7 6 0-16,-7-6 8 0,0 0 0 0,0 0 0 16,0 0 13-16,0 0 3 0,0 0 0 0,7 0 0 15,-7 0-24-15,11-6 0 0,0 6 0 16,-4-9 0-16,-4-1 8 16,8 1 1-16,-8-4 0 0,8-2 0 0,-4-1-9 0,0 3 0 15,4-2 0-15,-1-1 0 0,1-3 0 0,-1 7 0 0,8-4 0 0,-4 0 0 16,7-2 0-16,0-1-11 0,1 3 3 0,2 4 0 15,4-4 8-15,4-3 0 0,-7 10 0 0,7-1 0 16,-1 1-13-16,8-1 2 0,-4 1 1 0,4 3 0 0,0-4 10 16,0 10 0-16,0-6 0 0,3 6-8 0,0 0 8 0,4 0 0 15,4 0 0-15,-5 0 0 0,5 6 0 0,-1-6 0 16,1 3 0-16,-1 4-8 0,-3 2 8 16,0 1 0-16,3-1 0 0,4 0 0 0,4 1 9 15,2 5 4-15,-6 1 1 0,4-3 0 0,-1 2-14 0,-3 4 0 16,4-3 0-16,-4-4 0 0,3 4 0 0,4-7 0 15,-4 1 0-15,4-4 0 0,-3-3 0 0,-1 4 0 16,1-4 0-16,-1-3 0 0,-6 0 13 0,2-3 0 16,-2-7 0-16,3 4 0 0,-4-7-3 0,1-2-1 15,-12-1 0-15,5-3 0 0,-4 0 7 0,-4-6 2 16,-3 6 0-16,-4-6 0 0,-7-3 5 0,0 0 1 16,-3 0 0-16,-8-4 0 0,-3-5-24 0,-3 2 0 0,-4-2 0 15,-4 2 0-15,-3 1 0 0,0 2 0 0,-3 1 0 0,-1 3 0 16,-3-1 0-16,-4 1-15 0,1 6 3 0,3 3 0 15,-4 1 4-15,-3 2 8 0,-7 3-13 0,-1-2 5 16,1 12-10-16,-7-4-2 0,3 7 0 0,-3 0 0 31,0 7-77-31,3-4-16 0,-3 6-3 0,-1 1-1 16,1 5-88-16,0-5-18 0,-4 5-3 0,4-5-1 0</inkml:trace>
  <inkml:trace contextRef="#ctx0" brushRef="#br0" timeOffset="122406.13">27644 12284 403 0,'0'0'36'0,"0"0"-36"15,0 0 0-15,0 0 0 0,0 0 427 0,0 0 78 16,0 0 16-16,0 0 3 0,0 0-376 0,0 0-75 0,0 0-15 0,0 0-3 16,0 0-55-16,0 0 0 0,0 0 0 0,0 0-12 15,0 0 12-15,0 0 8 0,0 0-8 0,0 0 11 16,0 0-21-16,0 0-4 15,0 0-1-15,0 0 0 0,0 0 15 0,0 0 0 0,0 0 0 16,0 0 0-16,0 0 21 0,0 0 1 16,0 0 0-16,0 0 0 0,0 0 2 0,0 0 0 0,0 0 0 0,0 0 0 15,0 0-14-15,0 0-2 0,0 0-8 0,0 0 12 16,0 0-12-16,0 0 11 0,0 0-11 0,0 0 10 16,0 0-10-16,0 0 0 0,0 0 0 0,0 0 0 15,0 0 0-15,0 0 0 0,0 0 0 0,0 0 0 16,0 0 0-16,0 0-17 0,0 0 4 0,0 0 1 15,0 0 35-15,0 0 7 0,0 0 2 0,0 0 0 16,0 0-16-16,0 0-4 0,0 0 0 0,0 0 0 16,0 0 0-16,0 0 0 0,0 0 0 0,0 0 0 15,0 0-3-15,0 0-1 0,0 0 0 0,0 0 0 16,0 0-8-16,0 0 8 0,0 0-8 0,0 0 8 16,0 0-8-16,0 0-12 0,3 9 2 0,-3 7 1 0,4-7 0 15,-4 10 0-15,3 0 0 0,-3-3 0 0,4 9 9 0,-4-3 0 16,0 3 0-16,3 3 0 0,-3 7 0 0,4-7 0 15,-1 6 0-15,1-5 0 0,-1 5 0 0,1-6 8 16,-1 4-8-16,1-1 0 0,0 4 8 0,-1-4-8 16,1-3 8-16,-1 0-8 0,1-3 0 0,3-3 0 15,-7 3 0-15,0-6 0 0,3 6 0 0,-3-6 8 16,4-3-8-16,-4 3 0 0,0-10 0 0,3 10 0 16,1-10 0-16,-4 7 0 0,0-7 0 0,3 1 0 15,-3-1 0-15,4-3-8 0,-4-6 8 0,0 0 0 16,0 0 0-16,0 0 0 0,0 0 0 0,0 0 8 0,0 0-8 0,0 0 0 15,3-6 0-15,-3-3-8 0,0-1 0 0,-3-5 0 32,3 2-36-32,0-12-6 0,-7 6-2 0,3-6 0 15,-3-3-70-15,0 0-14 0,0-7-4 0,0 1 0 16,0-1-73-16,0-2-15 0,3 2-4 0,1-9-250 0,-1 7-50 0</inkml:trace>
  <inkml:trace contextRef="#ctx0" brushRef="#br0" timeOffset="122747.12">27640 12425 1011 0,'0'-25'44'0,"-3"22"11"0,3-7-44 0,-4-2-11 0,1 9 0 0,-1-7 0 16,4 4 207-16,-3 3 39 0,-1-3 8 0,4 6 2 15,0 0-102-15,0 0-20 0,0 0-4 0,0 0-1 16,0-3-41-16,0 3-8 0,0 0-1 0,0 0-1 16,0 0-60-16,4 12-18 0,-1 4 8 0,1 3-8 15,-1 9 0-15,1 3 0 0,3 1 0 0,0 2 8 16,0 1-8-16,0-1 9 0,0-6-9 0,3 0 10 16,1 4-10-16,0-4 0 0,-1-9 0 0,4 6 0 15,-3-12 0-15,3 2 0 0,4-5 0 0,-8-1 8 0,4 0-8 0,4-9 0 16,-4-3 0-16,4-3 0 0,-1-10 12 0,5 4 0 15,-5-7 0-15,4-6 0 0,-3 0-12 0,0-3 0 16,-1-7 0-16,1 1 0 0,3 5 0 0,0-5 0 16,-3-4 0-16,7 4 0 0,-4-4 0 0,3 4 0 15,1-10-9-15,0 9 9 0,-11 7-10 0,0 0 2 16,4 3 0-16,-4 6 0 0,3 3 8 0,-2 7 0 16,-5-1 0-16,1 10 0 0,-1 0 0 0,1 10 0 0,-1-1 0 15,1 13 0-15,0 6 0 0,-1 1 0 0,1 8 0 16,-4 7 0-16,3 0 0 0,1 6-12 0,-4-3 12 15,0 7-12-15,-3-1 12 0,-1 0 8 0,1-6-8 0,3 3 11 16,-4-6-11-16,4-6-16 0,-3 0 4 0,-1-4 1 31,1-9-174-31,-1-6-35 0,-3-10-8 0</inkml:trace>
  <inkml:trace contextRef="#ctx0" brushRef="#br0" timeOffset="127869.27">26469 8537 403 0,'0'0'36'0,"0"0"-36"0,7-3 0 0,-3-4 0 0,3 7 283 0,0-3 49 16,3-3 11-16,-3 6 1 0,0-10-260 0,-7 10-53 15,0 0-11-15,0 0-1 0,4 0 4 0,-4 0 1 16,0 0 0-16,0 0 0 0,0 0-24 0,0 0 0 16,7 0 0-16,3 0 0 0,-2 7 0 0,-1-4 0 15,3 3 0-15,-3-3 0 0,0-3 0 0,0 7 0 16,4-7 0-16,-4 3 0 0,-7-3 15 0,7 9 1 16,7-9 1-16,-3 6 0 0,3-2 25 0,0 2 5 15,4 0 1-15,3-3 0 0,-4 3-32 0,5-2-7 16,-5 2-1-16,4-3 0 0,1 6-8 0,-1-2 8 15,-4 2-8-15,5 1 8 0,-1-1-8 0,-4 0 0 0,4 1-10 0,1-1 10 16,-5-3 0-16,1 4 0 0,0 6 0 0,-1-13 0 16,-3 6 0-16,-7-3 0 0,4 4 0 0,-4-7 0 15,-3 3 0-15,-4 4 0 0,0-1 0 0,-4 0 0 16,-3 1 11-16,-4-1 8 0,-3 7 1 0,0-7 1 16,-7 7 0-16,0-4 0 0,-4-2 0 0,-3 6 0 15,3 2-7-15,-7 1-2 0,1-3 0 0,-1 0 0 16,-3-4-12-16,6 4 8 0,1 3-8 0,0-4 0 15,0-2 0-15,-4 6 0 0,4-4-8 0,-4 4 8 16,7-3-148-16,1 3-22 0,3-10-5 0,-4 7-1 16</inkml:trace>
  <inkml:trace contextRef="#ctx0" brushRef="#br0" timeOffset="128296.49">24349 11425 230 0,'0'0'20'0</inkml:trace>
  <inkml:trace contextRef="#ctx0" brushRef="#br0" timeOffset="130766.29">24292 7392 403 0,'0'0'36'0,"0"0"-36"0,0 0 0 0,0 0 0 0,0 0 163 0,0 0 25 16,7-6 6-16,-7 6 1 0,0 0-99 0,0 0-19 16,0 0-4-16,4-3-1 0,-1-4-38 0,-3 7-8 15,0 0-2-15,0 0 0 0,0 0 16 0,0 0 4 16,0-3 0-16,0 3 0 0,0 0-20 0,0 0-3 16,0 0-1-16,0 0 0 0,0 0 40 0,0 0 8 15,0 0 2-15,0 0 0 0,0 0-29 0,0 0-5 16,0 0-2-16,0 0 0 0,0 0-34 0,0 0 0 15,0 0 0-15,0 0 0 0,0 0 0 0,0 0 0 16,0 10 0-16,0-1 0 0,0 1 0 0,0 5 0 0,0-5 0 0,0 2 0 16,-3 4 0-16,3 3 0 0,0-4-10 0,0-2 10 15,0 9 0-15,0-3 0 0,0-7 0 0,-4 13 0 16,1-6 0-16,3 0 0 0,0 3 11 0,0 0-11 16,0-3 9-16,-4 6-9 0,4 3 8 0,0-3-8 15,0 0 10-15,-3 3-10 0,3 1 12 0,-4-4-12 16,4 0 15-16,0-3-4 0,0 3-1 0,0 3 0 15,0-12-10-15,4 9 12 0,-1-6-12 0,1-1 12 16,-1 1-12-16,1-3 0 0,-1-4 0 0,1 4 0 16,-1 0 8-16,4-4-8 0,1-2 0 0,-5 2 8 15,4 1-8-15,-3-4 0 0,3 7 0 0,-4-7 8 16,4 1-8-16,0-1 8 0,0 7-8 0,0-7 8 16,1-6-8-16,-1 13 0 0,0-7 0 0,3 1 8 15,1-1 6-15,-4-2 1 0,0 5 0 0,0-6 0 16,4 4-15-16,-4-1 8 0,3 1-8 15,1-1 0-15,-1 0 0 0,1 1 0 0,-4 2 0 0,4 1 0 0,-1-7 0 16,1 4 0-16,-4-7 0 0,0 6 0 0,3-3 0 0,-3 4 0 16,4 5-10-16,-4-5 10 0,0-1 0 0,4-6 0 15,-4 4 9-15,3 2-9 0,1 0 13 16,0-2-4-16,-1-4-1 0,1 6 0 16,3-2-8-16,-4-4 8 0,5 6-8 0,-5-3 8 0,4-2 3 15,0 2 0-15,0 0 0 0,1-3 0 0,2 7-11 0,-3-4 0 16,7-3 9-16,-3 3-9 0,3-3 0 0,4-3 9 15,0 7-9-15,-4-4 0 0,0 3 12 0,4 0-4 16,-1-2 0-16,1 2-8 0,0-3 0 0,-4 3 0 0,4 4 0 16,-1-7-12-16,-2 6 12 0,-1-3 0 0,0-2 0 0,0 2 10 15,4 3-10-15,-1-2 10 0,1-4-10 0,3 3 10 16,1-3 12-16,6 3 2 0,-3-3 1 0,3-3 0 16,-3 0-25-16,-1 7 0 0,1-7 0 0,3 0 0 15,1 0 0-15,-5 3 0 0,5-3 0 0,-5 0 0 16,5 6 12-16,-5-6-4 0,5 0 0 0,-5 0 0 15,5 0-8-15,-4 6-16 0,3-6 4 0,-3 4 1 16,-4-4 11-16,4 0 12 0,-1-4-2 0,-2 4-1 16,2 0-9-16,-3 0 0 0,4 0 0 0,-4 4 8 15,1-8-8-15,-1 4 0 0,-3 4 0 0,3-4 0 16,-3 0 0-16,-1 0 0 0,1 0 0 0,-4 6 0 16,0-3 0-16,0 3 0 15,1-6 0 1,2 3 0-16,1 4 0 0,-4-4 0 0,-3 3 0 0,-4-3 0 0,7-3 0 0,-3 6 0 15,-1-6 0-15,-3 4 0 0,4-4 0 0,-4 6 0 0,0-6 0 0,0 0 0 0,-3 0 0 0,0 0 0 16,-4 0 0-16,0 6 0 0,-7-6 0 0,0 0 0 16,0 0 0-16,10-6 0 0,-3 6 0 0,-7 0 8 15,0 0-8-15,0 0 8 0,0 0-8 0,0 0 0 16,0 0 0-16,0 0 0 0,0 0 0 0,0 0 0 16,0 0 0-16,0 0 0 0,0 0 0 0,0 0 0 15,0 0 0-15,0 0 0 0,0 0 8 0,0 0 0 16,0 0 0-16,0 0 0 0,0 0-8 0,0 0 0 15,0 0 0-15,0 0-11 0,0 0 11 0,0 0 0 16,0 0 8-16,0 0-8 0,0 0 0 0,0 0-8 16,0 0 0-16,-7 0 0 15,4 0-73-15,-1 6-15 0,-3-3-2 0,0-3-592 0,0 0-118 0</inkml:trace>
  <inkml:trace contextRef="#ctx0" brushRef="#br0" timeOffset="132411.93">24486 11535 1724 0,'0'0'76'0,"0"0"16"0,0 0-73 0,0 0-19 0,0 0 0 0,0 0 0 16,0 0 54-16,0 0 7 0,0 0 2 0,0 0 0 15,0 0-47-15,0 0-8 0,0 0-8 0,0 0 9 16,0 0 6-16,0 0 1 0,0 0 0 0,0 0 0 16,0 0-29-16,0 0-6 0,0 0-1 0,0 0 0 15,0 0 20-15,0 0 0 0,0 0 0 0,0 0 0 16,0 0 12-16,0 0 7 0,0 0 1 0,0 0 0 15,0 0-10-15,0 0-2 0,0 0 0 0,0 0 0 16,0 0 12-16,0 0 3 0,0 6 0 0,0-6 0 0,0 0 8 16,0 0 1-16,0 9 1 0,0 1 0 0,0-1-20 0,-3 0-4 15,3 1-1-15,-4-1 0 0,1 1-8 0,3 5 0 16,-4 1 0-16,-3-3 0 16,4 5 0-16,-4-2 0 0,3 9-10 0,1-3 10 15,-1 0 0-15,0 0 0 0,1 3 0 0,-1-6 0 0,1 6 0 0,3-6 0 16,0 6 0-16,0-6 0 0,0 9 9 0,3-9-1 15,-3 6-8-15,4 3 12 0,-1-9-4 0,5 6 0 16,-5-6-8-16,8 6 12 0,-4 0-2 0,0-6-1 16,3 0 0-16,1 6 0 0,-1-7 1 0,1 1 0 15,3 0 0-15,-3-3 0 0,-1-1-1 16,4-2 0-16,-3-4 0 0,0 7 0 0,-4-7-9 16,7 7 0-16,-4-6 9 0,1-1-9 0,0 4 8 15,-1-7-8-15,1 9 8 0,-1-5-8 0,4-1 0 0,-3 4 8 0,0-7-8 0,-1 4 0 16,4 5 8-16,-3-5-8 0,3 2 8 0,0-2-8 15,0-4 8-15,4 3-8 0,-1 1 10 0,-2-1-10 16,6-3 14-16,0 4-3 0,4-7-1 0,-4 3 0 16,0-3-1-16,0 4 0 0,0-7 0 0,4 6 0 15,0-3-1-15,-1-3-8 0,1 0 12 0,0 9-4 16,-1-9-8-16,1 7 0 0,-4-4 0 0,4-3 0 16,-4 0 0-16,4 6 0 0,-4-3 0 0,7-3 0 15,0 6 8-15,1-2-8 0,-1-4 0 0,4 0 8 16,-1 0 9-16,1 0 2 0,0 0 0 0,-4 6 0 15,7-12-4-15,-3 6-1 0,3 0 0 0,1 0 0 16,-1 0-2-16,4 0-1 0,-4 0 0 0,4 0 0 16,3 0-3-16,1 0 0 0,2 0 0 0,-6 0 0 15,-4 0-8-15,4 0 0 0,0 0 0 0,3 0 0 16,-6 0 0-16,-1 6 0 0,0-6 0 0,-3 0 0 0,3 3 0 16,-3 3 0-16,3-6 0 0,-3 7 0 0,0-4 0 0,3-3 0 15,0 0 0-15,-6 6 0 0,2-3 0 0,-2-3 0 16,-5 6 0-16,4-3 0 0,-3-3 8 0,0 7 0 15,0-4 0-15,-1-3 0 0,-3 6-8 0,4-6 0 16,-7 0 0-16,3 0 0 0,-3 0 0 0,-1 0 8 16,-3 3-8-16,4-3 8 0,-4 0-8 15,-3 0 8-15,3 0-8 0,0 7 8 16,0-7-8-16,0 0 0 0,-3 0 0 0,3 6 0 0,-4-6 0 0,-3 3 0 16,4-3 0-16,-4 0 0 0,-7 0 0 0,4 0 0 0,-4 0 0 0,0 0 0 15,0 0 0-15,0 0 0 0,0 0-10 0,0 0 10 16,0 0 20-16,0 0 9 0,0 0 3 0,0 0 0 15,0 0-32-15,0 0 8 0,-4-3-8 0,1-3 0 32,-5-1-33-32,1 4-10 0,0 3-1 15,4-6-1-15,3 6 21 0,-11 0 4 0,4-3 0 0,0-4 1 16,0 7-113-16,0-3-22 0,-4-3-5 0,4 6-1 16,0-3-28-16,0-3-7 0,0 6-1 0,0-10-320 0,0 10-65 0</inkml:trace>
  <inkml:trace contextRef="#ctx0" brushRef="#br0" timeOffset="132757.51">26864 12450 403 0,'0'0'36'0,"0"0"-36"16,0 0 0-16,0 0 0 0,0 0 377 0,0 0 69 15,0 0 14-15,0 0 2 0,11 3-366 0,-1-3-72 16,-3 0-16-16,0 7-8 0,4-4 0 0,-1 3 8 15,1-3-8-15,0-3 0 0,-1 10 0 0,1-4 0 16,3 3 0-16,4-2 0 0,-4-4 0 0,3 6 0 16,1-3 0-16,0-3 0 0,-1 7 0 0,4-1 0 15,-10 4 0-15,0-4 0 0,-1-6 0 0,-3 13 0 16,4-13 0-16,-4 13 0 0,-4-7 11 0,1 1-1 16,-4-1 0-16,-4 7 0 0,-3-7 20 0,0 1 4 15,0 8 1-15,-3-8 0 0,-8 9-27 0,-3-4-8 0,-4 4 0 16,4 0 0-16,-4 3 10 0,1-3-2 0,-5-1 0 0,1 1 0 15,3 0-8-15,1 0-11 0,-4-3 3 0,-1-1 0 32,1-2-132-32,0 6-27 0,3-10-5 0,0 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32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 6792,'0'0'6488,"0"8"-6048,-8 27-58,2-1 1,2 1 0,0 55-1,0 43-200,5-124-172,1-3 63,1-7-42,0-5 0,-3 5-22,11-24 57,-2 0 0,10-41 0,8-3-66,-26 64-1,1 1 0,0-1 0,0 1 0,1 0 0,-1-1 0,1 1 0,0 0 1,0 1-1,0-1 0,1 0 0,-1 1 0,8-6 0,-10 9 1,2-5-38,-2 5 38,0-1 0,-1 1 0,1-1 0,0 1 0,-1-1 0,1 1 1,0 0-1,0-1 0,-1 1 0,1 0 0,0 0 0,0-1 0,0 1 0,-1 0 0,1 0 0,0 0 0,0 0 0,0 0 0,0 0 0,-1 0 0,1 0 0,0 0 0,0 1 0,0-1 0,-1 0 0,1 1 0,1-1 0,1 1-22,0 1-1,0-1 0,0 1 1,0-1-1,4 4 1,-2-1 31,-1 1 1,0 0-1,0 0 1,0 0 0,-1 0-1,0 1 1,0-1 0,3 8-1,0 1 19,-1 1 0,4 19 0,-4-5-23,-2 1-1,-1-1 1,-2 32 0,0-36 134,-1-4-142,-2 1 0,0-1 1,-1 0-1,-1-1 0,-9 24 1,8-24-86,5-14 56,-1-1 0,1 1 0,-2-1 0,-2 7 0,2-7 111,0-1 1,-1 1 0,-6 6 0,0 0 41,9-11-120,1 1 0,0-1 1,-1 0-1,1 1 0,-1-1 1,0 1-1,1-1 0,-1 0 1,1 0-1,-1 1 0,1-1 1,-1 0-1,0 0 0,1 0 1,-1 1-1,0-1 1,1 0-1,-1 0 0,1 0 1,-1 0-1,0 0 0,1 0 1,-1-1-1,0 1 0,1 0 1,-1 0-1,1 0 0,-1-1 1,0 1-1,1 0 1,-1 0-1,1-1 0,-1 1 1,0-1-1,-14-12-176,13 8-70,-1 0 0,1 0 0,0-1 0,1 1 0,-1 0 0,1-1 0,0 1 0,0-1 0,0-8 0,1 11-25,-1-21-4578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32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59 9760,'0'0'5153,"4"-5"-4449,5 1-423,-1 1 1,1 0-1,0 1 1,0-1-1,0 1 1,0 1-1,0 0 1,1 0-1,11 2 0,258-1 295,-199-4-576,-77 4-33,0 1 0,-1-2-1,1 1 1,0 0-1,0 0 1,0-1-1,0 0 1,-1 0 0,1 1-1,3-3 1,-5 2-271,0 1 1,0-1 0,0 0-1,0 0 1,0 0 0,0 0-1,0 0 1,-1 0 0,2-2-1,5-8-1350,-6 8-10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45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79 2304,'0'-6'36,"0"4"-7,0 0 0,0 0 0,0 0 0,0 0 0,1 0 0,-1 1 0,1-1 0,-1 0 1,2-3-1,1-11 1722,-3 13-1467,1 1-1,-1-1 1,1 1-1,-1-1 1,1 1-1,1-4 0,-1 4 343,-1-9 3590,13 66-4216,-3 22 71,3 37 315,-3-1 1092,1 69-1509,-6-87 111,3-10-16,-9-81-64,7 23 0,-2-20-62,-4-6-54,1 0 0,0 0-1,0 0 1,0 0 0,0 0 0,-1 0-1,1 0 1,0 0 0,1-1 0,0 2-1,0-1-618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46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4144,'0'0'13181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47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6128,'0'20'5558,"0"-19"-6466,8 95 858,-6-58 45,8 46-1,-5-46 32,1 48 0,2 175 1317,-8-154-1319,0-105 14,0-1-86,0 5 44,0-5 20,0-2-566,-3-6-166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20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16927,'0'0'1706,"2"1"-1564,2 3-218,0-1-1,-1 0 1,1 1-1,-1-1 1,0 1 0,0 0-1,-1 0 1,1 0-1,-1 1 1,4 7-1,0 5-54,8 28-1,-8-21 134,14 65 16,-1 8 190,-9-51-166,4 49 0,12 57 29,-15-64 52,-5-36-63,4 23-120,-3 1 0,-4 113 0,-3-150-10,0-29 4,0 0 0,0 0-1,-1 1 1,0-1 0,-3 11 0,3-19 33,1-1 0,-1 1 0,1 0 1,-1-1-1,1 1 0,-1 0 0,1 0 0,0-1 0,0 1 0,0 0 0,0 0 0,0-1 0,0 1 0,0 0 0,1 0 1,-1-1-1,1 1 0,0 2 0,-1-3-109,0 0 0,0 0 0,0 0 1,0-1-1,0 1 0,0 0 0,-1 0 0,1-1 0,0 1 1,-1 0-1,1-1 0,0 1 0,-1 0 0,1-1 0,-1 1 1,1 0-1,-2 0 0,-1 3-1396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48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0 180 14280,'0'0'1285,"14"42"-6888,2-2 5661,23 45 0,-34-76-129,-1 0 0,1 0 0,1-1 0,0 1 0,13 14 0,-7-10 438,-11-10-429,1-1-1,0 1 1,1-1-1,-1 0 1,0 0 0,0 0-1,6 3 1,-7-4-85,8 3 891,-6-3-687,-1 0 0,0-1-1,1 1 1,-1 0 0,1-1 0,-1 0-1,1 1 1,0-1 0,-1 0 0,1 0 0,4-1-1,-2-1 17,0 0-1,0 0 0,0 0 0,0 0 0,4-4 1,-2 2-73,-1 1 0,0-1 0,0 1 0,-1-1 0,0 0 0,9-9 0,5-7 0,-9 9 0,0 0 0,8-13 0,2-5 0,-11 16 0,0-1 0,10-20 0,11-46 0,-17 40 0,0-10 0,-11 39 0,1 0 0,0 0 0,8-20 0,-7 23 0,0 0 1882,8 20-1715,-7-7-168,-1 0 1,-1 1 0,-1-1 0,1 1 0,-1 0 0,0 0 0,-1 0 0,3 11 0,2 11 0,1-6 0,-1 0 0,-2 1 0,0 0 0,1 43 0,-4-45 0,5 26 0,-3-26 0,0 26 0,2 15 0,0 40 0,-5-89 0,1 0 0,1 0 0,5 19 0,3 21 0,-9-46-187,-1-5-786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49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1 114 3224,'0'0'2426,"1"2"-2019,5 6 13,-5-6-312,1 0 1,-1 1 0,0-1-1,0 0 1,0 0 0,0 0 0,0 1-1,0-1 1,0 4 0,6 28 1139,-2-13-342,1 21 0,-2 3-674,4 93 144,-8 131-376,1-266-11,-1-2 16,0 0-1,0 0 1,0 0 0,0 0 0,0 0 0,0 0 0,0 0 0,0 0 0,-1 0-1,1 0 1,0 0 0,-1 0 0,1 0 0,0 0 0,-1 0 0,-1 3 1742,2-12-2899,-9-78 546,10 21-2754,16-126 0,-12 151 2259,-4 24 1029,6-27 1,-6 37 292,0 0 0,0-1 0,-1 1 0,0-7 0,0 8 82,0 1 0,0-1 1,0 1-1,1-1 1,-1 0-1,1 1 0,2-7 4234,3 29-4422,-2-9-95,6 25 88,-5-18 15,-1 0 0,4 24 0,-6-29-196,0 0 0,1 0 0,0 0 0,7 13 0,-6-4 610,-3-19-604,9 3 53,-9-3 37,0-1 0,0 1 0,1-1 1,-1 0-1,0 1 0,1-1 0,-1 0 1,0 0-1,1 0 0,-1 0 0,0 0 1,1 0-1,-1 0 0,0 0 0,1-1 1,-1 1-1,0 0 0,1-1 0,-1 1 1,0-1-1,0 0 0,0 1 0,1-1 1,0-1-1,4-3 71,-1 0 0,0 0-1,8-10 1,-2 2-10,-6 7-85,0 0 1,-1-1 0,0 1 0,0-1 0,6-14 0,11-41 2,-7 18 50,7-30 255,1-5 150,-16 56-224,-5 18-155,0 1 0,0-1-1,0 1 1,1 0 0,3-8 0,-4 11 279,0 2-342,1-1 0,0 1 0,-1 0 0,1 0 0,-1 1 0,1-1 0,-1 0-1,1 0 1,-1 1 0,0-1 0,0 1 0,0-1 0,0 1 0,1 1 0,11 24 79,-8-14-60,-1 1 0,4 25 0,3 12 16,-6-26-23,0 0 1,-2-1 0,1 35 0,-1-9-3,-1 39-25,0 12 0,0-86 0,-1-1 0,-1 1 0,-1-1 0,-4 26 0,4-25 3,1 4-22,0-17-56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50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8288,'0'0'901,"0"1"-474,3 103 1189,-3-80-1616,4 100 0,-2-85 0,-4 63 0,-2-16 0,4-28 0,6-93-1964,-2 20-1448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50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8288,'0'-2'381,"5"-54"142,-5 55-501,0 0 1,0 0 0,0 0 0,0 0 0,0 0-1,0 0 1,0 0 0,0 0 0,1 1-1,-1-1 1,0 0 0,1 0 0,0-1-1,-1 2-2,0 0-1,0 0 1,0 0-1,0 0 1,1 0-1,-1 0 1,0 0-1,0 0 1,0 0-1,0 0 1,1 0-1,-1 0 1,0 0-1,0 0 1,0 0-1,1 0 1,-1 0-1,0 0 1,0 0-1,0 0 1,0 0-1,1 0 0,-1 0 1,0 0-1,0 0 1,0 1-1,0-1 1,0 0-1,1 0 1,-1 0-1,0 0 1,0 0-1,0 0 1,0 1-1,0-1 1,10 16 1000,-2 13-1020,-1 0 0,6 54 0,-2-11 0,-7-37 317,-3-24-92,0-1-1,1 0 1,0 0-1,5 16 1,-1-4 367,-1-14-576,2-7-16,-5-2 0,0 0 0,0 1 0,-1-1 0,1 0 0,0 0 0,-1 0 0,1 0 0,-1 0 0,1 0 0,-1 0 0,0-1 0,1 1 0,-1 0 0,1-3 0,16-25 0,-11 16 0,-2 2 0,0-1 0,4-14 0,2-4 0,42-108-158,-40 112 276,-8 19-118,-5 7 0,1 0 0,-1 0 0,0 0 0,1 0 0,-1-1 0,0 1 0,1 0 0,-1 0 0,0 0 0,1 0 0,-1 0 0,0 0 0,1 0 0,-1 0 0,0 0 0,1 0 0,-1 0 0,0 1 0,1-1 0,-1 0 0,1 0 0,3 3 0,1-1 0,-1 1 0,0 0 0,0 0 0,0 1 0,-1-1 0,1 1 0,-1 0 0,0 0 0,4 5 0,5 10 0,9 21 0,-12-21 0,1 1 0,-1 2 0,-1-1 0,10 45 0,4 70 0,-17-109-17,-2-16-530,-1 0-1,-1 0 1,0 0 0,0 15-1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51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10136,'0'0'769,"0"9"-482,8 96 318,-4-34-274,-2 96-331,-3-90 0,1 8-798,0-83 982,0-4-42,3-6-185,-1 1 1,-1-1 0,1 0 0,-1 0 0,0-10 0,1-10-65,4-65-653,-2 27 72,-2 30 149,9-65-142,-7 73 809,-4 21 42,1 0 0,0 0-1,0-1 1,1 1 0,0 0 0,0 0 0,6-12 1907,-6 20-1799,1 2-187,0 0 1,0 1-1,0-1 1,0 0 0,0 1-1,-1 0 1,0 0-1,1 0 1,1 6 0,22 64-364,-20-57 292,2 13 24,15 71 30,-6 1 44,-14-92-108,3-3 45,-5-6-50,1-1 0,-1 0 0,1 0 1,-1 0-1,0 0 0,1 0 0,-1 0 0,1 0 0,-1 0 1,0-1-1,1 1 0,-1 0 0,0-1 0,1 1 0,-1-1 1,0 1-1,1-1 0,-1 0 0,0 0 0,0 0 0,0 1 0,0-1 1,0 0-1,0 0 0,0 0 0,0-1 0,1-1 0,3-4-21,1 0-1,-2 0 0,5-9 0,8-17 12,-1-1 0,17-55 1,-11 19 4,-22 70 0,2-6 0,0 0 0,1 0 0,-1 0 0,7-10 0,-8 15 0,0-1 0,0 1 0,0-1 0,0 1 0,0 0 0,1-1 0,-1 1 0,0 0 0,1 0 0,-1 0 0,3-2 0,0 2 0,5-3 0,-4 4 0,-1-1 0,1 1 0,-1 0 0,1 0 0,-1 1 0,0 0 0,1-1 0,-1 1 0,0 1 0,1-1 0,-1 1 0,0-1 0,0 1 0,0 1 0,0-1 0,0 0 0,-1 1 0,5 3 0,1 2 0,-1 0 0,-1 1 0,1-1 0,-1 1 0,11 20 0,2 8 0,-3 1 0,20 62 0,-32-84 2,0 0 1,-1 0 0,-1 1-1,-1-1 1,1 24 0,2-14-747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52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1213 2304,'0'0'6592,"-9"-12"-4880,8 7-1614,0 1 0,0 0 0,0 0 0,1-1 0,-1 1 0,1 0 0,0-1 0,0 1 0,1-1 0,-1 1 0,1 0 0,2-5 0,2-11 278,11-23 0,-11 30-410,6-17 111,3 0 0,18-32 1,-24 49-50,1 0 1,0 1-1,1 0 1,0 0-1,1 1 1,20-17 0,5-2-29,-28 21 0,1 1 0,0 1 0,1 0 0,0 0 0,10-5 0,13-5 0,34-14 0,-58 27 0,1 0 0,0 1 0,0 1 0,20-3 0,3 2 0,-19 1 0,0 0 0,1 2 0,-1-1 0,0 2 0,1 0 0,-1 1 0,16 4 0,-10-1 28,-14-4-6,0 1 0,0-1 0,0 2 0,0-1 0,5 3 0,-7-2-18,29 16 26,35 26 0,-44-24-30,-1 1 0,-1 0 0,-1 2 0,28 42 0,33 36 0,-67-87 0,1-1 0,1-1 0,18 12 0,-27-20 0,0-1 0,0 0 0,1 0 0,-1 0 0,1-1 0,0 0 0,0-1 0,10 2 0,-12-3 0,1-1 0,-1 1 0,0-1 0,1 0 0,-1-1 0,0 1 0,1-2 0,-1 1 0,0-1 0,12-4 0,-4-1 77,-1 0 0,0-1 0,0 0 0,-1-1 0,0-1 0,0 0 0,10-12 0,101-96 864,-44 44-716,71-86 1,-88 86-152,-19 24-39,42-62 0,-33 33 109,35-53-12,-32 50-20,-35 55-45,-2-1-1,21-42 1,-37 64-30,-1 3-15,-1-1 1,1 1-1,0 0 0,1 0 0,-1 0 1,3-3-1,-3 3-15,6-5 13,-8 8-16,0 0 0,1 0 0,-1 0 0,0-1 0,0 1 0,1 0 0,-1 0 0,0 0 0,1 1 0,-1-1 1,0 0-1,1 0 0,-1 0 0,0 0 0,0 0 0,1 0 0,-1 0 0,0 0 0,1 1 0,-1-1 0,0 0 1,0 0-1,1 0 0,-1 0 0,0 1 0,0-1 0,0 0 0,1 0 0,-1 1 0,0-1 0,0 0 1,0 0-1,0 1 0,1-1 0,3 10-4,3 8 83,6 33-1,-9-30-24,9 21 0,-1-12 33,1-1 1,2-1-1,1 0 1,1-1 0,1-1-1,2 0 1,30 31 0,-27-34-91,2-1 0,0-1 0,1 0 1,1-3-1,1 0 0,1-1 0,0-2 0,57 21 0,-54-26 172,2-2-1,61 8 0,69-4 381,97-19-393,-218 3-77,0-1 1,0-1 0,-1-3 0,65-22-1,51-28 23,-132 51-170,45-8 1,8-2 132,-49 10-33,55-8 0,-79 16-30,1 0 0,-1 0 0,1 0-1,-1 1 1,1 0 0,-1 0-1,0 0 1,1 1 0,-1 0-1,0 0 1,0 1 0,0 0 0,0 0-1,-1 0 1,1 1 0,-1-1-1,0 1 1,0 1 0,0-1 0,8 10-1,-2-1 22,-2 1-1,1 0 1,-2 0-1,0 0 1,0 1-1,-1 0 1,4 18-1,20 74 168,-29-99-183,-1-6-4,0 0 0,-1-1 0,1 1 0,-1 0 1,0 0-1,1-1 0,-1 1 0,0 0 0,0 3 0,0 25 161,0-29-168,0 0-1,0-1 1,0 1-1,0 0 1,0 0-1,0 0 1,0-1-1,0 1 1,0 0-1,0 0 1,0 0-1,0-1 0,0 1 1,-1 0-1,1 0 1,0-1-1,-1 1 1,1 0-1,-1 1 1,-1-1-16,2 1-114,-1 1-171,1-1 140,0 0 0,-1 1 0,1-1 0,-1 0 0,-1 3-1,-1 2-794,3-5-40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53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11344,'2'-8'96,"1"-14"354,-3 21-139,1-7 61,2 1-335,-2 6 441,0 2-468,0 0 0,0 0 0,0 0 0,0 0 0,0 0 0,-1 0 0,1 0 0,0 0 0,0 0 1,-1 1-1,1-1 0,-1 0 0,1 1 0,-1-1 0,1 3 0,0-1 5,18 49-15,-3 1 0,12 65 0,-18-69 0,3 27-5,-4-16 55,31 156 1121,-39-206-1206,-1-8-152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54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6 4144,'0'0'191,"1"0"-11,2 2-24,0-1 1,0 1 0,-1 0-1,1 0 1,0 0 0,-1 0-1,0 0 1,1 1 0,-1-1 0,0 1-1,0-1 1,0 1 0,-1 0-1,1 0 1,2 5 0,1 6 84,0 1 0,3 18 0,-2-9-330,8 34 113,-7-28 1,13 37 0,-14-48 23,-3-12 118,-1 1 0,2 0 1,-1-1-1,1 1 0,5 6 1,-2-3 137,4 1-182,-6-12-121,-4 0 24,0 0 4,-1 0 1,1 0-1,0 0 0,0 0 1,0 0-1,0 0 1,-1 0-1,1-1 0,0 1 1,0 0-1,0 0 1,0-1-1,-1 1 0,1-1 1,0 1-1,0 0 1,-1-1-1,1 1 0,0-1 1,0-1-1,9-10 292,-5 4-86,0-1 0,-1 0-1,0 0 1,0-1 0,-1 1 0,0-1-1,-1 0 1,2-16 0,-2 7 79,-1 1 0,-1-1 0,-5-31 1,4 43-211,0 0 0,-1-1 0,0 1 0,0 0 0,-1 0 0,0 0 0,0 0 0,-1 0 0,0 1 0,0 0 0,0-1 0,-1 2 0,0-1 0,0 0 0,0 1 0,-1 0 0,0 0 0,-9-5 0,14 9-112,-10-5-5,0 0 0,-23-8 0,30 12-123,0 1-1,0 0 1,-1 1 0,1-1-1,0 1 1,-1 0 0,1 0-1,0 0 1,-1 0 0,1 1 0,0 0-1,-6 1 1,-12 6-2591,13-4 1321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54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3224,'1'1'240,"5"10"67,-4-10-197,-1 1 0,0-1 0,0 1 0,0 0 0,0 0 0,0-1 0,1 4 0,19 56 1051,5 19 115,-6-20-1186,-13-40-10,-1 0-1,6 28 0,-9-32-96,7 45 905,4 110-1,-14-130-903,0-23 2523,-2-30-1379,2 10-1081,-1 0 0,1 0 0,-1 1 0,1-1 0,0 0 0,0 0 0,0 1 0,0-1 1,0-2-1,4-17-43,1-1 0,0 1 0,10-23 0,-12 38-4,-2 2 0,1 0 0,-1 0 0,1 1 0,0-1 0,1 1 0,-1-1 0,4-3 0,-3 3 0,0 1 0,0-1 0,0 1 0,1 0 0,0 0 0,-1 0 0,1 0 0,0 0 0,0 1 0,1 0 0,-1 0 0,0 0 0,1 1 0,0-1 0,-1 1 0,1 0 0,8-1 0,5 1-30,1 0 0,-1 2 0,0 0 0,1 1 0,-1 1 0,0 0 0,28 10 0,-6 10 83,-37-23-43,1 2-11,3 11 76,-6-11-73,0 1 1,-1 0 0,1 0-1,-1 0 1,1 0-1,-1 0 1,0 0-1,0 0 1,0 0 0,-1-1-1,1 1 1,-1 0-1,0 0 1,0 0-1,1 0 1,-2-1-1,1 1 1,0 0 0,-1-1-1,-2 5 1,-5 5 12,0-1 0,0-1 1,-12 12-1,6-7 3,-59 51 1165,36-35-1007,-5 0-165,35-24-57,0 0 1,0-1 0,0 0-1,-1-1 1,0 0 0,0 0-1,0-1 1,-16 6 0,7-10-1150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55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0 11976,'2'5'159,"0"-1"0,0 1 0,-1-1 0,1 1 1,-1 0-1,0-1 0,0 1 0,0 6 0,-1 42-384,0-29 330,-1 9-105,-1-1 0,-1 1 0,-8 36 0,-4 22 0,8-42 0,7-36 348,0-5-4764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20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16959,'0'0'1536,"2"1"-1262,11 8-522,-1 1 0,0 1 1,-1 0-1,13 17 0,-12-13 245,-1 1-1,16 31 1,-14-23 2,3 7 48,-1 0-1,18 59 0,11 70 225,-39-138-233,83 472-174,-88-493 135,27 155-454,-23-134 336,4 17-370,-8-39 481,0 1-1,0-1 1,1 0-1,-1 1 1,0-1-1,0 0 1,0 0-1,0 1 1,0-1-1,1 0 1,-1 0-1,0 1 1,0-1-1,0 0 1,1 0-1,-1 1 1,0-1-1,0 0 1,1 0-1,-1 0 1,0 0-1,1 1 1,-1-1-1,0 0 1,0 0-1,1 0 1,-1 0-1,1 0 1,-8-22-1995,-5-15 1217,7 13-630,-3-7-396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55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6912,'0'0'9261,"10"4"-9246,-8-1-26,1-1 0,-1 1 1,0-1-1,0 1 1,-1 0-1,1-1 0,0 1 1,-1 0-1,0 0 1,0 0-1,2 5 0,6 39-37,-5-22 52,31 169 51,21 98 26,-37-162-609,-12-82 399,-2 1 0,-1 62 0,-4-109-751</inkml:trace>
  <inkml:trace contextRef="#ctx0" brushRef="#br0" timeOffset="0.39">162 570 10136,'0'0'464,"2"0"-10,5 0-408,0 1 0,0 0 0,9 3 0,15 2 10,14-4 777,56-4 0,-80 1-747,80-11 144,-56 8-224,63-14 0,-98 15-288,0 0 1,0 0 0,13-8-1,-9 4-992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56.6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5784,'0'0'8848,"2"1"-8728,10 9-130,1 0 0,-2 0 0,1 1 0,15 20 0,14 13 33,-2-5 120,-8-7 11,68 52 0,-9-24 11,221 151 135,-220-147-411,-89-63 631,-7-8-2546,0-1-1486,-3 0-1016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2:57.2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447 0 8288,'0'0'4800,"0"2"-4704,0 3 1,-1 0 1,0-1 0,0 1-1,-3 8 1,-3 9 222,-10 58 126,-4-1 0,-46 112 0,53-161-411,-20 29 0,3-3-25,17-34 79,0-1 0,-2 0 0,-24 26-1,1-3-231,-22 22-95,46-49 238,4-4 0,0 0 0,-9 15 0,13-12-363,6-14-305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24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675 86 2304,'0'0'4192,"10"-18"-1664,-10 16-2407,0 1 1,0 0-1,0-1 1,-1 1-1,1-1 1,0 1-1,0-1 1,-1 1-1,1-1 1,-1 1-1,0 0 1,1-1-1,-1 1 1,0 0-1,0 0 1,-1-2-1,1 2 518,1 0-608,0 0 0,0 0 0,-1 1 0,1-1 0,0 0 0,0 0 1,-1 1-1,1-1 0,-1 0 0,1 1 0,0-1 0,-1 0 0,0 1 1,1-1-1,-1 1 0,1-1 0,-1 1 0,1-1 0,-1 1 0,0-1 0,0 0 1,-19-8 190,11 5 15,3 2-112,-1-1 0,0 1 0,0 0 0,0 1 0,0 0-1,0 0 1,-9 0 0,-4 0 112,-28 4-1,33 0-173,-28 8 1,9-2-10,10-2-110,0 1-1,0 2 1,1 0 0,-35 21 0,18-8-154,-43 29 120,58-28 90,2-2 0,16-17 0,1 0 0,-1 1 0,1-1 0,0 1 0,1 0 0,-6 9 0,2-6 19,8-7 4,-1 0 1,0 0-1,1 0 1,0 0-1,-1 0 1,1 0-1,0 0 1,-2 4-1,-1 6-11,1 1 1,0-1-1,0 0 0,1 1 0,1 0 0,0-1 0,2 25 1,1-31-5,0 0 1,0-1 0,1 1-1,0 0 1,0-1 0,0 1-1,1-1 1,4 5 0,10 18 65,27 45 157,-29-50-222,46 61 232,-25-35-130,-28-39-97,19 19 1,2 2 52,-25-26-9,0 0 0,0 0 0,7 5 0,6 4 126,-11-8-103,0-1 1,1 0 0,0-1 0,9 5-1,4 2-89,-13-6 47,-1-1 0,1-1 0,0 1 1,0-1-1,0-1 0,0 1 1,1-1-1,-1-1 0,1 0 0,-1 0 1,1 0-1,-1-1 0,1 0 1,9-2-1,-11 0 20,0-1-1,0 0 1,-1 0 0,1 0 0,-1-1-1,6-4 1,-7 5 12,26-24 153,31-23-96,-54 45-128,0-1 0,9-9 0,7-6 0,-19 17 0,-1-1 0,1 0 0,-1-1 0,0 1 0,0-1 0,4-8 0,1 0 0,0-1 87,-1-2 0,0 1 0,-1-1 0,-1 0 0,5-22 0,-3-8-413,-5 32 397,0-1-1,-1 0 0,0 1 0,-2-1 0,-1-25 0,0 4 33,0 19 3,-6-34-1,2 13-12,-13-23 25,17 60-104,0 0 0,0 0 0,0 0 0,0-1 0,0 1 0,-1 0 0,1 0 0,-3-2 0,-4-6 110,5 4-88,-1 1-1,0 1 0,0-1 0,-1 0 0,1 1 0,-1 0 0,0 0 0,0 1 0,-11-7 0,-4 0 35,-31-11-1,37 16-19,6 2-85,-1 1 0,0-1 0,1 2 0,-1-1 0,0 1 0,0 1 0,0 0 0,-9 0-1,13 1 19,-1 0 0,1 0 0,0 0 0,0 0-1,-6 3 1,6-2-82,-24 15-371,6-2-886,3 4-2365,11-14 967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27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1840,'0'0'11158,"9"5"-10707,-6-4-402,-1 1 0,0-1 0,0 1 0,0-1 0,-1 1-1,1 0 1,0 0 0,-1 0 0,1 0 0,-1 0 0,3 3 0,-1 1 10,0 0 0,0 0 0,3 9 0,2 9 144,-2 0 0,0 1 1,-1 0-1,1 38 1,2 60 184,-13 90 109,5-206-422,0 3-60,0-1-3,0 0 46,0-7 198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28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1 456,'0'0'8685,"1"1"-8553,0 0-117,1 1-12,-1 13-6,0 7-80,0-16 42,-1 0 0,0 0 0,0 0 0,0 0 0,-1 0 0,0-1 0,0 1 0,-3 8 0,2-5 165,-1 0 0,1 0 0,1 0 0,-1 16 0,-1 7 220,-1-2-37,3 1 0,1 32 1,1-19 236,-1-31-292,2 1 0,3 16 0,0 2-344,-2-20 287,1 1-1,0-1 0,1 0 0,11 19 1,-12-22-265,-3-6 70,7 10 0,-6-10 61,1-1 0,-1 1 0,0-1 0,1 0 0,-1 0 0,1 0 0,0-1 1,0 1-1,-1-1 0,1 1 0,0-1 0,0 0 0,0 0 0,0 0 0,1-1 1,-1 1-1,0-1 0,7 1 0,-5-1-4,0-1 1,1 1-1,-1-1 0,0 0 1,1-1-1,-1 1 0,0-1 1,0 0-1,0 0 0,6-5 1,23-11 261,-25 13-299,1 0 1,-1 0-1,-1-1 1,1 0-1,-1 0 1,10-10-1,-6 1 122,21-32 1,-30 43-136,0-4-1,1 0-1,-1-1 0,-1 1 1,1-1-1,-2 1 1,1-1-1,-1 1 1,0-13-1,0 9 0,-1 0 76,0-1 0,-1 1 0,0 0 1,-1 0-1,-1 1 0,0-1 0,0 0 1,-1 1-1,0 0 0,-1-1 0,-1 2 1,0-1-1,0 1 0,-1 0 0,-15-18 0,-5-1 254,19 19-163,-1 1 0,0 0 0,-1 0 0,-16-12 0,18 16-252,0 0-1,0 1 1,0-1-1,-1 2 1,1-1-1,-1 1 1,0 0 0,0 1-1,0 0 1,0 1-1,-1 0 1,1 0-1,0 1 1,-13 0-1,13 2-119,0 1 1,0 0-1,0 0 0,0 0 0,1 1 0,-1 0 0,1 1 0,-9 6 0,17-10-135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29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4288,'0'0'10513,"1"2"-10214,8 18-94,0 0 0,-1 1 1,-1 0-1,0 1 1,4 32-1,-11-53-199,18 65 142,-13-28-40,1 0 0,22 66 0,-22-85-57,6 26 0,-8-26 7,9 22 1,2 10 7,-7-20-12,4 28 82,-11-50-98,-1-7 861,5-22-2754,4-10-787,-5 22-2379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29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10592,'0'0'2810,"2"1"-2906,6 7 75,4 2-15,-10-5 33,1-1-1,-1 1 1,0 0-1,2 5 1,3 14 345,0 0 1,-2 0 0,-1 0-1,0 0 1,-1 30 0,7 52 457,-10-78-566,-1-3-1,5 38 1,-3-52-202,0-1 1,-1 0-1,0 0 0,-2 11 1,-1 50 87,4-53-34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30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10592,'0'0'4349,"2"1"-4394,17 10 15,-17-10 26,0 1-1,0-1 1,-1 0 0,1 1-1,-1-1 1,1 1 0,-1-1-1,0 1 1,1 0-1,-1-1 1,0 1 0,0 0-1,0 0 1,0 0-1,0 3 1,0 1 63,0 0-1,0-1 1,-1 1 0,0 7-1,2 19 173,0 7 277,-3-29-296,2 1 0,1 11-1,3 9 301,3 62-1,-4-29-208,-2-48-245,-1 1 1,0-1 0,-3 32-1,1-45-52,1 0-1,0-1 0,0 1 0,0 0 0,1-1 0,0 5 0,0-4 1,-1 0-1,1-1 0,-1 1 0,0 0 0,0-1 0,0 5 0,-1-2-5,0-2 0,1 0 0,-1 0 0,1 0 0,0 1 0,0-1 0,0 0 0,0 0 0,1 0 0,-1 0 0,2 5 0,5 22-144,-6-24 131,0 0-1,0 0 0,1 0 1,0-1-1,0 1 0,3 5 0,-4-7 208,-1 5-18,0-2-90,0-4-32,4 5-33,-3-6-8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51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436 231 2304,'0'0'3717,"0"-2"-3394,-5-62-273,5 63-23,1-1-1,-1 1 0,0 0 1,0 0-1,0 0 0,-1 0 1,1 0-1,0 0 0,0 0 1,-1 0-1,1 0 0,0 0 0,-1 0 1,0-2-1,-1-1 98,-6-27 3583,8 27-3348,-5-9-42,4 11-228,0 0 0,1-1 0,-1 1 0,0 0 0,0 0 1,0 0-1,0 0 0,0 0 0,-3-2 0,-1-4 470,5 7-553,0 0-1,0 0 1,-1 0-1,1 0 1,0 0-1,-1 1 1,1-1-1,-1 0 1,1 0-1,-1 1 1,1-1-1,-1 0 1,0 0-1,1 1 1,-1-1-1,0 1 1,1-1-1,-1 0 1,0 1-1,0 0 1,0-1-1,-1 0 1,2 1-3,-1 0 1,1 0-1,0 0 1,-1 0 0,1-1-1,-1 1 1,1 0-1,0 0 1,-1-1-1,1 1 1,0 0-1,-1-1 1,1 1-1,0 0 1,-1-1-1,1 1 1,0 0 0,0-1-1,-1 0 1,-6-3 194,5 3-156,-2-3-14,0 1 0,0 0 1,0 0-1,0 0 0,-1 1 1,1-1-1,-1 1 0,1 0 1,-1 0-1,-8-1 1,-15-2 211,24 5-216,0 0 1,0 0 0,1 0-1,-1 1 1,-6 1 0,-3 0 51,7-1-77,1 0 1,0 0 0,-1 0-1,1 1 1,0 0-1,0 0 1,0 0 0,0 1-1,1 0 1,-6 3 0,-15 8-12,22-11 6,-1-1 0,0 0 0,1 1 0,-1 0 0,1 0 0,0 0 0,0 0 0,0 1 0,1-1 0,-1 1 0,1 0 0,0-1 0,-3 6 0,-7 12 18,9-15-12,0 0 0,-1 1 0,2-1 0,-1 1 0,-1 9 0,2-10 0,1 1 0,-1-1 0,-1-1 0,1 1 0,-1 0 0,-5 8 0,1-4 0,1 1 0,1 0 0,0 0 0,1 0 0,-4 13 0,4-9 0,-5 16 0,7-27-4,1 0 0,0 0 1,0 1-1,0-1 1,1 0-1,-1 1 0,1-1 1,0 5-1,-1 15-211,0-11 221,0 0 0,1 0 0,1 1 0,0-1 1,3 15-1,-1-14 31,2-1-1,9 21 1,-14-33-36,3 7 9,2 1 1,-1-1-1,1 0 1,0 0-1,1-1 1,0 0-1,12 12 1,-4-4 74,-12-11-39,1-1 1,0 0-1,0-1 1,0 1-1,0 0 1,7 4-1,51 31 226,-42-23-124,-16-12-128,0 0 0,1 0-1,-1-1 1,1 1 0,7 3 0,18 7 77,26 9-37,-47-19 36,-1-1-1,1 0 0,0 0 1,0-1-1,0 0 0,0 0 1,0-1-1,1 0 0,-1 0 1,0-1-1,10-2 0,-6-1 99,0 0-1,0-1 1,20-11-1,-26 13-151,-1-1-1,0 1 1,0-1-1,0 0 0,0-1 1,-1 1-1,0-1 0,0 0 1,0 0-1,3-6 0,6-23 295,0-6 48,-11 32-314,0 0-1,-1 1 0,0-1 1,-1 0-1,0 0 0,0 1 0,-1-11 1,0-7 31,1 16-69,-1 1 0,1 0 0,-1-1 0,-1 1 0,0 0 0,0 0 0,0 0 0,-1 0 0,-5-9 0,-3-6 67,4 10-64,1 1-1,1-1 0,-6-18 0,9 23-21,0 1 0,-1-1 0,-6-11 0,-5-13 33,5 4 42,4 11-74,0 0 0,-4-28 0,8 41-14,1 0 0,-1 0 0,0 0 0,0 0 0,-1 0 0,1 0 0,-1 0 0,1 1 0,-1-1 0,-1 0 0,1 1 0,0 0 0,-5-5 0,6 7 15,0 0-1,0 0 1,0 0 0,-1 0-1,1 0 1,0 0-1,-1 0 1,1 0-1,-1 0 1,1 1-1,-1-1 1,1 1-1,-1-1 1,1 1-1,-1-1 1,1 1-1,-1 0 1,0 0-1,1 0 1,-1 0-1,0 0 1,-2 1-1,-2-1-245,5 0 80,0 0 65,0 0 80,0 0-1,0 0 1,0 0 0,0 0-1,0 0 1,0 0-1,0 0 1,0 0 0,0 0-1,1 1 1,-1-1 0,0 0-1,0 0 1,0 1-1,0-1 1,-1 2 0,-2-1-138,0 1 1,0 0-1,0 0 1,0 0 0,1 1-1,-1-1 1,1 1-1,-1 0 1,1 0-1,0 0 1,0 1-1,1-1 1,-1 1 0,0-1-1,1 1 1,-3 6-1,3-6-612,-1 1 0,-1 0 0,1-1 0,-1 0 0,0 0 0,0 0 0,-5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45:21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41 3224,'2'-1'613,"30"-12"7471,-21 8-7631,1 1 0,-1 0 0,15-4 0,-10 6-426,0 0 0,1 1 1,-1 1-1,1 0 0,0 1 0,-1 1 1,0 0-1,1 2 0,19 5 0,-13-1-69,0 1-1,-1 1 0,0 1 0,0 0 1,32 25-1,-40-26 27,-1 1 0,0 0 1,-1 1-1,-1 0 0,0 1 0,0 0 1,-2 1-1,1 0 0,-2 0 0,0 1 1,-1 0-1,0 1 0,-1 0 0,-1 0 1,0 0-1,-1 0 0,-1 1 0,-1-1 1,0 1-1,-1 30 0,-2-23 183,-2-1 0,0 1-1,-1-1 1,-2 0 0,0 0-1,-11 25 1,8-29-115,0-1-1,-1 0 1,-1-1-1,-1 0 1,-1 0 0,-28 28-1,33-37-14,-1-1-1,0-1 1,-1 1-1,1-2 1,-1 1 0,-13 4-1,-33 19 583,55-28-464,2-2-144,0 1 0,0-1 0,0 1 0,0-1 0,0 1 0,1 0 0,-1 0 0,0-1 0,0 1 0,0 0 0,2 0 0,-2 0 3,11-2-33,0 1-1,13 1 1,7-1-89,-5 0 23,-1 2 0,0 0 1,1 1-1,-1 2 0,34 9 1,-29-5 47,-2 2 0,1 0 0,-1 3 0,-1 0 1,0 2-1,-1 0 0,-1 2 0,0 1 0,40 37 1,-53-41-3,-1 1 1,18 26-1,2 4 56,-27-40 10,-1 1 0,0-1 1,-1 1-1,1 0 0,-1 0 0,0 1 1,-1-1-1,0 0 0,0 1 0,0 0 0,-1-1 1,0 1-1,0 0 0,0 0 0,-1 0 1,0 0-1,-1 0 0,1-1 0,-1 1 1,-1 0-1,1 0 0,-1-1 0,0 1 1,-1-1-1,0 1 0,0-1 0,-4 6 1,-3 1 21,0-1 0,-1 0 0,-1-1 0,0 0 0,0-1 0,-23 15 0,3-6 135,-62 28 1,43-27-20,0-3 0,-1-1 0,-1-3 1,0-3-1,-90 8 0,-70-11 1001,184-8-1398,0-1 1,1-2 0,-1-1-1,1-1 1,-38-14 0,33 7-3986,2 2-1375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54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362 34 3800,'0'0'4720,"-1"-8"-4475,-5-4 598,5 6 1186,-11 0-1029,12 6-993,-1-1 1,0 1-1,0 0 1,0 0-1,1 0 0,-1-1 1,0 1-1,0 0 0,0 0 1,0 0-1,1 0 1,-1 0-1,0 0 0,0 1 1,0-1-1,0 0 1,1 0-1,-1 1 0,0-1 1,0 0-1,1 1 1,-1-1-1,0 1 0,0-1 1,0 2-1,-2-1 4,-1 1-11,-1 0 0,0 0 0,-1 1 0,1 0 0,1 0 0,-1 0 0,0 0 0,1 1 0,-1-1 0,1 1 0,-5 7 0,3-5-17,1-1 1,0 0-1,-7 5 0,6-5-38,1-1 0,0 1-1,-8 10 1,8-10 53,0 1 1,-1 0 0,-8 6-1,-9 9-162,-13 13-272,26-25 491,0 0 1,0 1-1,1 0 1,-8 12 0,-10 24-56,17-27 0,8-16 0,0 0 0,0 1 0,0-1 0,1 1 0,-1 0 0,1-1 0,0 1 0,0 0 0,0 0 0,0 7 0,0 13 93,1 23-730,0-43 658,1 1 0,-1-1 0,1 0-1,0 1 1,0-1 0,1 0 0,-1 0 0,3 4 0,1 2 45,0-2 0,1 1 1,0-1-1,0 0 0,1 0 1,0 0-1,0-1 0,1 0 1,-1-1-1,2 1 0,10 5 1,3-1 14,0-2 0,38 11 0,-51-17-52,-3-1 4,0-1 1,0 0 0,0-1 0,-1 1 0,1-1-1,0 0 1,0 0 0,0-1 0,0 0 0,0 0 0,6-2-1,-4 0-28,-1 1 0,0-1-1,0 0 1,-1-1 0,1 1 0,-1-1-1,1-1 1,6-6 0,6-6 428,0-2 1,26-35 0,-38 44-286,0 0 0,-1 0-1,-1-1 1,0 0 0,0 0 0,-1 0 0,-1 0 0,4-17 0,-6 22-111,0 1 0,0-1 0,-1 0 0,0 0 0,0 1 1,0-1-1,-1 0 0,0 0 0,0 1 0,0-1 0,-1 0 1,0 1-1,0-1 0,0 1 0,-1 0 0,-3-5 0,-15-28 176,14 25-161,1 2 1,-2-1 0,-16-20-1,8 16 21,-1 0-1,-32-22 0,23 13-78,17 15-69,8 9-12,1 2 76,-1-1 0,1 1-1,0-1 1,0 1-1,-1-1 1,1 0 0,0 1-1,-1-1 1,1 1-1,-1-1 1,1 0 0,0 1-1,-1-1 1,1 0 0,-1 1-1,1-1 1,-1 0-1,1 0 1,-1 1 0,1-1-1,-1 0 1,0 0-1,1 0 1,-1 0 0,1 0-1,-1 0 1,1 0-1,-1 0 1,0 0 0,-12 4-855,-8 18-3192,20-20 3148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09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10592,'0'0'818,"6"-6"3500,-2 17-4235,0-2-73,-1 0 1,0 1-1,0-1 1,1 14 0,23 158 791,-21-155-760,1 7 23,9 66 262,-10-66-172,2-3 349,-7-28-310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0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31 165 1840,'0'0'10158,"1"1"-10258,0 2 119,-1-1-1,1 1 0,0-1 1,-1 1-1,1-1 0,-1 1 0,1 4 1,1 6 25,11 34-45,-6-27 428,3 7 130,-1-8-270,-7-15-215,0 0 0,0 0 0,0 0 0,1 0 1,5 7-1,4 6-158,-10-13 63,0 0 0,0-1 0,1 1 0,-1-1 0,1 0 1,0 0-1,0 0 0,1 0 0,-1-1 0,0 1 0,8 3 1,-8-5 64,-1 1 1,1-1-1,0 0 1,0 0-1,0 0 0,0-1 1,0 1-1,0-1 1,0 0-1,0 0 1,0 0-1,0 0 1,0 0-1,0 0 1,0-1-1,0 0 1,0 1-1,0-1 1,0 0-1,0-1 1,0 1-1,-1 0 1,5-4-1,0 1 94,-1-1 0,1 0-1,-1-1 1,0 0 0,-1 0-1,1 0 1,7-13 0,-5 8-51,-2 2-9,0 0 1,0-1 0,-1 1 0,0-1 0,-1-1 0,5-16 0,-6 14-9,1-3 29,-1 0 0,0-1 0,0-27-1,-3 37-67,0 0-1,-1 0 0,0 0 0,0 0 0,-1 0 0,1 0 0,-2 1 0,1-1 0,-1 1 0,-4-9 0,4 11-11,1 0-1,-1 1 0,0-1 1,0 1-1,0-1 1,0 1-1,-1 0 0,1 0 1,-1 1-1,0-1 1,0 1-1,0 0 0,0 0 1,0 0-1,0 0 1,0 1-1,-6-2 0,-5 0-69,0 1-1,-30-2 1,39 4-11,-1 1 1,0 0-1,0 0 1,1 0-1,-1 0 1,0 1-1,1 0 1,-1 1-1,-5 2 1,0 0-27,9-4 69,1 0-1,0 0 0,-1 0 0,1 0 1,0 0-1,0 0 0,0 1 1,0-1-1,0 1 0,-2 1 1,-49 55-855,36-30-2471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0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2304,'0'0'12421,"0"2"-12282,16 40 429,-10-19-8,10 31-1,-15-50-511,0-1-1,0 0 0,-1 1 0,1-1 0,-1 7 0,4 13 69,23 33 29,-23-46-121,1 1 0,0-1-1,11 18 1,-7-12 7,-6-12-21,-1 0 0,-1 1 0,1-1 0,1 9-1,4 10 16,-6-20-25,0 0 0,0 0 0,0-1-1,-1 1 1,1 6 0,-1-4 7,1-1 0,0 0 1,0 1-1,0-1 0,0 0 1,1 0-1,-1 1 0,3 3 0,-3 0-7,-4-1-10,3-7 3,0 1 0,0-1 1,0 1-1,0-1 0,0 0 0,1 1 1,-1-1-1,0 0 0,0 1 0,0-1 1,1 1-1,-1-1 0,0 0 0,0 0 1,1 1-1,-1-1 0,0 0 0,1 1 1,-1-1-1,0 0 0,1 0 1,-1 1-1,5-2-3597,-4 0 3307,0 0 0,1-1 1,-1 1-1,0 0 0,0 0 1,0-1-1,-1 1 0,2-3 1,3-7-1984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5:11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12008,'0'0'2873,"0"2"-2408,2 2-402,-2-2-80,1 0 0,-1 0 0,1 0 0,-1 0 0,0 0 0,1 0 0,-1 1 0,0-1 0,0 0 0,-1 3 0,0 7-82,-1 26-1,1 9 18,-2-31 71,0 6 10,-1 33 0,4-43 11,-1 1 1,-4 16-1,2-17 1,2 1 0,-2 18 0,2 6 0,0-23-2,1 0 0,0 1-1,0-1 1,2 0 0,3 17 0,-4-28-9,-1 0 0,1-1 1,-1 1-1,0 0 1,0 0-1,0 0 1,0-1-1,-1 1 1,0 4-1,0-5-11,1 1-1,-1-1 1,1 1-1,0 0 1,0-1-1,0 1 1,0-1 0,1 1-1,-1 0 1,1 2-1,0-3-53,-1 1-1,1 0 0,-1-1 1,1 1-1,-1 0 0,0-1 1,0 1-1,0 0 0,-1 2 1,-2 9-3596,-1-2-908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32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3224,'0'0'12110,"5"7"-12018,-4-4-25,1 0-1,-1 0 1,0 0-1,0 1 1,-1-1-1,2 6 1,3 15 215,-3-19-242,-1 1 0,1 0-1,-1 0 1,0 0 0,-1 0 0,0 12 0,2 15 24,1-1 84,-2 36 1,3 27 199,0-6 111,-3-71-386,-1 26 0,-1-11 299,2-26-360,2 2-25,-2-7-55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33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13072,'0'0'1402,"1"1"-1772,7 17 253,-3-9 82,-3-6 73,1 0 1,-1 1 0,0 0 0,-1-1 0,1 1 0,-1 0 0,1 0 0,-1 0 0,0 0 0,0 4 0,1 5 207,0 25 0,-2 208 1737,3-147-1721,-3-95-254,0 0-1,0 0 1,0 0 0,0 0-1,1 0 1,0 0 0,0 0-1,0 0 1,2 5 0,3 5 67,-7-8-9,1-4-64,5 7 88,-2-6-42,3 5-49,-4-6-70,0 4-1170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33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1 2960,'0'0'2319,"-2"1"-2226,-4 5 36,1-3 132,0 0 1,0 0-1,1 0 0,-8 2 0,9-4-103,0 0 0,1 0 0,-1 1 0,0-1 0,1 1 0,-1 0 0,1-1 0,-1 1 0,1 0 0,0 0 0,0 1 0,0-1-1,-2 3 1,-9 11 751,12-15-833,-1 0 0,1 0 1,0 1-1,0-1 0,0 0 0,-1 1 0,2-1 0,-1 1 0,0-1 0,0 1 1,0-1-1,1 1 0,-1 0 0,0 2 0,-1 3 88,0-1 0,-1 1 0,1-1 0,-2 0-1,-3 7 1,-4 7-91,-40 93 674,48-104-619,1-1 0,-1 1 0,1 0 0,1 0 0,-1 13 0,10 32 397,-8-54-512,0 1-1,0-1 1,1 1 0,-1-1-1,0 1 1,0-1 0,1 1-1,-1-1 1,0 1 0,1-1-1,-1 0 1,0 1-1,1-1 1,-1 1 0,1-1-1,-1 0 1,0 1 0,2-1-1,0 2 39,3 9 119,-4-9-104,0 0 0,0 0-1,1 0 1,-1 0 0,0 0-1,1 0 1,2 3 0,-1-3-25,2 3 53,0-1 1,0 1 0,1-1 0,-1 0 0,1-1 0,0 1 0,0-1 0,0 0 0,12 3 0,7-1 20,-13-1-23,1-2 0,-1 1-1,1-2 1,0 0 0,26-1-1,-20-2 5,0-1 0,0-1 0,0-1 0,0 0 0,-1-2 0,31-14 0,12-11 48,-55 28-114,0 1 0,0-2 0,0 1 0,0-1 0,-1 0 0,0 0 0,0 0 0,6-8 0,-5 3-4,-4 8-17,0-1 0,0 1-1,-1-1 1,1 0-1,-1 0 1,2-4-1,1 0 41,-4 6-47,1 1-1,-1-1 1,1 0-1,-1 1 0,1-1 1,-1 0-1,0 1 1,0-1-1,1 0 1,-1 0-1,0 1 0,0-1 1,0 0-1,0 0 1,0 1-1,0-1 0,0 0 1,0 0-1,0-1 1,-1-2 38,-1-3-3,1 0 0,-1 1 0,0 0 0,-1-1 0,1 1 0,-6-8-1,-23-38 776,9 11-872,16 30-124,0-1 0,-13-17 0,15 23 166,-1 0-1,0 0 1,-1 1-1,1-1 1,-1 1-1,0 0 1,0 1-1,-1 0 1,1 0-1,-9-4 0,9 5-78,-1 0 0,0 0-1,0 1 1,0 0 0,-1 0-1,1 0 1,-13 0 0,-47-3 253,-11 4-517,0-1-5943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35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6536,'0'0'8320,"6"8"-8024,-3-4-259,0 0-1,0 0 1,-1 1 0,1-1 0,-1 1 0,0-1 0,-1 1 0,3 7 0,7 41 639,-7-23-447,2 11 156,1 52 0,-4-71-242,-2-20-124,0 0-1,-1 0 0,1 0 1,-1 0-1,0 0 0,0 0 0,0 0 1,0 1-1,0-1 0,-1 3 0,1-1 29,-1 0-1,1 0 0,-1 1 0,1-1 0,0 0 1,1 0-1,-1 0 0,1 0 0,0 0 0,0 0 1,2 7-1,1 2 105,-4-10-167,1 0 1,0 0 0,-1 1 0,1-1-1,-1 0 1,0 1 0,0-1-1,-1 6 1,-1 4 15,2 30 292,0-15-26,0-21-266,1-3-43,2 2 22,1 3-33,0-3-10,-3-4-2,1-1-941,3 4 775,-4-3-7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14:54:36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93 3224,'0'0'8274,"-1"2"-9154,0 7 900,0-6 34,0 0 0,1 0 0,-1-1-1,0 1 1,0 0 0,-1 0 0,1 0 0,-3 3-1,-1 1 200,1 0-1,-1 1 0,1 0 1,1-1-1,-1 1 0,1 0 1,1 1-1,0-1 0,0 0 1,0 1-1,0 15 0,-1 20 19,1-33-195,1 0 1,0 1-1,1-1 1,0 1-1,3 13 1,9 6-77,-10-27 64,0 0 0,-1 0 0,1 0 0,1-1 0,-1 1 0,1 0 0,3 3 0,1 1 419,-6-7-481,-1 1 0,1-1 1,0 0-1,0 0 0,1 0 0,-1 0 0,0 0 1,0 0-1,0 0 0,1 0 0,-1 0 0,2 0 1,2 3 96,1-1 0,-1 0 0,1 0 0,-1 0 0,1 0 0,0-1 0,0 0 0,10 2 0,18-3 137,-24 0-103,0-1-1,1 0 1,-1 0 0,0-1-1,0 0 1,14-4-1,-18 3-120,1 0-1,-1-1 1,0 0 0,0 0-1,0 0 1,0-1-1,0 0 1,-1 0-1,0 0 1,6-6-1,4-16 309,-8 13-216,-6 10-88,0 1-1,0 0 1,-1-1-1,1 0 1,-1 1-1,1-1 1,-1 1-1,0-1 1,1 0-1,-2 1 0,1-1 1,0 0-1,0 1 1,-1-1-1,0-2 1,-2-18 47,2 13-29,0 1 0,0 0 0,-1-1 0,-1 1 0,0 0 0,0 0 0,0 1 0,-10-17 0,8 13 7,-8-25-1,4 9-41,5 19-7,1-2-13,-2 0 0,1 1 0,-2-1 0,-11-18 0,10 19-67,6 8 60,-1 0 1,1 0 0,-1 0-1,0 0 1,0 0-1,1 0 1,-1 0-1,0 1 1,-1-1 0,1 1-1,-2-2 1,-12-7-269,12 7 261,1 1 0,0-1-1,0 1 1,-1 1 0,1-1-1,-1 0 1,1 1 0,-7-2-1,-8-1 21,-6-1-1354,12 3-37,5 1-3602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1F6A-6AE1-4677-BAB8-9C70CABB7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1C490-32B8-4AE4-AEB9-1856F847B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567CF-AF1F-423C-B5BB-69697E96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2485-3284-4ECD-B48B-0852B0BE7836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C014-818C-4CB5-8C95-73387DE7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154-AF75-413D-864A-312D4740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D0EF-E9A1-459E-A14A-1098F8B1AB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357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8AF8-DF4A-46D0-90FD-67EA40C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1431B-D30F-4C7B-A3EA-34E68CE91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5DAC-E48F-4190-A0D0-F01538BB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2485-3284-4ECD-B48B-0852B0BE7836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4A00-9C5F-466E-B902-00AEBC25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B402-CE2F-4A80-BB04-FD43339D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D0EF-E9A1-459E-A14A-1098F8B1AB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16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CB978-9C88-41BB-8BD0-958C6B63B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FD334-98E5-46B9-95E5-607083551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E221C-04EC-4A55-A0E1-6C7ED401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2485-3284-4ECD-B48B-0852B0BE7836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00BF-61CE-4986-B9D5-56416C38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0AB4-6DFA-46FC-937E-108BAB88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D0EF-E9A1-459E-A14A-1098F8B1AB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035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A2A8-ACEA-4EC5-A560-B071BC40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31DE-FE36-4C45-8AF6-0D1B367AD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2D61-C885-4703-BA9E-BFAFE6DD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2485-3284-4ECD-B48B-0852B0BE7836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1FCF-5F21-4F4C-980C-E79BC863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4981-230A-4A26-886F-E4EC0EE6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D0EF-E9A1-459E-A14A-1098F8B1AB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52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2462-5A6C-4A4F-A611-9A25C592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8236-93FC-464F-838D-698068FC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E29D9-BB88-4E54-B6C3-6150AA2F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2485-3284-4ECD-B48B-0852B0BE7836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DBE71-8908-4F81-917D-9E1B5ED0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9B33-A3B0-4E78-9FA2-58C7B0AA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D0EF-E9A1-459E-A14A-1098F8B1AB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730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C307-4FDF-4068-8C39-F47ED30C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F385-9E75-4932-AC6C-EB7DF228F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FDE67-94A4-4B43-8F5F-38578AB54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0E07-DF1B-4CAD-97E3-6A2BF0EF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2485-3284-4ECD-B48B-0852B0BE7836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3B13-63BF-44B9-A3BC-7B4D9D69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CC00E-A2B8-4ED8-A43D-487397AA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D0EF-E9A1-459E-A14A-1098F8B1AB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08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4CA1-4058-40A3-AD0B-9C3E48F7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356C-6653-4A1E-9F84-DF50A944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D0CC5-27D4-447A-AAC4-E856124B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8FE29-9AF0-4D87-BDCD-343553970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E89A1-BF5B-4350-8AC3-31F1AEA25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CF60E-529F-4368-A16B-FE513A13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2485-3284-4ECD-B48B-0852B0BE7836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1D149-0D6F-470D-A854-E209BBD6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E8784-2FDB-4CDD-ABCF-D5BF5B83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D0EF-E9A1-459E-A14A-1098F8B1AB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011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9D68-99D5-402B-B65A-CC504FFD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43650-4298-4B3E-A7A5-65158862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2485-3284-4ECD-B48B-0852B0BE7836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DD566-886F-452F-A22B-B965C1BD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28C0E-95A6-4168-96B5-A9306F89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D0EF-E9A1-459E-A14A-1098F8B1AB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59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278E7-CE88-4569-9CD5-795DFD2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2485-3284-4ECD-B48B-0852B0BE7836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D3EB2-2646-4374-A63D-8881DA9C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662E5-1B86-46C9-AE67-89292087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D0EF-E9A1-459E-A14A-1098F8B1AB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04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EF7C-5CC2-4899-A1D4-1A29FA66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EE65-7E84-4244-9FF4-599A39B9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798FC-A79D-4132-8294-4C557C47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030F6-A933-4A3F-98C9-3FBF792B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2485-3284-4ECD-B48B-0852B0BE7836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9433C-382F-45B6-86F0-0097E732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6A644-18E0-4A25-BF60-818A7F24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D0EF-E9A1-459E-A14A-1098F8B1AB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944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5613-24C2-443D-8903-04638302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9EE5B-0BCD-44C0-B0AE-60CC67CB5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D379E-4BA7-4888-B7AF-932AFE8D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B3542-C6C5-48AE-BB2C-F0705C3C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2485-3284-4ECD-B48B-0852B0BE7836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12D1D-3F60-4C62-9DF6-AEEA921D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69B26-A0CC-40D9-8904-2F04714A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D0EF-E9A1-459E-A14A-1098F8B1AB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901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AD897-FFC6-44BF-BA65-42ED4D26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8398E-3361-4C99-89AD-9A92B491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4837-E709-4A66-B3EE-2F15F5563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2485-3284-4ECD-B48B-0852B0BE7836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6288-4788-4162-9449-65F73FB3F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DEA7-304B-45F1-BC5C-5851725D7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D0EF-E9A1-459E-A14A-1098F8B1AB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292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.xml"/><Relationship Id="rId299" Type="http://schemas.openxmlformats.org/officeDocument/2006/relationships/image" Target="../media/image149.png"/><Relationship Id="rId21" Type="http://schemas.openxmlformats.org/officeDocument/2006/relationships/image" Target="../media/image12.png"/><Relationship Id="rId63" Type="http://schemas.openxmlformats.org/officeDocument/2006/relationships/image" Target="../media/image33.png"/><Relationship Id="rId159" Type="http://schemas.openxmlformats.org/officeDocument/2006/relationships/image" Target="../media/image80.png"/><Relationship Id="rId324" Type="http://schemas.openxmlformats.org/officeDocument/2006/relationships/customXml" Target="../ink/ink166.xml"/><Relationship Id="rId170" Type="http://schemas.openxmlformats.org/officeDocument/2006/relationships/customXml" Target="../ink/ink88.xml"/><Relationship Id="rId226" Type="http://schemas.openxmlformats.org/officeDocument/2006/relationships/customXml" Target="../ink/ink116.xml"/><Relationship Id="rId268" Type="http://schemas.openxmlformats.org/officeDocument/2006/relationships/image" Target="../media/image134.png"/><Relationship Id="rId32" Type="http://schemas.openxmlformats.org/officeDocument/2006/relationships/customXml" Target="../ink/ink18.xml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5" Type="http://schemas.openxmlformats.org/officeDocument/2006/relationships/image" Target="../media/image4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279" Type="http://schemas.openxmlformats.org/officeDocument/2006/relationships/customXml" Target="../ink/ink143.xml"/><Relationship Id="rId43" Type="http://schemas.openxmlformats.org/officeDocument/2006/relationships/image" Target="../media/image23.png"/><Relationship Id="rId139" Type="http://schemas.openxmlformats.org/officeDocument/2006/relationships/image" Target="../media/image70.png"/><Relationship Id="rId290" Type="http://schemas.openxmlformats.org/officeDocument/2006/relationships/customXml" Target="../ink/ink149.xml"/><Relationship Id="rId304" Type="http://schemas.openxmlformats.org/officeDocument/2006/relationships/customXml" Target="../ink/ink156.xml"/><Relationship Id="rId85" Type="http://schemas.openxmlformats.org/officeDocument/2006/relationships/customXml" Target="../ink/ink45.xml"/><Relationship Id="rId150" Type="http://schemas.openxmlformats.org/officeDocument/2006/relationships/customXml" Target="../ink/ink78.xml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248" Type="http://schemas.openxmlformats.org/officeDocument/2006/relationships/customXml" Target="../ink/ink127.xml"/><Relationship Id="rId12" Type="http://schemas.openxmlformats.org/officeDocument/2006/relationships/customXml" Target="../ink/ink8.xml"/><Relationship Id="rId108" Type="http://schemas.openxmlformats.org/officeDocument/2006/relationships/image" Target="../media/image55.png"/><Relationship Id="rId315" Type="http://schemas.openxmlformats.org/officeDocument/2006/relationships/image" Target="../media/image157.png"/><Relationship Id="rId54" Type="http://schemas.openxmlformats.org/officeDocument/2006/relationships/customXml" Target="../ink/ink29.xml"/><Relationship Id="rId96" Type="http://schemas.openxmlformats.org/officeDocument/2006/relationships/image" Target="../media/image49.png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259" Type="http://schemas.openxmlformats.org/officeDocument/2006/relationships/image" Target="../media/image130.png"/><Relationship Id="rId23" Type="http://schemas.openxmlformats.org/officeDocument/2006/relationships/image" Target="../media/image13.png"/><Relationship Id="rId119" Type="http://schemas.openxmlformats.org/officeDocument/2006/relationships/customXml" Target="../ink/ink62.xml"/><Relationship Id="rId270" Type="http://schemas.openxmlformats.org/officeDocument/2006/relationships/image" Target="../media/image135.png"/><Relationship Id="rId326" Type="http://schemas.openxmlformats.org/officeDocument/2006/relationships/customXml" Target="../ink/ink167.xml"/><Relationship Id="rId65" Type="http://schemas.openxmlformats.org/officeDocument/2006/relationships/image" Target="../media/image34.png"/><Relationship Id="rId130" Type="http://schemas.openxmlformats.org/officeDocument/2006/relationships/image" Target="../media/image66.png"/><Relationship Id="rId172" Type="http://schemas.openxmlformats.org/officeDocument/2006/relationships/customXml" Target="../ink/ink89.xml"/><Relationship Id="rId228" Type="http://schemas.openxmlformats.org/officeDocument/2006/relationships/customXml" Target="../ink/ink117.xml"/><Relationship Id="rId281" Type="http://schemas.openxmlformats.org/officeDocument/2006/relationships/customXml" Target="../ink/ink144.xml"/><Relationship Id="rId34" Type="http://schemas.openxmlformats.org/officeDocument/2006/relationships/customXml" Target="../ink/ink19.xml"/><Relationship Id="rId76" Type="http://schemas.openxmlformats.org/officeDocument/2006/relationships/image" Target="../media/image39.png"/><Relationship Id="rId141" Type="http://schemas.openxmlformats.org/officeDocument/2006/relationships/image" Target="../media/image71.png"/><Relationship Id="rId7" Type="http://schemas.openxmlformats.org/officeDocument/2006/relationships/image" Target="../media/image5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250" Type="http://schemas.openxmlformats.org/officeDocument/2006/relationships/customXml" Target="../ink/ink128.xml"/><Relationship Id="rId271" Type="http://schemas.openxmlformats.org/officeDocument/2006/relationships/customXml" Target="../ink/ink139.xml"/><Relationship Id="rId292" Type="http://schemas.openxmlformats.org/officeDocument/2006/relationships/customXml" Target="../ink/ink150.xml"/><Relationship Id="rId306" Type="http://schemas.openxmlformats.org/officeDocument/2006/relationships/customXml" Target="../ink/ink157.xml"/><Relationship Id="rId24" Type="http://schemas.openxmlformats.org/officeDocument/2006/relationships/customXml" Target="../ink/ink14.xml"/><Relationship Id="rId45" Type="http://schemas.openxmlformats.org/officeDocument/2006/relationships/image" Target="../media/image24.png"/><Relationship Id="rId66" Type="http://schemas.openxmlformats.org/officeDocument/2006/relationships/customXml" Target="../ink/ink35.xml"/><Relationship Id="rId87" Type="http://schemas.openxmlformats.org/officeDocument/2006/relationships/customXml" Target="../ink/ink46.xml"/><Relationship Id="rId110" Type="http://schemas.openxmlformats.org/officeDocument/2006/relationships/image" Target="../media/image56.png"/><Relationship Id="rId131" Type="http://schemas.openxmlformats.org/officeDocument/2006/relationships/customXml" Target="../ink/ink68.xml"/><Relationship Id="rId327" Type="http://schemas.openxmlformats.org/officeDocument/2006/relationships/customXml" Target="../ink/ink168.xml"/><Relationship Id="rId152" Type="http://schemas.openxmlformats.org/officeDocument/2006/relationships/customXml" Target="../ink/ink79.xml"/><Relationship Id="rId173" Type="http://schemas.openxmlformats.org/officeDocument/2006/relationships/image" Target="../media/image87.png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229" Type="http://schemas.openxmlformats.org/officeDocument/2006/relationships/image" Target="../media/image115.png"/><Relationship Id="rId240" Type="http://schemas.openxmlformats.org/officeDocument/2006/relationships/customXml" Target="../ink/ink123.xml"/><Relationship Id="rId261" Type="http://schemas.openxmlformats.org/officeDocument/2006/relationships/image" Target="../media/image131.png"/><Relationship Id="rId14" Type="http://schemas.openxmlformats.org/officeDocument/2006/relationships/customXml" Target="../ink/ink9.xml"/><Relationship Id="rId35" Type="http://schemas.openxmlformats.org/officeDocument/2006/relationships/image" Target="../media/image19.png"/><Relationship Id="rId56" Type="http://schemas.openxmlformats.org/officeDocument/2006/relationships/customXml" Target="../ink/ink30.xml"/><Relationship Id="rId77" Type="http://schemas.openxmlformats.org/officeDocument/2006/relationships/customXml" Target="../ink/ink41.xml"/><Relationship Id="rId100" Type="http://schemas.openxmlformats.org/officeDocument/2006/relationships/image" Target="../media/image51.png"/><Relationship Id="rId282" Type="http://schemas.openxmlformats.org/officeDocument/2006/relationships/image" Target="../media/image141.png"/><Relationship Id="rId317" Type="http://schemas.openxmlformats.org/officeDocument/2006/relationships/image" Target="../media/image158.png"/><Relationship Id="rId8" Type="http://schemas.openxmlformats.org/officeDocument/2006/relationships/customXml" Target="../ink/ink6.xml"/><Relationship Id="rId98" Type="http://schemas.openxmlformats.org/officeDocument/2006/relationships/image" Target="../media/image50.png"/><Relationship Id="rId121" Type="http://schemas.openxmlformats.org/officeDocument/2006/relationships/customXml" Target="../ink/ink63.xml"/><Relationship Id="rId142" Type="http://schemas.openxmlformats.org/officeDocument/2006/relationships/customXml" Target="../ink/ink74.xml"/><Relationship Id="rId163" Type="http://schemas.openxmlformats.org/officeDocument/2006/relationships/image" Target="../media/image82.png"/><Relationship Id="rId184" Type="http://schemas.openxmlformats.org/officeDocument/2006/relationships/customXml" Target="../ink/ink95.xml"/><Relationship Id="rId219" Type="http://schemas.openxmlformats.org/officeDocument/2006/relationships/image" Target="../media/image110.png"/><Relationship Id="rId230" Type="http://schemas.openxmlformats.org/officeDocument/2006/relationships/customXml" Target="../ink/ink118.xml"/><Relationship Id="rId251" Type="http://schemas.openxmlformats.org/officeDocument/2006/relationships/image" Target="../media/image126.png"/><Relationship Id="rId25" Type="http://schemas.openxmlformats.org/officeDocument/2006/relationships/image" Target="../media/image14.png"/><Relationship Id="rId46" Type="http://schemas.openxmlformats.org/officeDocument/2006/relationships/customXml" Target="../ink/ink25.xml"/><Relationship Id="rId67" Type="http://schemas.openxmlformats.org/officeDocument/2006/relationships/image" Target="../media/image35.png"/><Relationship Id="rId272" Type="http://schemas.openxmlformats.org/officeDocument/2006/relationships/image" Target="../media/image136.png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image" Target="../media/image163.png"/><Relationship Id="rId88" Type="http://schemas.openxmlformats.org/officeDocument/2006/relationships/image" Target="../media/image45.png"/><Relationship Id="rId111" Type="http://schemas.openxmlformats.org/officeDocument/2006/relationships/customXml" Target="../ink/ink58.xml"/><Relationship Id="rId132" Type="http://schemas.openxmlformats.org/officeDocument/2006/relationships/customXml" Target="../ink/ink69.xml"/><Relationship Id="rId153" Type="http://schemas.openxmlformats.org/officeDocument/2006/relationships/image" Target="../media/image77.png"/><Relationship Id="rId174" Type="http://schemas.openxmlformats.org/officeDocument/2006/relationships/customXml" Target="../ink/ink90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220" Type="http://schemas.openxmlformats.org/officeDocument/2006/relationships/customXml" Target="../ink/ink113.xml"/><Relationship Id="rId241" Type="http://schemas.openxmlformats.org/officeDocument/2006/relationships/image" Target="../media/image121.png"/><Relationship Id="rId15" Type="http://schemas.openxmlformats.org/officeDocument/2006/relationships/image" Target="../media/image9.png"/><Relationship Id="rId36" Type="http://schemas.openxmlformats.org/officeDocument/2006/relationships/customXml" Target="../ink/ink20.xml"/><Relationship Id="rId57" Type="http://schemas.openxmlformats.org/officeDocument/2006/relationships/image" Target="../media/image30.png"/><Relationship Id="rId262" Type="http://schemas.openxmlformats.org/officeDocument/2006/relationships/customXml" Target="../ink/ink134.xml"/><Relationship Id="rId283" Type="http://schemas.openxmlformats.org/officeDocument/2006/relationships/customXml" Target="../ink/ink145.xml"/><Relationship Id="rId318" Type="http://schemas.openxmlformats.org/officeDocument/2006/relationships/customXml" Target="../ink/ink163.xml"/><Relationship Id="rId78" Type="http://schemas.openxmlformats.org/officeDocument/2006/relationships/image" Target="../media/image40.png"/><Relationship Id="rId99" Type="http://schemas.openxmlformats.org/officeDocument/2006/relationships/customXml" Target="../ink/ink52.xml"/><Relationship Id="rId101" Type="http://schemas.openxmlformats.org/officeDocument/2006/relationships/customXml" Target="../ink/ink53.xml"/><Relationship Id="rId122" Type="http://schemas.openxmlformats.org/officeDocument/2006/relationships/image" Target="../media/image62.png"/><Relationship Id="rId143" Type="http://schemas.openxmlformats.org/officeDocument/2006/relationships/image" Target="../media/image72.png"/><Relationship Id="rId164" Type="http://schemas.openxmlformats.org/officeDocument/2006/relationships/customXml" Target="../ink/ink85.xml"/><Relationship Id="rId185" Type="http://schemas.openxmlformats.org/officeDocument/2006/relationships/image" Target="../media/image93.png"/><Relationship Id="rId9" Type="http://schemas.openxmlformats.org/officeDocument/2006/relationships/image" Target="../media/image6.png"/><Relationship Id="rId210" Type="http://schemas.openxmlformats.org/officeDocument/2006/relationships/customXml" Target="../ink/ink108.xml"/><Relationship Id="rId26" Type="http://schemas.openxmlformats.org/officeDocument/2006/relationships/customXml" Target="../ink/ink15.xml"/><Relationship Id="rId231" Type="http://schemas.openxmlformats.org/officeDocument/2006/relationships/image" Target="../media/image116.png"/><Relationship Id="rId252" Type="http://schemas.openxmlformats.org/officeDocument/2006/relationships/customXml" Target="../ink/ink129.xml"/><Relationship Id="rId273" Type="http://schemas.openxmlformats.org/officeDocument/2006/relationships/customXml" Target="../ink/ink140.xml"/><Relationship Id="rId294" Type="http://schemas.openxmlformats.org/officeDocument/2006/relationships/customXml" Target="../ink/ink151.xml"/><Relationship Id="rId308" Type="http://schemas.openxmlformats.org/officeDocument/2006/relationships/customXml" Target="../ink/ink158.xml"/><Relationship Id="rId329" Type="http://schemas.openxmlformats.org/officeDocument/2006/relationships/customXml" Target="../ink/ink169.xml"/><Relationship Id="rId47" Type="http://schemas.openxmlformats.org/officeDocument/2006/relationships/image" Target="../media/image25.png"/><Relationship Id="rId68" Type="http://schemas.openxmlformats.org/officeDocument/2006/relationships/customXml" Target="../ink/ink36.xml"/><Relationship Id="rId89" Type="http://schemas.openxmlformats.org/officeDocument/2006/relationships/customXml" Target="../ink/ink47.xml"/><Relationship Id="rId112" Type="http://schemas.openxmlformats.org/officeDocument/2006/relationships/image" Target="../media/image57.png"/><Relationship Id="rId133" Type="http://schemas.openxmlformats.org/officeDocument/2006/relationships/image" Target="../media/image67.png"/><Relationship Id="rId154" Type="http://schemas.openxmlformats.org/officeDocument/2006/relationships/customXml" Target="../ink/ink80.xml"/><Relationship Id="rId175" Type="http://schemas.openxmlformats.org/officeDocument/2006/relationships/image" Target="../media/image88.png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16" Type="http://schemas.openxmlformats.org/officeDocument/2006/relationships/customXml" Target="../ink/ink10.xml"/><Relationship Id="rId221" Type="http://schemas.openxmlformats.org/officeDocument/2006/relationships/image" Target="../media/image111.png"/><Relationship Id="rId242" Type="http://schemas.openxmlformats.org/officeDocument/2006/relationships/customXml" Target="../ink/ink124.xml"/><Relationship Id="rId263" Type="http://schemas.openxmlformats.org/officeDocument/2006/relationships/image" Target="../media/image132.png"/><Relationship Id="rId284" Type="http://schemas.openxmlformats.org/officeDocument/2006/relationships/image" Target="../media/image142.png"/><Relationship Id="rId319" Type="http://schemas.openxmlformats.org/officeDocument/2006/relationships/image" Target="../media/image159.png"/><Relationship Id="rId37" Type="http://schemas.openxmlformats.org/officeDocument/2006/relationships/image" Target="../media/image20.png"/><Relationship Id="rId58" Type="http://schemas.openxmlformats.org/officeDocument/2006/relationships/customXml" Target="../ink/ink31.xml"/><Relationship Id="rId79" Type="http://schemas.openxmlformats.org/officeDocument/2006/relationships/customXml" Target="../ink/ink42.xml"/><Relationship Id="rId102" Type="http://schemas.openxmlformats.org/officeDocument/2006/relationships/image" Target="../media/image52.png"/><Relationship Id="rId123" Type="http://schemas.openxmlformats.org/officeDocument/2006/relationships/customXml" Target="../ink/ink64.xml"/><Relationship Id="rId144" Type="http://schemas.openxmlformats.org/officeDocument/2006/relationships/customXml" Target="../ink/ink75.xml"/><Relationship Id="rId330" Type="http://schemas.openxmlformats.org/officeDocument/2006/relationships/image" Target="../media/image164.png"/><Relationship Id="rId90" Type="http://schemas.openxmlformats.org/officeDocument/2006/relationships/image" Target="../media/image46.png"/><Relationship Id="rId165" Type="http://schemas.openxmlformats.org/officeDocument/2006/relationships/image" Target="../media/image83.png"/><Relationship Id="rId186" Type="http://schemas.openxmlformats.org/officeDocument/2006/relationships/customXml" Target="../ink/ink96.xml"/><Relationship Id="rId211" Type="http://schemas.openxmlformats.org/officeDocument/2006/relationships/image" Target="../media/image106.png"/><Relationship Id="rId232" Type="http://schemas.openxmlformats.org/officeDocument/2006/relationships/customXml" Target="../ink/ink119.xml"/><Relationship Id="rId253" Type="http://schemas.openxmlformats.org/officeDocument/2006/relationships/image" Target="../media/image127.png"/><Relationship Id="rId274" Type="http://schemas.openxmlformats.org/officeDocument/2006/relationships/image" Target="../media/image137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5.png"/><Relationship Id="rId48" Type="http://schemas.openxmlformats.org/officeDocument/2006/relationships/customXml" Target="../ink/ink26.xml"/><Relationship Id="rId69" Type="http://schemas.openxmlformats.org/officeDocument/2006/relationships/customXml" Target="../ink/ink37.xml"/><Relationship Id="rId113" Type="http://schemas.openxmlformats.org/officeDocument/2006/relationships/customXml" Target="../ink/ink59.xml"/><Relationship Id="rId134" Type="http://schemas.openxmlformats.org/officeDocument/2006/relationships/customXml" Target="../ink/ink70.xml"/><Relationship Id="rId320" Type="http://schemas.openxmlformats.org/officeDocument/2006/relationships/customXml" Target="../ink/ink164.xml"/><Relationship Id="rId80" Type="http://schemas.openxmlformats.org/officeDocument/2006/relationships/image" Target="../media/image41.png"/><Relationship Id="rId155" Type="http://schemas.openxmlformats.org/officeDocument/2006/relationships/image" Target="../media/image78.png"/><Relationship Id="rId176" Type="http://schemas.openxmlformats.org/officeDocument/2006/relationships/customXml" Target="../ink/ink91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114.xml"/><Relationship Id="rId243" Type="http://schemas.openxmlformats.org/officeDocument/2006/relationships/image" Target="../media/image122.png"/><Relationship Id="rId264" Type="http://schemas.openxmlformats.org/officeDocument/2006/relationships/customXml" Target="../ink/ink135.xml"/><Relationship Id="rId285" Type="http://schemas.openxmlformats.org/officeDocument/2006/relationships/customXml" Target="../ink/ink146.xml"/><Relationship Id="rId17" Type="http://schemas.openxmlformats.org/officeDocument/2006/relationships/image" Target="../media/image10.png"/><Relationship Id="rId38" Type="http://schemas.openxmlformats.org/officeDocument/2006/relationships/customXml" Target="../ink/ink21.xml"/><Relationship Id="rId59" Type="http://schemas.openxmlformats.org/officeDocument/2006/relationships/image" Target="../media/image31.png"/><Relationship Id="rId103" Type="http://schemas.openxmlformats.org/officeDocument/2006/relationships/customXml" Target="../ink/ink54.xml"/><Relationship Id="rId124" Type="http://schemas.openxmlformats.org/officeDocument/2006/relationships/image" Target="../media/image63.png"/><Relationship Id="rId310" Type="http://schemas.openxmlformats.org/officeDocument/2006/relationships/customXml" Target="../ink/ink159.xml"/><Relationship Id="rId70" Type="http://schemas.openxmlformats.org/officeDocument/2006/relationships/image" Target="../media/image36.png"/><Relationship Id="rId91" Type="http://schemas.openxmlformats.org/officeDocument/2006/relationships/customXml" Target="../ink/ink48.xml"/><Relationship Id="rId145" Type="http://schemas.openxmlformats.org/officeDocument/2006/relationships/image" Target="../media/image73.png"/><Relationship Id="rId166" Type="http://schemas.openxmlformats.org/officeDocument/2006/relationships/customXml" Target="../ink/ink86.xml"/><Relationship Id="rId187" Type="http://schemas.openxmlformats.org/officeDocument/2006/relationships/image" Target="../media/image94.png"/><Relationship Id="rId331" Type="http://schemas.openxmlformats.org/officeDocument/2006/relationships/customXml" Target="../ink/ink170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9.xml"/><Relationship Id="rId233" Type="http://schemas.openxmlformats.org/officeDocument/2006/relationships/image" Target="../media/image117.png"/><Relationship Id="rId254" Type="http://schemas.openxmlformats.org/officeDocument/2006/relationships/customXml" Target="../ink/ink130.xml"/><Relationship Id="rId28" Type="http://schemas.openxmlformats.org/officeDocument/2006/relationships/customXml" Target="../ink/ink16.xml"/><Relationship Id="rId49" Type="http://schemas.openxmlformats.org/officeDocument/2006/relationships/image" Target="../media/image26.png"/><Relationship Id="rId114" Type="http://schemas.openxmlformats.org/officeDocument/2006/relationships/image" Target="../media/image58.png"/><Relationship Id="rId275" Type="http://schemas.openxmlformats.org/officeDocument/2006/relationships/customXml" Target="../ink/ink141.xml"/><Relationship Id="rId296" Type="http://schemas.openxmlformats.org/officeDocument/2006/relationships/customXml" Target="../ink/ink152.xml"/><Relationship Id="rId300" Type="http://schemas.openxmlformats.org/officeDocument/2006/relationships/customXml" Target="../ink/ink154.xml"/><Relationship Id="rId60" Type="http://schemas.openxmlformats.org/officeDocument/2006/relationships/customXml" Target="../ink/ink32.xml"/><Relationship Id="rId81" Type="http://schemas.openxmlformats.org/officeDocument/2006/relationships/customXml" Target="../ink/ink43.xml"/><Relationship Id="rId135" Type="http://schemas.openxmlformats.org/officeDocument/2006/relationships/image" Target="../media/image68.png"/><Relationship Id="rId156" Type="http://schemas.openxmlformats.org/officeDocument/2006/relationships/customXml" Target="../ink/ink81.xml"/><Relationship Id="rId177" Type="http://schemas.openxmlformats.org/officeDocument/2006/relationships/image" Target="../media/image89.png"/><Relationship Id="rId198" Type="http://schemas.openxmlformats.org/officeDocument/2006/relationships/customXml" Target="../ink/ink102.xml"/><Relationship Id="rId321" Type="http://schemas.openxmlformats.org/officeDocument/2006/relationships/image" Target="../media/image160.png"/><Relationship Id="rId202" Type="http://schemas.openxmlformats.org/officeDocument/2006/relationships/customXml" Target="../ink/ink104.xml"/><Relationship Id="rId223" Type="http://schemas.openxmlformats.org/officeDocument/2006/relationships/image" Target="../media/image112.png"/><Relationship Id="rId244" Type="http://schemas.openxmlformats.org/officeDocument/2006/relationships/customXml" Target="../ink/ink125.xml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265" Type="http://schemas.openxmlformats.org/officeDocument/2006/relationships/image" Target="../media/image133.png"/><Relationship Id="rId286" Type="http://schemas.openxmlformats.org/officeDocument/2006/relationships/image" Target="../media/image143.png"/><Relationship Id="rId50" Type="http://schemas.openxmlformats.org/officeDocument/2006/relationships/customXml" Target="../ink/ink27.xml"/><Relationship Id="rId104" Type="http://schemas.openxmlformats.org/officeDocument/2006/relationships/image" Target="../media/image53.png"/><Relationship Id="rId125" Type="http://schemas.openxmlformats.org/officeDocument/2006/relationships/customXml" Target="../ink/ink65.xml"/><Relationship Id="rId146" Type="http://schemas.openxmlformats.org/officeDocument/2006/relationships/customXml" Target="../ink/ink76.xml"/><Relationship Id="rId167" Type="http://schemas.openxmlformats.org/officeDocument/2006/relationships/image" Target="../media/image84.png"/><Relationship Id="rId188" Type="http://schemas.openxmlformats.org/officeDocument/2006/relationships/customXml" Target="../ink/ink97.xml"/><Relationship Id="rId311" Type="http://schemas.openxmlformats.org/officeDocument/2006/relationships/image" Target="../media/image155.png"/><Relationship Id="rId332" Type="http://schemas.openxmlformats.org/officeDocument/2006/relationships/image" Target="../media/image165.png"/><Relationship Id="rId71" Type="http://schemas.openxmlformats.org/officeDocument/2006/relationships/customXml" Target="../ink/ink38.xml"/><Relationship Id="rId92" Type="http://schemas.openxmlformats.org/officeDocument/2006/relationships/image" Target="../media/image47.png"/><Relationship Id="rId213" Type="http://schemas.openxmlformats.org/officeDocument/2006/relationships/image" Target="../media/image107.png"/><Relationship Id="rId234" Type="http://schemas.openxmlformats.org/officeDocument/2006/relationships/customXml" Target="../ink/ink120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55" Type="http://schemas.openxmlformats.org/officeDocument/2006/relationships/image" Target="../media/image128.png"/><Relationship Id="rId276" Type="http://schemas.openxmlformats.org/officeDocument/2006/relationships/image" Target="../media/image138.png"/><Relationship Id="rId297" Type="http://schemas.openxmlformats.org/officeDocument/2006/relationships/image" Target="../media/image148.png"/><Relationship Id="rId40" Type="http://schemas.openxmlformats.org/officeDocument/2006/relationships/customXml" Target="../ink/ink22.xml"/><Relationship Id="rId115" Type="http://schemas.openxmlformats.org/officeDocument/2006/relationships/customXml" Target="../ink/ink60.xml"/><Relationship Id="rId136" Type="http://schemas.openxmlformats.org/officeDocument/2006/relationships/customXml" Target="../ink/ink71.xml"/><Relationship Id="rId157" Type="http://schemas.openxmlformats.org/officeDocument/2006/relationships/image" Target="../media/image79.png"/><Relationship Id="rId178" Type="http://schemas.openxmlformats.org/officeDocument/2006/relationships/customXml" Target="../ink/ink92.xml"/><Relationship Id="rId301" Type="http://schemas.openxmlformats.org/officeDocument/2006/relationships/image" Target="../media/image150.png"/><Relationship Id="rId322" Type="http://schemas.openxmlformats.org/officeDocument/2006/relationships/customXml" Target="../ink/ink165.xml"/><Relationship Id="rId61" Type="http://schemas.openxmlformats.org/officeDocument/2006/relationships/image" Target="../media/image32.png"/><Relationship Id="rId82" Type="http://schemas.openxmlformats.org/officeDocument/2006/relationships/image" Target="../media/image42.png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1.png"/><Relationship Id="rId224" Type="http://schemas.openxmlformats.org/officeDocument/2006/relationships/customXml" Target="../ink/ink115.xml"/><Relationship Id="rId245" Type="http://schemas.openxmlformats.org/officeDocument/2006/relationships/image" Target="../media/image123.png"/><Relationship Id="rId266" Type="http://schemas.openxmlformats.org/officeDocument/2006/relationships/customXml" Target="../ink/ink136.xml"/><Relationship Id="rId287" Type="http://schemas.openxmlformats.org/officeDocument/2006/relationships/customXml" Target="../ink/ink147.xml"/><Relationship Id="rId30" Type="http://schemas.openxmlformats.org/officeDocument/2006/relationships/customXml" Target="../ink/ink17.xml"/><Relationship Id="rId105" Type="http://schemas.openxmlformats.org/officeDocument/2006/relationships/customXml" Target="../ink/ink55.xml"/><Relationship Id="rId126" Type="http://schemas.openxmlformats.org/officeDocument/2006/relationships/image" Target="../media/image64.png"/><Relationship Id="rId147" Type="http://schemas.openxmlformats.org/officeDocument/2006/relationships/image" Target="../media/image74.png"/><Relationship Id="rId168" Type="http://schemas.openxmlformats.org/officeDocument/2006/relationships/customXml" Target="../ink/ink87.xml"/><Relationship Id="rId312" Type="http://schemas.openxmlformats.org/officeDocument/2006/relationships/customXml" Target="../ink/ink160.xml"/><Relationship Id="rId51" Type="http://schemas.openxmlformats.org/officeDocument/2006/relationships/image" Target="../media/image27.png"/><Relationship Id="rId72" Type="http://schemas.openxmlformats.org/officeDocument/2006/relationships/image" Target="../media/image37.png"/><Relationship Id="rId93" Type="http://schemas.openxmlformats.org/officeDocument/2006/relationships/customXml" Target="../ink/ink49.xml"/><Relationship Id="rId189" Type="http://schemas.openxmlformats.org/officeDocument/2006/relationships/image" Target="../media/image95.png"/><Relationship Id="rId3" Type="http://schemas.openxmlformats.org/officeDocument/2006/relationships/image" Target="../media/image3.png"/><Relationship Id="rId214" Type="http://schemas.openxmlformats.org/officeDocument/2006/relationships/customXml" Target="../ink/ink110.xml"/><Relationship Id="rId235" Type="http://schemas.openxmlformats.org/officeDocument/2006/relationships/image" Target="../media/image118.png"/><Relationship Id="rId256" Type="http://schemas.openxmlformats.org/officeDocument/2006/relationships/customXml" Target="../ink/ink131.xml"/><Relationship Id="rId277" Type="http://schemas.openxmlformats.org/officeDocument/2006/relationships/customXml" Target="../ink/ink142.xml"/><Relationship Id="rId298" Type="http://schemas.openxmlformats.org/officeDocument/2006/relationships/customXml" Target="../ink/ink153.xml"/><Relationship Id="rId116" Type="http://schemas.openxmlformats.org/officeDocument/2006/relationships/image" Target="../media/image59.png"/><Relationship Id="rId137" Type="http://schemas.openxmlformats.org/officeDocument/2006/relationships/image" Target="../media/image69.png"/><Relationship Id="rId158" Type="http://schemas.openxmlformats.org/officeDocument/2006/relationships/customXml" Target="../ink/ink82.xml"/><Relationship Id="rId302" Type="http://schemas.openxmlformats.org/officeDocument/2006/relationships/customXml" Target="../ink/ink155.xml"/><Relationship Id="rId323" Type="http://schemas.openxmlformats.org/officeDocument/2006/relationships/image" Target="../media/image161.png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62" Type="http://schemas.openxmlformats.org/officeDocument/2006/relationships/customXml" Target="../ink/ink33.xml"/><Relationship Id="rId83" Type="http://schemas.openxmlformats.org/officeDocument/2006/relationships/customXml" Target="../ink/ink44.xml"/><Relationship Id="rId179" Type="http://schemas.openxmlformats.org/officeDocument/2006/relationships/image" Target="../media/image90.png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5" Type="http://schemas.openxmlformats.org/officeDocument/2006/relationships/image" Target="../media/image113.png"/><Relationship Id="rId246" Type="http://schemas.openxmlformats.org/officeDocument/2006/relationships/customXml" Target="../ink/ink126.xml"/><Relationship Id="rId267" Type="http://schemas.openxmlformats.org/officeDocument/2006/relationships/customXml" Target="../ink/ink137.xml"/><Relationship Id="rId288" Type="http://schemas.openxmlformats.org/officeDocument/2006/relationships/customXml" Target="../ink/ink148.xml"/><Relationship Id="rId106" Type="http://schemas.openxmlformats.org/officeDocument/2006/relationships/image" Target="../media/image54.png"/><Relationship Id="rId127" Type="http://schemas.openxmlformats.org/officeDocument/2006/relationships/customXml" Target="../ink/ink66.xml"/><Relationship Id="rId313" Type="http://schemas.openxmlformats.org/officeDocument/2006/relationships/image" Target="../media/image156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52" Type="http://schemas.openxmlformats.org/officeDocument/2006/relationships/customXml" Target="../ink/ink28.xml"/><Relationship Id="rId73" Type="http://schemas.openxmlformats.org/officeDocument/2006/relationships/customXml" Target="../ink/ink39.xml"/><Relationship Id="rId94" Type="http://schemas.openxmlformats.org/officeDocument/2006/relationships/image" Target="../media/image48.png"/><Relationship Id="rId148" Type="http://schemas.openxmlformats.org/officeDocument/2006/relationships/customXml" Target="../ink/ink77.xml"/><Relationship Id="rId169" Type="http://schemas.openxmlformats.org/officeDocument/2006/relationships/image" Target="../media/image85.png"/><Relationship Id="rId4" Type="http://schemas.openxmlformats.org/officeDocument/2006/relationships/customXml" Target="../ink/ink4.xml"/><Relationship Id="rId180" Type="http://schemas.openxmlformats.org/officeDocument/2006/relationships/customXml" Target="../ink/ink93.xml"/><Relationship Id="rId215" Type="http://schemas.openxmlformats.org/officeDocument/2006/relationships/image" Target="../media/image108.png"/><Relationship Id="rId236" Type="http://schemas.openxmlformats.org/officeDocument/2006/relationships/customXml" Target="../ink/ink121.xml"/><Relationship Id="rId257" Type="http://schemas.openxmlformats.org/officeDocument/2006/relationships/image" Target="../media/image129.png"/><Relationship Id="rId278" Type="http://schemas.openxmlformats.org/officeDocument/2006/relationships/image" Target="../media/image139.png"/><Relationship Id="rId303" Type="http://schemas.openxmlformats.org/officeDocument/2006/relationships/image" Target="../media/image151.png"/><Relationship Id="rId42" Type="http://schemas.openxmlformats.org/officeDocument/2006/relationships/customXml" Target="../ink/ink23.xml"/><Relationship Id="rId84" Type="http://schemas.openxmlformats.org/officeDocument/2006/relationships/image" Target="../media/image43.png"/><Relationship Id="rId138" Type="http://schemas.openxmlformats.org/officeDocument/2006/relationships/customXml" Target="../ink/ink72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107" Type="http://schemas.openxmlformats.org/officeDocument/2006/relationships/customXml" Target="../ink/ink56.xml"/><Relationship Id="rId289" Type="http://schemas.openxmlformats.org/officeDocument/2006/relationships/image" Target="../media/image144.png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5.png"/><Relationship Id="rId314" Type="http://schemas.openxmlformats.org/officeDocument/2006/relationships/customXml" Target="../ink/ink161.xml"/><Relationship Id="rId95" Type="http://schemas.openxmlformats.org/officeDocument/2006/relationships/customXml" Target="../ink/ink50.xml"/><Relationship Id="rId160" Type="http://schemas.openxmlformats.org/officeDocument/2006/relationships/customXml" Target="../ink/ink83.xml"/><Relationship Id="rId216" Type="http://schemas.openxmlformats.org/officeDocument/2006/relationships/customXml" Target="../ink/ink111.xml"/><Relationship Id="rId258" Type="http://schemas.openxmlformats.org/officeDocument/2006/relationships/customXml" Target="../ink/ink132.xml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image" Target="../media/image60.png"/><Relationship Id="rId325" Type="http://schemas.openxmlformats.org/officeDocument/2006/relationships/image" Target="../media/image162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customXml" Target="../ink/ink138.xml"/><Relationship Id="rId33" Type="http://schemas.openxmlformats.org/officeDocument/2006/relationships/image" Target="../media/image18.png"/><Relationship Id="rId129" Type="http://schemas.openxmlformats.org/officeDocument/2006/relationships/customXml" Target="../ink/ink67.xml"/><Relationship Id="rId280" Type="http://schemas.openxmlformats.org/officeDocument/2006/relationships/image" Target="../media/image140.png"/><Relationship Id="rId75" Type="http://schemas.openxmlformats.org/officeDocument/2006/relationships/customXml" Target="../ink/ink40.xml"/><Relationship Id="rId140" Type="http://schemas.openxmlformats.org/officeDocument/2006/relationships/customXml" Target="../ink/ink73.xml"/><Relationship Id="rId182" Type="http://schemas.openxmlformats.org/officeDocument/2006/relationships/customXml" Target="../ink/ink94.xml"/><Relationship Id="rId6" Type="http://schemas.openxmlformats.org/officeDocument/2006/relationships/customXml" Target="../ink/ink5.xml"/><Relationship Id="rId238" Type="http://schemas.openxmlformats.org/officeDocument/2006/relationships/customXml" Target="../ink/ink122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4.xml"/><Relationship Id="rId86" Type="http://schemas.openxmlformats.org/officeDocument/2006/relationships/image" Target="../media/image44.png"/><Relationship Id="rId151" Type="http://schemas.openxmlformats.org/officeDocument/2006/relationships/image" Target="../media/image76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13" Type="http://schemas.openxmlformats.org/officeDocument/2006/relationships/image" Target="../media/image8.png"/><Relationship Id="rId109" Type="http://schemas.openxmlformats.org/officeDocument/2006/relationships/customXml" Target="../ink/ink57.xml"/><Relationship Id="rId260" Type="http://schemas.openxmlformats.org/officeDocument/2006/relationships/customXml" Target="../ink/ink133.xml"/><Relationship Id="rId316" Type="http://schemas.openxmlformats.org/officeDocument/2006/relationships/customXml" Target="../ink/ink162.xml"/><Relationship Id="rId55" Type="http://schemas.openxmlformats.org/officeDocument/2006/relationships/image" Target="../media/image29.png"/><Relationship Id="rId97" Type="http://schemas.openxmlformats.org/officeDocument/2006/relationships/customXml" Target="../ink/ink51.xml"/><Relationship Id="rId120" Type="http://schemas.openxmlformats.org/officeDocument/2006/relationships/image" Target="../media/image61.png"/><Relationship Id="rId162" Type="http://schemas.openxmlformats.org/officeDocument/2006/relationships/customXml" Target="../ink/ink84.xml"/><Relationship Id="rId218" Type="http://schemas.openxmlformats.org/officeDocument/2006/relationships/customXml" Target="../ink/ink11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3.png"/><Relationship Id="rId299" Type="http://schemas.openxmlformats.org/officeDocument/2006/relationships/image" Target="../media/image312.png"/><Relationship Id="rId21" Type="http://schemas.openxmlformats.org/officeDocument/2006/relationships/image" Target="../media/image175.png"/><Relationship Id="rId63" Type="http://schemas.openxmlformats.org/officeDocument/2006/relationships/image" Target="../media/image196.png"/><Relationship Id="rId159" Type="http://schemas.openxmlformats.org/officeDocument/2006/relationships/image" Target="../media/image243.png"/><Relationship Id="rId324" Type="http://schemas.openxmlformats.org/officeDocument/2006/relationships/customXml" Target="../ink/ink333.xml"/><Relationship Id="rId366" Type="http://schemas.openxmlformats.org/officeDocument/2006/relationships/customXml" Target="../ink/ink354.xml"/><Relationship Id="rId170" Type="http://schemas.openxmlformats.org/officeDocument/2006/relationships/customXml" Target="../ink/ink255.xml"/><Relationship Id="rId226" Type="http://schemas.openxmlformats.org/officeDocument/2006/relationships/image" Target="../media/image276.png"/><Relationship Id="rId433" Type="http://schemas.openxmlformats.org/officeDocument/2006/relationships/image" Target="../media/image379.png"/><Relationship Id="rId268" Type="http://schemas.openxmlformats.org/officeDocument/2006/relationships/customXml" Target="../ink/ink305.xml"/><Relationship Id="rId32" Type="http://schemas.openxmlformats.org/officeDocument/2006/relationships/customXml" Target="../ink/ink186.xml"/><Relationship Id="rId74" Type="http://schemas.openxmlformats.org/officeDocument/2006/relationships/customXml" Target="../ink/ink207.xml"/><Relationship Id="rId128" Type="http://schemas.openxmlformats.org/officeDocument/2006/relationships/customXml" Target="../ink/ink234.xml"/><Relationship Id="rId335" Type="http://schemas.openxmlformats.org/officeDocument/2006/relationships/image" Target="../media/image330.png"/><Relationship Id="rId377" Type="http://schemas.openxmlformats.org/officeDocument/2006/relationships/image" Target="../media/image351.png"/><Relationship Id="rId5" Type="http://schemas.openxmlformats.org/officeDocument/2006/relationships/image" Target="../media/image167.png"/><Relationship Id="rId181" Type="http://schemas.openxmlformats.org/officeDocument/2006/relationships/image" Target="../media/image254.png"/><Relationship Id="rId237" Type="http://schemas.openxmlformats.org/officeDocument/2006/relationships/customXml" Target="../ink/ink289.xml"/><Relationship Id="rId402" Type="http://schemas.openxmlformats.org/officeDocument/2006/relationships/customXml" Target="../ink/ink372.xml"/><Relationship Id="rId279" Type="http://schemas.openxmlformats.org/officeDocument/2006/relationships/image" Target="../media/image302.png"/><Relationship Id="rId444" Type="http://schemas.openxmlformats.org/officeDocument/2006/relationships/customXml" Target="../ink/ink393.xml"/><Relationship Id="rId43" Type="http://schemas.openxmlformats.org/officeDocument/2006/relationships/image" Target="../media/image186.png"/><Relationship Id="rId139" Type="http://schemas.openxmlformats.org/officeDocument/2006/relationships/image" Target="../media/image234.png"/><Relationship Id="rId290" Type="http://schemas.openxmlformats.org/officeDocument/2006/relationships/customXml" Target="../ink/ink316.xml"/><Relationship Id="rId304" Type="http://schemas.openxmlformats.org/officeDocument/2006/relationships/customXml" Target="../ink/ink323.xml"/><Relationship Id="rId346" Type="http://schemas.openxmlformats.org/officeDocument/2006/relationships/customXml" Target="../ink/ink344.xml"/><Relationship Id="rId388" Type="http://schemas.openxmlformats.org/officeDocument/2006/relationships/customXml" Target="../ink/ink365.xml"/><Relationship Id="rId85" Type="http://schemas.openxmlformats.org/officeDocument/2006/relationships/image" Target="../media/image207.png"/><Relationship Id="rId150" Type="http://schemas.openxmlformats.org/officeDocument/2006/relationships/customXml" Target="../ink/ink245.xml"/><Relationship Id="rId192" Type="http://schemas.openxmlformats.org/officeDocument/2006/relationships/customXml" Target="../ink/ink266.xml"/><Relationship Id="rId206" Type="http://schemas.openxmlformats.org/officeDocument/2006/relationships/customXml" Target="../ink/ink273.xml"/><Relationship Id="rId413" Type="http://schemas.openxmlformats.org/officeDocument/2006/relationships/image" Target="../media/image369.png"/><Relationship Id="rId248" Type="http://schemas.openxmlformats.org/officeDocument/2006/relationships/customXml" Target="../ink/ink295.xml"/><Relationship Id="rId455" Type="http://schemas.openxmlformats.org/officeDocument/2006/relationships/image" Target="../media/image390.png"/><Relationship Id="rId12" Type="http://schemas.openxmlformats.org/officeDocument/2006/relationships/customXml" Target="../ink/ink176.xml"/><Relationship Id="rId108" Type="http://schemas.openxmlformats.org/officeDocument/2006/relationships/customXml" Target="../ink/ink224.xml"/><Relationship Id="rId315" Type="http://schemas.openxmlformats.org/officeDocument/2006/relationships/image" Target="../media/image320.png"/><Relationship Id="rId357" Type="http://schemas.openxmlformats.org/officeDocument/2006/relationships/image" Target="../media/image341.png"/><Relationship Id="rId54" Type="http://schemas.openxmlformats.org/officeDocument/2006/relationships/customXml" Target="../ink/ink197.xml"/><Relationship Id="rId96" Type="http://schemas.openxmlformats.org/officeDocument/2006/relationships/customXml" Target="../ink/ink218.xml"/><Relationship Id="rId161" Type="http://schemas.openxmlformats.org/officeDocument/2006/relationships/image" Target="../media/image244.png"/><Relationship Id="rId217" Type="http://schemas.openxmlformats.org/officeDocument/2006/relationships/customXml" Target="../ink/ink279.xml"/><Relationship Id="rId399" Type="http://schemas.openxmlformats.org/officeDocument/2006/relationships/image" Target="../media/image362.png"/><Relationship Id="rId259" Type="http://schemas.openxmlformats.org/officeDocument/2006/relationships/image" Target="../media/image292.png"/><Relationship Id="rId424" Type="http://schemas.openxmlformats.org/officeDocument/2006/relationships/customXml" Target="../ink/ink383.xml"/><Relationship Id="rId23" Type="http://schemas.openxmlformats.org/officeDocument/2006/relationships/image" Target="../media/image176.png"/><Relationship Id="rId119" Type="http://schemas.openxmlformats.org/officeDocument/2006/relationships/image" Target="../media/image224.png"/><Relationship Id="rId270" Type="http://schemas.openxmlformats.org/officeDocument/2006/relationships/customXml" Target="../ink/ink306.xml"/><Relationship Id="rId326" Type="http://schemas.openxmlformats.org/officeDocument/2006/relationships/customXml" Target="../ink/ink334.xml"/><Relationship Id="rId65" Type="http://schemas.openxmlformats.org/officeDocument/2006/relationships/image" Target="../media/image197.png"/><Relationship Id="rId130" Type="http://schemas.openxmlformats.org/officeDocument/2006/relationships/customXml" Target="../ink/ink235.xml"/><Relationship Id="rId368" Type="http://schemas.openxmlformats.org/officeDocument/2006/relationships/customXml" Target="../ink/ink355.xml"/><Relationship Id="rId172" Type="http://schemas.openxmlformats.org/officeDocument/2006/relationships/customXml" Target="../ink/ink256.xml"/><Relationship Id="rId228" Type="http://schemas.openxmlformats.org/officeDocument/2006/relationships/image" Target="../media/image277.png"/><Relationship Id="rId435" Type="http://schemas.openxmlformats.org/officeDocument/2006/relationships/image" Target="../media/image380.png"/><Relationship Id="rId281" Type="http://schemas.openxmlformats.org/officeDocument/2006/relationships/image" Target="../media/image303.png"/><Relationship Id="rId337" Type="http://schemas.openxmlformats.org/officeDocument/2006/relationships/image" Target="../media/image331.png"/><Relationship Id="rId34" Type="http://schemas.openxmlformats.org/officeDocument/2006/relationships/customXml" Target="../ink/ink187.xml"/><Relationship Id="rId76" Type="http://schemas.openxmlformats.org/officeDocument/2006/relationships/customXml" Target="../ink/ink208.xml"/><Relationship Id="rId141" Type="http://schemas.openxmlformats.org/officeDocument/2006/relationships/image" Target="../media/image34.png"/><Relationship Id="rId379" Type="http://schemas.openxmlformats.org/officeDocument/2006/relationships/image" Target="../media/image352.png"/><Relationship Id="rId7" Type="http://schemas.openxmlformats.org/officeDocument/2006/relationships/image" Target="../media/image168.png"/><Relationship Id="rId183" Type="http://schemas.openxmlformats.org/officeDocument/2006/relationships/image" Target="../media/image255.png"/><Relationship Id="rId239" Type="http://schemas.openxmlformats.org/officeDocument/2006/relationships/customXml" Target="../ink/ink290.xml"/><Relationship Id="rId390" Type="http://schemas.openxmlformats.org/officeDocument/2006/relationships/customXml" Target="../ink/ink366.xml"/><Relationship Id="rId404" Type="http://schemas.openxmlformats.org/officeDocument/2006/relationships/customXml" Target="../ink/ink373.xml"/><Relationship Id="rId446" Type="http://schemas.openxmlformats.org/officeDocument/2006/relationships/customXml" Target="../ink/ink394.xml"/><Relationship Id="rId250" Type="http://schemas.openxmlformats.org/officeDocument/2006/relationships/customXml" Target="../ink/ink296.xml"/><Relationship Id="rId292" Type="http://schemas.openxmlformats.org/officeDocument/2006/relationships/customXml" Target="../ink/ink317.xml"/><Relationship Id="rId306" Type="http://schemas.openxmlformats.org/officeDocument/2006/relationships/customXml" Target="../ink/ink324.xml"/><Relationship Id="rId45" Type="http://schemas.openxmlformats.org/officeDocument/2006/relationships/image" Target="../media/image187.png"/><Relationship Id="rId87" Type="http://schemas.openxmlformats.org/officeDocument/2006/relationships/image" Target="../media/image208.png"/><Relationship Id="rId110" Type="http://schemas.openxmlformats.org/officeDocument/2006/relationships/customXml" Target="../ink/ink225.xml"/><Relationship Id="rId348" Type="http://schemas.openxmlformats.org/officeDocument/2006/relationships/customXml" Target="../ink/ink345.xml"/><Relationship Id="rId152" Type="http://schemas.openxmlformats.org/officeDocument/2006/relationships/customXml" Target="../ink/ink246.xml"/><Relationship Id="rId194" Type="http://schemas.openxmlformats.org/officeDocument/2006/relationships/customXml" Target="../ink/ink267.xml"/><Relationship Id="rId208" Type="http://schemas.openxmlformats.org/officeDocument/2006/relationships/customXml" Target="../ink/ink274.xml"/><Relationship Id="rId415" Type="http://schemas.openxmlformats.org/officeDocument/2006/relationships/image" Target="../media/image370.png"/><Relationship Id="rId261" Type="http://schemas.openxmlformats.org/officeDocument/2006/relationships/image" Target="../media/image293.png"/><Relationship Id="rId14" Type="http://schemas.openxmlformats.org/officeDocument/2006/relationships/customXml" Target="../ink/ink177.xml"/><Relationship Id="rId56" Type="http://schemas.openxmlformats.org/officeDocument/2006/relationships/customXml" Target="../ink/ink198.xml"/><Relationship Id="rId317" Type="http://schemas.openxmlformats.org/officeDocument/2006/relationships/image" Target="../media/image321.png"/><Relationship Id="rId359" Type="http://schemas.openxmlformats.org/officeDocument/2006/relationships/image" Target="../media/image342.png"/><Relationship Id="rId98" Type="http://schemas.openxmlformats.org/officeDocument/2006/relationships/customXml" Target="../ink/ink219.xml"/><Relationship Id="rId121" Type="http://schemas.openxmlformats.org/officeDocument/2006/relationships/image" Target="../media/image225.png"/><Relationship Id="rId163" Type="http://schemas.openxmlformats.org/officeDocument/2006/relationships/image" Target="../media/image245.png"/><Relationship Id="rId219" Type="http://schemas.openxmlformats.org/officeDocument/2006/relationships/customXml" Target="../ink/ink280.xml"/><Relationship Id="rId370" Type="http://schemas.openxmlformats.org/officeDocument/2006/relationships/customXml" Target="../ink/ink356.xml"/><Relationship Id="rId426" Type="http://schemas.openxmlformats.org/officeDocument/2006/relationships/customXml" Target="../ink/ink384.xml"/><Relationship Id="rId230" Type="http://schemas.openxmlformats.org/officeDocument/2006/relationships/image" Target="../media/image278.png"/><Relationship Id="rId25" Type="http://schemas.openxmlformats.org/officeDocument/2006/relationships/image" Target="../media/image177.png"/><Relationship Id="rId67" Type="http://schemas.openxmlformats.org/officeDocument/2006/relationships/image" Target="../media/image198.png"/><Relationship Id="rId272" Type="http://schemas.openxmlformats.org/officeDocument/2006/relationships/customXml" Target="../ink/ink307.xml"/><Relationship Id="rId328" Type="http://schemas.openxmlformats.org/officeDocument/2006/relationships/customXml" Target="../ink/ink335.xml"/><Relationship Id="rId132" Type="http://schemas.openxmlformats.org/officeDocument/2006/relationships/customXml" Target="../ink/ink236.xml"/><Relationship Id="rId174" Type="http://schemas.openxmlformats.org/officeDocument/2006/relationships/customXml" Target="../ink/ink257.xml"/><Relationship Id="rId381" Type="http://schemas.openxmlformats.org/officeDocument/2006/relationships/image" Target="../media/image353.png"/><Relationship Id="rId241" Type="http://schemas.openxmlformats.org/officeDocument/2006/relationships/customXml" Target="../ink/ink291.xml"/><Relationship Id="rId437" Type="http://schemas.openxmlformats.org/officeDocument/2006/relationships/image" Target="../media/image381.png"/><Relationship Id="rId36" Type="http://schemas.openxmlformats.org/officeDocument/2006/relationships/customXml" Target="../ink/ink188.xml"/><Relationship Id="rId283" Type="http://schemas.openxmlformats.org/officeDocument/2006/relationships/image" Target="../media/image304.png"/><Relationship Id="rId339" Type="http://schemas.openxmlformats.org/officeDocument/2006/relationships/image" Target="../media/image332.png"/><Relationship Id="rId78" Type="http://schemas.openxmlformats.org/officeDocument/2006/relationships/customXml" Target="../ink/ink209.xml"/><Relationship Id="rId101" Type="http://schemas.openxmlformats.org/officeDocument/2006/relationships/image" Target="../media/image215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46.xml"/><Relationship Id="rId406" Type="http://schemas.openxmlformats.org/officeDocument/2006/relationships/customXml" Target="../ink/ink374.xml"/><Relationship Id="rId9" Type="http://schemas.openxmlformats.org/officeDocument/2006/relationships/image" Target="../media/image169.png"/><Relationship Id="rId210" Type="http://schemas.openxmlformats.org/officeDocument/2006/relationships/image" Target="../media/image268.png"/><Relationship Id="rId392" Type="http://schemas.openxmlformats.org/officeDocument/2006/relationships/customXml" Target="../ink/ink367.xml"/><Relationship Id="rId448" Type="http://schemas.openxmlformats.org/officeDocument/2006/relationships/customXml" Target="../ink/ink395.xml"/><Relationship Id="rId252" Type="http://schemas.openxmlformats.org/officeDocument/2006/relationships/customXml" Target="../ink/ink297.xml"/><Relationship Id="rId294" Type="http://schemas.openxmlformats.org/officeDocument/2006/relationships/customXml" Target="../ink/ink318.xml"/><Relationship Id="rId308" Type="http://schemas.openxmlformats.org/officeDocument/2006/relationships/customXml" Target="../ink/ink325.xml"/><Relationship Id="rId47" Type="http://schemas.openxmlformats.org/officeDocument/2006/relationships/image" Target="../media/image188.png"/><Relationship Id="rId89" Type="http://schemas.openxmlformats.org/officeDocument/2006/relationships/image" Target="../media/image209.png"/><Relationship Id="rId112" Type="http://schemas.openxmlformats.org/officeDocument/2006/relationships/customXml" Target="../ink/ink226.xml"/><Relationship Id="rId154" Type="http://schemas.openxmlformats.org/officeDocument/2006/relationships/customXml" Target="../ink/ink247.xml"/><Relationship Id="rId361" Type="http://schemas.openxmlformats.org/officeDocument/2006/relationships/image" Target="../media/image343.png"/><Relationship Id="rId196" Type="http://schemas.openxmlformats.org/officeDocument/2006/relationships/customXml" Target="../ink/ink268.xml"/><Relationship Id="rId417" Type="http://schemas.openxmlformats.org/officeDocument/2006/relationships/image" Target="../media/image371.png"/><Relationship Id="rId16" Type="http://schemas.openxmlformats.org/officeDocument/2006/relationships/customXml" Target="../ink/ink178.xml"/><Relationship Id="rId221" Type="http://schemas.openxmlformats.org/officeDocument/2006/relationships/customXml" Target="../ink/ink281.xml"/><Relationship Id="rId263" Type="http://schemas.openxmlformats.org/officeDocument/2006/relationships/image" Target="../media/image294.png"/><Relationship Id="rId319" Type="http://schemas.openxmlformats.org/officeDocument/2006/relationships/image" Target="../media/image322.png"/><Relationship Id="rId58" Type="http://schemas.openxmlformats.org/officeDocument/2006/relationships/customXml" Target="../ink/ink199.xml"/><Relationship Id="rId123" Type="http://schemas.openxmlformats.org/officeDocument/2006/relationships/image" Target="../media/image226.png"/><Relationship Id="rId330" Type="http://schemas.openxmlformats.org/officeDocument/2006/relationships/customXml" Target="../ink/ink336.xml"/><Relationship Id="rId165" Type="http://schemas.openxmlformats.org/officeDocument/2006/relationships/image" Target="../media/image246.png"/><Relationship Id="rId372" Type="http://schemas.openxmlformats.org/officeDocument/2006/relationships/customXml" Target="../ink/ink357.xml"/><Relationship Id="rId428" Type="http://schemas.openxmlformats.org/officeDocument/2006/relationships/customXml" Target="../ink/ink385.xml"/><Relationship Id="rId232" Type="http://schemas.openxmlformats.org/officeDocument/2006/relationships/image" Target="../media/image279.png"/><Relationship Id="rId274" Type="http://schemas.openxmlformats.org/officeDocument/2006/relationships/customXml" Target="../ink/ink308.xml"/><Relationship Id="rId27" Type="http://schemas.openxmlformats.org/officeDocument/2006/relationships/image" Target="../media/image178.png"/><Relationship Id="rId69" Type="http://schemas.openxmlformats.org/officeDocument/2006/relationships/image" Target="../media/image199.png"/><Relationship Id="rId134" Type="http://schemas.openxmlformats.org/officeDocument/2006/relationships/customXml" Target="../ink/ink237.xml"/><Relationship Id="rId80" Type="http://schemas.openxmlformats.org/officeDocument/2006/relationships/customXml" Target="../ink/ink210.xml"/><Relationship Id="rId176" Type="http://schemas.openxmlformats.org/officeDocument/2006/relationships/customXml" Target="../ink/ink258.xml"/><Relationship Id="rId341" Type="http://schemas.openxmlformats.org/officeDocument/2006/relationships/image" Target="../media/image333.png"/><Relationship Id="rId383" Type="http://schemas.openxmlformats.org/officeDocument/2006/relationships/image" Target="../media/image354.png"/><Relationship Id="rId439" Type="http://schemas.openxmlformats.org/officeDocument/2006/relationships/image" Target="../media/image382.png"/><Relationship Id="rId201" Type="http://schemas.openxmlformats.org/officeDocument/2006/relationships/image" Target="../media/image264.png"/><Relationship Id="rId243" Type="http://schemas.openxmlformats.org/officeDocument/2006/relationships/customXml" Target="../ink/ink292.xml"/><Relationship Id="rId285" Type="http://schemas.openxmlformats.org/officeDocument/2006/relationships/image" Target="../media/image305.png"/><Relationship Id="rId450" Type="http://schemas.openxmlformats.org/officeDocument/2006/relationships/customXml" Target="../ink/ink396.xml"/><Relationship Id="rId38" Type="http://schemas.openxmlformats.org/officeDocument/2006/relationships/customXml" Target="../ink/ink189.xml"/><Relationship Id="rId103" Type="http://schemas.openxmlformats.org/officeDocument/2006/relationships/image" Target="../media/image216.png"/><Relationship Id="rId310" Type="http://schemas.openxmlformats.org/officeDocument/2006/relationships/customXml" Target="../ink/ink326.xml"/><Relationship Id="rId91" Type="http://schemas.openxmlformats.org/officeDocument/2006/relationships/image" Target="../media/image210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7.xml"/><Relationship Id="rId394" Type="http://schemas.openxmlformats.org/officeDocument/2006/relationships/customXml" Target="../ink/ink368.xml"/><Relationship Id="rId408" Type="http://schemas.openxmlformats.org/officeDocument/2006/relationships/customXml" Target="../ink/ink375.xml"/><Relationship Id="rId212" Type="http://schemas.openxmlformats.org/officeDocument/2006/relationships/image" Target="../media/image269.png"/><Relationship Id="rId254" Type="http://schemas.openxmlformats.org/officeDocument/2006/relationships/customXml" Target="../ink/ink298.xml"/><Relationship Id="rId49" Type="http://schemas.openxmlformats.org/officeDocument/2006/relationships/image" Target="../media/image189.png"/><Relationship Id="rId114" Type="http://schemas.openxmlformats.org/officeDocument/2006/relationships/customXml" Target="../ink/ink227.xml"/><Relationship Id="rId296" Type="http://schemas.openxmlformats.org/officeDocument/2006/relationships/customXml" Target="../ink/ink319.xml"/><Relationship Id="rId60" Type="http://schemas.openxmlformats.org/officeDocument/2006/relationships/customXml" Target="../ink/ink200.xml"/><Relationship Id="rId156" Type="http://schemas.openxmlformats.org/officeDocument/2006/relationships/customXml" Target="../ink/ink248.xml"/><Relationship Id="rId198" Type="http://schemas.openxmlformats.org/officeDocument/2006/relationships/customXml" Target="../ink/ink269.xml"/><Relationship Id="rId321" Type="http://schemas.openxmlformats.org/officeDocument/2006/relationships/image" Target="../media/image323.png"/><Relationship Id="rId363" Type="http://schemas.openxmlformats.org/officeDocument/2006/relationships/image" Target="../media/image344.png"/><Relationship Id="rId419" Type="http://schemas.openxmlformats.org/officeDocument/2006/relationships/image" Target="../media/image372.png"/><Relationship Id="rId223" Type="http://schemas.openxmlformats.org/officeDocument/2006/relationships/customXml" Target="../ink/ink282.xml"/><Relationship Id="rId430" Type="http://schemas.openxmlformats.org/officeDocument/2006/relationships/customXml" Target="../ink/ink386.xml"/><Relationship Id="rId18" Type="http://schemas.openxmlformats.org/officeDocument/2006/relationships/customXml" Target="../ink/ink179.xml"/><Relationship Id="rId265" Type="http://schemas.openxmlformats.org/officeDocument/2006/relationships/image" Target="../media/image295.png"/><Relationship Id="rId125" Type="http://schemas.openxmlformats.org/officeDocument/2006/relationships/image" Target="../media/image227.png"/><Relationship Id="rId167" Type="http://schemas.openxmlformats.org/officeDocument/2006/relationships/image" Target="../media/image247.png"/><Relationship Id="rId332" Type="http://schemas.openxmlformats.org/officeDocument/2006/relationships/customXml" Target="../ink/ink337.xml"/><Relationship Id="rId374" Type="http://schemas.openxmlformats.org/officeDocument/2006/relationships/customXml" Target="../ink/ink358.xml"/><Relationship Id="rId71" Type="http://schemas.openxmlformats.org/officeDocument/2006/relationships/image" Target="../media/image200.png"/><Relationship Id="rId92" Type="http://schemas.openxmlformats.org/officeDocument/2006/relationships/customXml" Target="../ink/ink216.xml"/><Relationship Id="rId213" Type="http://schemas.openxmlformats.org/officeDocument/2006/relationships/customXml" Target="../ink/ink277.xml"/><Relationship Id="rId234" Type="http://schemas.openxmlformats.org/officeDocument/2006/relationships/image" Target="../media/image280.png"/><Relationship Id="rId420" Type="http://schemas.openxmlformats.org/officeDocument/2006/relationships/customXml" Target="../ink/ink381.xml"/><Relationship Id="rId2" Type="http://schemas.openxmlformats.org/officeDocument/2006/relationships/customXml" Target="../ink/ink171.xml"/><Relationship Id="rId29" Type="http://schemas.openxmlformats.org/officeDocument/2006/relationships/image" Target="../media/image179.png"/><Relationship Id="rId255" Type="http://schemas.openxmlformats.org/officeDocument/2006/relationships/image" Target="../media/image290.png"/><Relationship Id="rId276" Type="http://schemas.openxmlformats.org/officeDocument/2006/relationships/customXml" Target="../ink/ink309.xml"/><Relationship Id="rId297" Type="http://schemas.openxmlformats.org/officeDocument/2006/relationships/image" Target="../media/image311.png"/><Relationship Id="rId441" Type="http://schemas.openxmlformats.org/officeDocument/2006/relationships/image" Target="../media/image383.png"/><Relationship Id="rId40" Type="http://schemas.openxmlformats.org/officeDocument/2006/relationships/customXml" Target="../ink/ink190.xml"/><Relationship Id="rId115" Type="http://schemas.openxmlformats.org/officeDocument/2006/relationships/image" Target="../media/image222.png"/><Relationship Id="rId136" Type="http://schemas.openxmlformats.org/officeDocument/2006/relationships/customXml" Target="../ink/ink238.xml"/><Relationship Id="rId157" Type="http://schemas.openxmlformats.org/officeDocument/2006/relationships/image" Target="../media/image242.png"/><Relationship Id="rId178" Type="http://schemas.openxmlformats.org/officeDocument/2006/relationships/customXml" Target="../ink/ink259.xml"/><Relationship Id="rId301" Type="http://schemas.openxmlformats.org/officeDocument/2006/relationships/image" Target="../media/image313.png"/><Relationship Id="rId322" Type="http://schemas.openxmlformats.org/officeDocument/2006/relationships/customXml" Target="../ink/ink332.xml"/><Relationship Id="rId343" Type="http://schemas.openxmlformats.org/officeDocument/2006/relationships/image" Target="../media/image334.png"/><Relationship Id="rId364" Type="http://schemas.openxmlformats.org/officeDocument/2006/relationships/customXml" Target="../ink/ink353.xml"/><Relationship Id="rId61" Type="http://schemas.openxmlformats.org/officeDocument/2006/relationships/image" Target="../media/image195.png"/><Relationship Id="rId82" Type="http://schemas.openxmlformats.org/officeDocument/2006/relationships/customXml" Target="../ink/ink211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5.png"/><Relationship Id="rId19" Type="http://schemas.openxmlformats.org/officeDocument/2006/relationships/image" Target="../media/image174.png"/><Relationship Id="rId224" Type="http://schemas.openxmlformats.org/officeDocument/2006/relationships/image" Target="../media/image275.png"/><Relationship Id="rId245" Type="http://schemas.openxmlformats.org/officeDocument/2006/relationships/image" Target="../media/image285.png"/><Relationship Id="rId266" Type="http://schemas.openxmlformats.org/officeDocument/2006/relationships/customXml" Target="../ink/ink304.xml"/><Relationship Id="rId287" Type="http://schemas.openxmlformats.org/officeDocument/2006/relationships/image" Target="../media/image306.png"/><Relationship Id="rId410" Type="http://schemas.openxmlformats.org/officeDocument/2006/relationships/customXml" Target="../ink/ink376.xml"/><Relationship Id="rId431" Type="http://schemas.openxmlformats.org/officeDocument/2006/relationships/image" Target="../media/image378.png"/><Relationship Id="rId452" Type="http://schemas.openxmlformats.org/officeDocument/2006/relationships/customXml" Target="../ink/ink397.xml"/><Relationship Id="rId30" Type="http://schemas.openxmlformats.org/officeDocument/2006/relationships/customXml" Target="../ink/ink185.xml"/><Relationship Id="rId105" Type="http://schemas.openxmlformats.org/officeDocument/2006/relationships/image" Target="../media/image217.png"/><Relationship Id="rId126" Type="http://schemas.openxmlformats.org/officeDocument/2006/relationships/customXml" Target="../ink/ink233.xml"/><Relationship Id="rId147" Type="http://schemas.openxmlformats.org/officeDocument/2006/relationships/image" Target="../media/image237.png"/><Relationship Id="rId168" Type="http://schemas.openxmlformats.org/officeDocument/2006/relationships/customXml" Target="../ink/ink254.xml"/><Relationship Id="rId312" Type="http://schemas.openxmlformats.org/officeDocument/2006/relationships/customXml" Target="../ink/ink327.xml"/><Relationship Id="rId333" Type="http://schemas.openxmlformats.org/officeDocument/2006/relationships/image" Target="../media/image329.png"/><Relationship Id="rId354" Type="http://schemas.openxmlformats.org/officeDocument/2006/relationships/customXml" Target="../ink/ink348.xml"/><Relationship Id="rId51" Type="http://schemas.openxmlformats.org/officeDocument/2006/relationships/image" Target="../media/image190.png"/><Relationship Id="rId72" Type="http://schemas.openxmlformats.org/officeDocument/2006/relationships/customXml" Target="../ink/ink206.xml"/><Relationship Id="rId93" Type="http://schemas.openxmlformats.org/officeDocument/2006/relationships/image" Target="../media/image211.png"/><Relationship Id="rId189" Type="http://schemas.openxmlformats.org/officeDocument/2006/relationships/image" Target="../media/image258.png"/><Relationship Id="rId375" Type="http://schemas.openxmlformats.org/officeDocument/2006/relationships/image" Target="../media/image350.png"/><Relationship Id="rId396" Type="http://schemas.openxmlformats.org/officeDocument/2006/relationships/customXml" Target="../ink/ink369.xml"/><Relationship Id="rId3" Type="http://schemas.openxmlformats.org/officeDocument/2006/relationships/image" Target="../media/image166.png"/><Relationship Id="rId214" Type="http://schemas.openxmlformats.org/officeDocument/2006/relationships/image" Target="../media/image270.png"/><Relationship Id="rId235" Type="http://schemas.openxmlformats.org/officeDocument/2006/relationships/customXml" Target="../ink/ink288.xml"/><Relationship Id="rId256" Type="http://schemas.openxmlformats.org/officeDocument/2006/relationships/customXml" Target="../ink/ink299.xml"/><Relationship Id="rId277" Type="http://schemas.openxmlformats.org/officeDocument/2006/relationships/image" Target="../media/image301.png"/><Relationship Id="rId298" Type="http://schemas.openxmlformats.org/officeDocument/2006/relationships/customXml" Target="../ink/ink320.xml"/><Relationship Id="rId400" Type="http://schemas.openxmlformats.org/officeDocument/2006/relationships/customXml" Target="../ink/ink371.xml"/><Relationship Id="rId421" Type="http://schemas.openxmlformats.org/officeDocument/2006/relationships/image" Target="../media/image373.png"/><Relationship Id="rId442" Type="http://schemas.openxmlformats.org/officeDocument/2006/relationships/customXml" Target="../ink/ink392.xml"/><Relationship Id="rId116" Type="http://schemas.openxmlformats.org/officeDocument/2006/relationships/customXml" Target="../ink/ink228.xml"/><Relationship Id="rId137" Type="http://schemas.openxmlformats.org/officeDocument/2006/relationships/image" Target="../media/image233.png"/><Relationship Id="rId158" Type="http://schemas.openxmlformats.org/officeDocument/2006/relationships/customXml" Target="../ink/ink249.xml"/><Relationship Id="rId302" Type="http://schemas.openxmlformats.org/officeDocument/2006/relationships/customXml" Target="../ink/ink322.xml"/><Relationship Id="rId323" Type="http://schemas.openxmlformats.org/officeDocument/2006/relationships/image" Target="../media/image324.png"/><Relationship Id="rId344" Type="http://schemas.openxmlformats.org/officeDocument/2006/relationships/customXml" Target="../ink/ink343.xml"/><Relationship Id="rId20" Type="http://schemas.openxmlformats.org/officeDocument/2006/relationships/customXml" Target="../ink/ink180.xml"/><Relationship Id="rId41" Type="http://schemas.openxmlformats.org/officeDocument/2006/relationships/image" Target="../media/image185.png"/><Relationship Id="rId62" Type="http://schemas.openxmlformats.org/officeDocument/2006/relationships/customXml" Target="../ink/ink201.xml"/><Relationship Id="rId83" Type="http://schemas.openxmlformats.org/officeDocument/2006/relationships/image" Target="../media/image206.png"/><Relationship Id="rId179" Type="http://schemas.openxmlformats.org/officeDocument/2006/relationships/image" Target="../media/image253.png"/><Relationship Id="rId365" Type="http://schemas.openxmlformats.org/officeDocument/2006/relationships/image" Target="../media/image345.png"/><Relationship Id="rId386" Type="http://schemas.openxmlformats.org/officeDocument/2006/relationships/customXml" Target="../ink/ink364.xml"/><Relationship Id="rId190" Type="http://schemas.openxmlformats.org/officeDocument/2006/relationships/customXml" Target="../ink/ink265.xml"/><Relationship Id="rId204" Type="http://schemas.openxmlformats.org/officeDocument/2006/relationships/customXml" Target="../ink/ink272.xml"/><Relationship Id="rId225" Type="http://schemas.openxmlformats.org/officeDocument/2006/relationships/customXml" Target="../ink/ink283.xml"/><Relationship Id="rId246" Type="http://schemas.openxmlformats.org/officeDocument/2006/relationships/customXml" Target="../ink/ink294.xml"/><Relationship Id="rId267" Type="http://schemas.openxmlformats.org/officeDocument/2006/relationships/image" Target="../media/image296.png"/><Relationship Id="rId288" Type="http://schemas.openxmlformats.org/officeDocument/2006/relationships/customXml" Target="../ink/ink315.xml"/><Relationship Id="rId411" Type="http://schemas.openxmlformats.org/officeDocument/2006/relationships/image" Target="../media/image368.png"/><Relationship Id="rId432" Type="http://schemas.openxmlformats.org/officeDocument/2006/relationships/customXml" Target="../ink/ink387.xml"/><Relationship Id="rId453" Type="http://schemas.openxmlformats.org/officeDocument/2006/relationships/image" Target="../media/image389.png"/><Relationship Id="rId106" Type="http://schemas.openxmlformats.org/officeDocument/2006/relationships/customXml" Target="../ink/ink223.xml"/><Relationship Id="rId127" Type="http://schemas.openxmlformats.org/officeDocument/2006/relationships/image" Target="../media/image228.png"/><Relationship Id="rId313" Type="http://schemas.openxmlformats.org/officeDocument/2006/relationships/image" Target="../media/image319.png"/><Relationship Id="rId10" Type="http://schemas.openxmlformats.org/officeDocument/2006/relationships/customXml" Target="../ink/ink175.xml"/><Relationship Id="rId31" Type="http://schemas.openxmlformats.org/officeDocument/2006/relationships/image" Target="../media/image180.png"/><Relationship Id="rId52" Type="http://schemas.openxmlformats.org/officeDocument/2006/relationships/customXml" Target="../ink/ink196.xml"/><Relationship Id="rId73" Type="http://schemas.openxmlformats.org/officeDocument/2006/relationships/image" Target="../media/image201.png"/><Relationship Id="rId94" Type="http://schemas.openxmlformats.org/officeDocument/2006/relationships/customXml" Target="../ink/ink217.xml"/><Relationship Id="rId148" Type="http://schemas.openxmlformats.org/officeDocument/2006/relationships/customXml" Target="../ink/ink244.xml"/><Relationship Id="rId169" Type="http://schemas.openxmlformats.org/officeDocument/2006/relationships/image" Target="../media/image248.png"/><Relationship Id="rId334" Type="http://schemas.openxmlformats.org/officeDocument/2006/relationships/customXml" Target="../ink/ink338.xml"/><Relationship Id="rId355" Type="http://schemas.openxmlformats.org/officeDocument/2006/relationships/image" Target="../media/image340.png"/><Relationship Id="rId376" Type="http://schemas.openxmlformats.org/officeDocument/2006/relationships/customXml" Target="../ink/ink359.xml"/><Relationship Id="rId397" Type="http://schemas.openxmlformats.org/officeDocument/2006/relationships/image" Target="../media/image361.png"/><Relationship Id="rId4" Type="http://schemas.openxmlformats.org/officeDocument/2006/relationships/customXml" Target="../ink/ink172.xml"/><Relationship Id="rId180" Type="http://schemas.openxmlformats.org/officeDocument/2006/relationships/customXml" Target="../ink/ink260.xml"/><Relationship Id="rId215" Type="http://schemas.openxmlformats.org/officeDocument/2006/relationships/customXml" Target="../ink/ink278.xml"/><Relationship Id="rId236" Type="http://schemas.openxmlformats.org/officeDocument/2006/relationships/image" Target="../media/image281.png"/><Relationship Id="rId257" Type="http://schemas.openxmlformats.org/officeDocument/2006/relationships/image" Target="../media/image291.png"/><Relationship Id="rId278" Type="http://schemas.openxmlformats.org/officeDocument/2006/relationships/customXml" Target="../ink/ink310.xml"/><Relationship Id="rId401" Type="http://schemas.openxmlformats.org/officeDocument/2006/relationships/image" Target="../media/image363.png"/><Relationship Id="rId422" Type="http://schemas.openxmlformats.org/officeDocument/2006/relationships/customXml" Target="../ink/ink382.xml"/><Relationship Id="rId443" Type="http://schemas.openxmlformats.org/officeDocument/2006/relationships/image" Target="../media/image384.png"/><Relationship Id="rId303" Type="http://schemas.openxmlformats.org/officeDocument/2006/relationships/image" Target="../media/image314.png"/><Relationship Id="rId42" Type="http://schemas.openxmlformats.org/officeDocument/2006/relationships/customXml" Target="../ink/ink191.xml"/><Relationship Id="rId84" Type="http://schemas.openxmlformats.org/officeDocument/2006/relationships/customXml" Target="../ink/ink212.xml"/><Relationship Id="rId138" Type="http://schemas.openxmlformats.org/officeDocument/2006/relationships/customXml" Target="../ink/ink239.xml"/><Relationship Id="rId345" Type="http://schemas.openxmlformats.org/officeDocument/2006/relationships/image" Target="../media/image335.png"/><Relationship Id="rId387" Type="http://schemas.openxmlformats.org/officeDocument/2006/relationships/image" Target="../media/image356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6.png"/><Relationship Id="rId412" Type="http://schemas.openxmlformats.org/officeDocument/2006/relationships/customXml" Target="../ink/ink377.xml"/><Relationship Id="rId107" Type="http://schemas.openxmlformats.org/officeDocument/2006/relationships/image" Target="../media/image218.png"/><Relationship Id="rId289" Type="http://schemas.openxmlformats.org/officeDocument/2006/relationships/image" Target="../media/image307.png"/><Relationship Id="rId454" Type="http://schemas.openxmlformats.org/officeDocument/2006/relationships/customXml" Target="../ink/ink398.xml"/><Relationship Id="rId11" Type="http://schemas.openxmlformats.org/officeDocument/2006/relationships/image" Target="../media/image170.png"/><Relationship Id="rId53" Type="http://schemas.openxmlformats.org/officeDocument/2006/relationships/image" Target="../media/image191.png"/><Relationship Id="rId149" Type="http://schemas.openxmlformats.org/officeDocument/2006/relationships/image" Target="../media/image238.png"/><Relationship Id="rId314" Type="http://schemas.openxmlformats.org/officeDocument/2006/relationships/customXml" Target="../ink/ink328.xml"/><Relationship Id="rId356" Type="http://schemas.openxmlformats.org/officeDocument/2006/relationships/customXml" Target="../ink/ink349.xml"/><Relationship Id="rId398" Type="http://schemas.openxmlformats.org/officeDocument/2006/relationships/customXml" Target="../ink/ink370.xml"/><Relationship Id="rId95" Type="http://schemas.openxmlformats.org/officeDocument/2006/relationships/image" Target="../media/image212.png"/><Relationship Id="rId160" Type="http://schemas.openxmlformats.org/officeDocument/2006/relationships/customXml" Target="../ink/ink250.xml"/><Relationship Id="rId216" Type="http://schemas.openxmlformats.org/officeDocument/2006/relationships/image" Target="../media/image271.png"/><Relationship Id="rId423" Type="http://schemas.openxmlformats.org/officeDocument/2006/relationships/image" Target="../media/image374.png"/><Relationship Id="rId258" Type="http://schemas.openxmlformats.org/officeDocument/2006/relationships/customXml" Target="../ink/ink300.xml"/><Relationship Id="rId22" Type="http://schemas.openxmlformats.org/officeDocument/2006/relationships/customXml" Target="../ink/ink181.xml"/><Relationship Id="rId64" Type="http://schemas.openxmlformats.org/officeDocument/2006/relationships/customXml" Target="../ink/ink202.xml"/><Relationship Id="rId118" Type="http://schemas.openxmlformats.org/officeDocument/2006/relationships/customXml" Target="../ink/ink229.xml"/><Relationship Id="rId325" Type="http://schemas.openxmlformats.org/officeDocument/2006/relationships/image" Target="../media/image325.png"/><Relationship Id="rId367" Type="http://schemas.openxmlformats.org/officeDocument/2006/relationships/image" Target="../media/image346.png"/><Relationship Id="rId171" Type="http://schemas.openxmlformats.org/officeDocument/2006/relationships/image" Target="../media/image249.png"/><Relationship Id="rId227" Type="http://schemas.openxmlformats.org/officeDocument/2006/relationships/customXml" Target="../ink/ink284.xml"/><Relationship Id="rId269" Type="http://schemas.openxmlformats.org/officeDocument/2006/relationships/image" Target="../media/image297.png"/><Relationship Id="rId434" Type="http://schemas.openxmlformats.org/officeDocument/2006/relationships/customXml" Target="../ink/ink388.xml"/><Relationship Id="rId33" Type="http://schemas.openxmlformats.org/officeDocument/2006/relationships/image" Target="../media/image181.png"/><Relationship Id="rId129" Type="http://schemas.openxmlformats.org/officeDocument/2006/relationships/image" Target="../media/image229.png"/><Relationship Id="rId280" Type="http://schemas.openxmlformats.org/officeDocument/2006/relationships/customXml" Target="../ink/ink311.xml"/><Relationship Id="rId336" Type="http://schemas.openxmlformats.org/officeDocument/2006/relationships/customXml" Target="../ink/ink339.xml"/><Relationship Id="rId75" Type="http://schemas.openxmlformats.org/officeDocument/2006/relationships/image" Target="../media/image202.png"/><Relationship Id="rId140" Type="http://schemas.openxmlformats.org/officeDocument/2006/relationships/customXml" Target="../ink/ink240.xml"/><Relationship Id="rId182" Type="http://schemas.openxmlformats.org/officeDocument/2006/relationships/customXml" Target="../ink/ink261.xml"/><Relationship Id="rId378" Type="http://schemas.openxmlformats.org/officeDocument/2006/relationships/customXml" Target="../ink/ink360.xml"/><Relationship Id="rId403" Type="http://schemas.openxmlformats.org/officeDocument/2006/relationships/image" Target="../media/image364.png"/><Relationship Id="rId6" Type="http://schemas.openxmlformats.org/officeDocument/2006/relationships/customXml" Target="../ink/ink173.xml"/><Relationship Id="rId238" Type="http://schemas.openxmlformats.org/officeDocument/2006/relationships/image" Target="../media/image282.png"/><Relationship Id="rId445" Type="http://schemas.openxmlformats.org/officeDocument/2006/relationships/image" Target="../media/image385.png"/><Relationship Id="rId291" Type="http://schemas.openxmlformats.org/officeDocument/2006/relationships/image" Target="../media/image308.png"/><Relationship Id="rId305" Type="http://schemas.openxmlformats.org/officeDocument/2006/relationships/image" Target="../media/image315.png"/><Relationship Id="rId347" Type="http://schemas.openxmlformats.org/officeDocument/2006/relationships/image" Target="../media/image336.png"/><Relationship Id="rId44" Type="http://schemas.openxmlformats.org/officeDocument/2006/relationships/customXml" Target="../ink/ink192.xml"/><Relationship Id="rId86" Type="http://schemas.openxmlformats.org/officeDocument/2006/relationships/customXml" Target="../ink/ink213.xml"/><Relationship Id="rId151" Type="http://schemas.openxmlformats.org/officeDocument/2006/relationships/image" Target="../media/image239.png"/><Relationship Id="rId389" Type="http://schemas.openxmlformats.org/officeDocument/2006/relationships/image" Target="../media/image357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7.png"/><Relationship Id="rId414" Type="http://schemas.openxmlformats.org/officeDocument/2006/relationships/customXml" Target="../ink/ink378.xml"/><Relationship Id="rId13" Type="http://schemas.openxmlformats.org/officeDocument/2006/relationships/image" Target="../media/image171.png"/><Relationship Id="rId109" Type="http://schemas.openxmlformats.org/officeDocument/2006/relationships/image" Target="../media/image219.png"/><Relationship Id="rId260" Type="http://schemas.openxmlformats.org/officeDocument/2006/relationships/customXml" Target="../ink/ink301.xml"/><Relationship Id="rId316" Type="http://schemas.openxmlformats.org/officeDocument/2006/relationships/customXml" Target="../ink/ink329.xml"/><Relationship Id="rId55" Type="http://schemas.openxmlformats.org/officeDocument/2006/relationships/image" Target="../media/image192.png"/><Relationship Id="rId97" Type="http://schemas.openxmlformats.org/officeDocument/2006/relationships/image" Target="../media/image213.png"/><Relationship Id="rId120" Type="http://schemas.openxmlformats.org/officeDocument/2006/relationships/customXml" Target="../ink/ink230.xml"/><Relationship Id="rId358" Type="http://schemas.openxmlformats.org/officeDocument/2006/relationships/customXml" Target="../ink/ink350.xml"/><Relationship Id="rId162" Type="http://schemas.openxmlformats.org/officeDocument/2006/relationships/customXml" Target="../ink/ink251.xml"/><Relationship Id="rId218" Type="http://schemas.openxmlformats.org/officeDocument/2006/relationships/image" Target="../media/image272.png"/><Relationship Id="rId425" Type="http://schemas.openxmlformats.org/officeDocument/2006/relationships/image" Target="../media/image375.png"/><Relationship Id="rId271" Type="http://schemas.openxmlformats.org/officeDocument/2006/relationships/image" Target="../media/image298.png"/><Relationship Id="rId24" Type="http://schemas.openxmlformats.org/officeDocument/2006/relationships/customXml" Target="../ink/ink182.xml"/><Relationship Id="rId66" Type="http://schemas.openxmlformats.org/officeDocument/2006/relationships/customXml" Target="../ink/ink203.xml"/><Relationship Id="rId131" Type="http://schemas.openxmlformats.org/officeDocument/2006/relationships/image" Target="../media/image230.png"/><Relationship Id="rId327" Type="http://schemas.openxmlformats.org/officeDocument/2006/relationships/image" Target="../media/image326.png"/><Relationship Id="rId369" Type="http://schemas.openxmlformats.org/officeDocument/2006/relationships/image" Target="../media/image347.png"/><Relationship Id="rId173" Type="http://schemas.openxmlformats.org/officeDocument/2006/relationships/image" Target="../media/image250.png"/><Relationship Id="rId229" Type="http://schemas.openxmlformats.org/officeDocument/2006/relationships/customXml" Target="../ink/ink285.xml"/><Relationship Id="rId380" Type="http://schemas.openxmlformats.org/officeDocument/2006/relationships/customXml" Target="../ink/ink361.xml"/><Relationship Id="rId436" Type="http://schemas.openxmlformats.org/officeDocument/2006/relationships/customXml" Target="../ink/ink389.xml"/><Relationship Id="rId240" Type="http://schemas.openxmlformats.org/officeDocument/2006/relationships/image" Target="../media/image283.png"/><Relationship Id="rId35" Type="http://schemas.openxmlformats.org/officeDocument/2006/relationships/image" Target="../media/image182.png"/><Relationship Id="rId77" Type="http://schemas.openxmlformats.org/officeDocument/2006/relationships/image" Target="../media/image203.png"/><Relationship Id="rId100" Type="http://schemas.openxmlformats.org/officeDocument/2006/relationships/customXml" Target="../ink/ink220.xml"/><Relationship Id="rId282" Type="http://schemas.openxmlformats.org/officeDocument/2006/relationships/customXml" Target="../ink/ink312.xml"/><Relationship Id="rId338" Type="http://schemas.openxmlformats.org/officeDocument/2006/relationships/customXml" Target="../ink/ink340.xml"/><Relationship Id="rId8" Type="http://schemas.openxmlformats.org/officeDocument/2006/relationships/customXml" Target="../ink/ink174.xml"/><Relationship Id="rId142" Type="http://schemas.openxmlformats.org/officeDocument/2006/relationships/customXml" Target="../ink/ink241.xml"/><Relationship Id="rId184" Type="http://schemas.openxmlformats.org/officeDocument/2006/relationships/customXml" Target="../ink/ink262.xml"/><Relationship Id="rId391" Type="http://schemas.openxmlformats.org/officeDocument/2006/relationships/image" Target="../media/image358.png"/><Relationship Id="rId405" Type="http://schemas.openxmlformats.org/officeDocument/2006/relationships/image" Target="../media/image365.png"/><Relationship Id="rId447" Type="http://schemas.openxmlformats.org/officeDocument/2006/relationships/image" Target="../media/image386.png"/><Relationship Id="rId251" Type="http://schemas.openxmlformats.org/officeDocument/2006/relationships/image" Target="../media/image288.png"/><Relationship Id="rId46" Type="http://schemas.openxmlformats.org/officeDocument/2006/relationships/customXml" Target="../ink/ink193.xml"/><Relationship Id="rId293" Type="http://schemas.openxmlformats.org/officeDocument/2006/relationships/image" Target="../media/image309.png"/><Relationship Id="rId307" Type="http://schemas.openxmlformats.org/officeDocument/2006/relationships/image" Target="../media/image316.png"/><Relationship Id="rId349" Type="http://schemas.openxmlformats.org/officeDocument/2006/relationships/image" Target="../media/image337.png"/><Relationship Id="rId88" Type="http://schemas.openxmlformats.org/officeDocument/2006/relationships/customXml" Target="../ink/ink214.xml"/><Relationship Id="rId111" Type="http://schemas.openxmlformats.org/officeDocument/2006/relationships/image" Target="../media/image220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customXml" Target="../ink/ink275.xml"/><Relationship Id="rId360" Type="http://schemas.openxmlformats.org/officeDocument/2006/relationships/customXml" Target="../ink/ink351.xml"/><Relationship Id="rId416" Type="http://schemas.openxmlformats.org/officeDocument/2006/relationships/customXml" Target="../ink/ink379.xml"/><Relationship Id="rId220" Type="http://schemas.openxmlformats.org/officeDocument/2006/relationships/image" Target="../media/image273.png"/><Relationship Id="rId15" Type="http://schemas.openxmlformats.org/officeDocument/2006/relationships/image" Target="../media/image172.png"/><Relationship Id="rId57" Type="http://schemas.openxmlformats.org/officeDocument/2006/relationships/image" Target="../media/image193.png"/><Relationship Id="rId262" Type="http://schemas.openxmlformats.org/officeDocument/2006/relationships/customXml" Target="../ink/ink302.xml"/><Relationship Id="rId318" Type="http://schemas.openxmlformats.org/officeDocument/2006/relationships/customXml" Target="../ink/ink330.xml"/><Relationship Id="rId99" Type="http://schemas.openxmlformats.org/officeDocument/2006/relationships/image" Target="../media/image214.png"/><Relationship Id="rId122" Type="http://schemas.openxmlformats.org/officeDocument/2006/relationships/customXml" Target="../ink/ink231.xml"/><Relationship Id="rId164" Type="http://schemas.openxmlformats.org/officeDocument/2006/relationships/customXml" Target="../ink/ink252.xml"/><Relationship Id="rId371" Type="http://schemas.openxmlformats.org/officeDocument/2006/relationships/image" Target="../media/image348.png"/><Relationship Id="rId427" Type="http://schemas.openxmlformats.org/officeDocument/2006/relationships/image" Target="../media/image376.png"/><Relationship Id="rId26" Type="http://schemas.openxmlformats.org/officeDocument/2006/relationships/customXml" Target="../ink/ink183.xml"/><Relationship Id="rId231" Type="http://schemas.openxmlformats.org/officeDocument/2006/relationships/customXml" Target="../ink/ink286.xml"/><Relationship Id="rId273" Type="http://schemas.openxmlformats.org/officeDocument/2006/relationships/image" Target="../media/image299.png"/><Relationship Id="rId329" Type="http://schemas.openxmlformats.org/officeDocument/2006/relationships/image" Target="../media/image327.png"/><Relationship Id="rId68" Type="http://schemas.openxmlformats.org/officeDocument/2006/relationships/customXml" Target="../ink/ink204.xml"/><Relationship Id="rId133" Type="http://schemas.openxmlformats.org/officeDocument/2006/relationships/image" Target="../media/image231.png"/><Relationship Id="rId175" Type="http://schemas.openxmlformats.org/officeDocument/2006/relationships/image" Target="../media/image251.png"/><Relationship Id="rId340" Type="http://schemas.openxmlformats.org/officeDocument/2006/relationships/customXml" Target="../ink/ink341.xml"/><Relationship Id="rId200" Type="http://schemas.openxmlformats.org/officeDocument/2006/relationships/customXml" Target="../ink/ink270.xml"/><Relationship Id="rId382" Type="http://schemas.openxmlformats.org/officeDocument/2006/relationships/customXml" Target="../ink/ink362.xml"/><Relationship Id="rId438" Type="http://schemas.openxmlformats.org/officeDocument/2006/relationships/customXml" Target="../ink/ink390.xml"/><Relationship Id="rId242" Type="http://schemas.openxmlformats.org/officeDocument/2006/relationships/image" Target="../media/image284.png"/><Relationship Id="rId284" Type="http://schemas.openxmlformats.org/officeDocument/2006/relationships/customXml" Target="../ink/ink313.xml"/><Relationship Id="rId37" Type="http://schemas.openxmlformats.org/officeDocument/2006/relationships/image" Target="../media/image183.png"/><Relationship Id="rId79" Type="http://schemas.openxmlformats.org/officeDocument/2006/relationships/image" Target="../media/image204.png"/><Relationship Id="rId102" Type="http://schemas.openxmlformats.org/officeDocument/2006/relationships/customXml" Target="../ink/ink221.xml"/><Relationship Id="rId144" Type="http://schemas.openxmlformats.org/officeDocument/2006/relationships/customXml" Target="../ink/ink242.xml"/><Relationship Id="rId90" Type="http://schemas.openxmlformats.org/officeDocument/2006/relationships/customXml" Target="../ink/ink215.xml"/><Relationship Id="rId186" Type="http://schemas.openxmlformats.org/officeDocument/2006/relationships/customXml" Target="../ink/ink263.xml"/><Relationship Id="rId351" Type="http://schemas.openxmlformats.org/officeDocument/2006/relationships/image" Target="../media/image338.png"/><Relationship Id="rId393" Type="http://schemas.openxmlformats.org/officeDocument/2006/relationships/image" Target="../media/image359.png"/><Relationship Id="rId407" Type="http://schemas.openxmlformats.org/officeDocument/2006/relationships/image" Target="../media/image366.png"/><Relationship Id="rId449" Type="http://schemas.openxmlformats.org/officeDocument/2006/relationships/image" Target="../media/image387.png"/><Relationship Id="rId211" Type="http://schemas.openxmlformats.org/officeDocument/2006/relationships/customXml" Target="../ink/ink276.xml"/><Relationship Id="rId253" Type="http://schemas.openxmlformats.org/officeDocument/2006/relationships/image" Target="../media/image289.png"/><Relationship Id="rId295" Type="http://schemas.openxmlformats.org/officeDocument/2006/relationships/image" Target="../media/image310.png"/><Relationship Id="rId309" Type="http://schemas.openxmlformats.org/officeDocument/2006/relationships/image" Target="../media/image317.png"/><Relationship Id="rId48" Type="http://schemas.openxmlformats.org/officeDocument/2006/relationships/customXml" Target="../ink/ink194.xml"/><Relationship Id="rId113" Type="http://schemas.openxmlformats.org/officeDocument/2006/relationships/image" Target="../media/image221.png"/><Relationship Id="rId320" Type="http://schemas.openxmlformats.org/officeDocument/2006/relationships/customXml" Target="../ink/ink331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52.xml"/><Relationship Id="rId418" Type="http://schemas.openxmlformats.org/officeDocument/2006/relationships/customXml" Target="../ink/ink380.xml"/><Relationship Id="rId222" Type="http://schemas.openxmlformats.org/officeDocument/2006/relationships/image" Target="../media/image274.png"/><Relationship Id="rId264" Type="http://schemas.openxmlformats.org/officeDocument/2006/relationships/customXml" Target="../ink/ink303.xml"/><Relationship Id="rId17" Type="http://schemas.openxmlformats.org/officeDocument/2006/relationships/image" Target="../media/image173.png"/><Relationship Id="rId59" Type="http://schemas.openxmlformats.org/officeDocument/2006/relationships/image" Target="../media/image194.png"/><Relationship Id="rId124" Type="http://schemas.openxmlformats.org/officeDocument/2006/relationships/customXml" Target="../ink/ink232.xml"/><Relationship Id="rId70" Type="http://schemas.openxmlformats.org/officeDocument/2006/relationships/customXml" Target="../ink/ink205.xml"/><Relationship Id="rId166" Type="http://schemas.openxmlformats.org/officeDocument/2006/relationships/customXml" Target="../ink/ink253.xml"/><Relationship Id="rId331" Type="http://schemas.openxmlformats.org/officeDocument/2006/relationships/image" Target="../media/image328.png"/><Relationship Id="rId373" Type="http://schemas.openxmlformats.org/officeDocument/2006/relationships/image" Target="../media/image349.png"/><Relationship Id="rId429" Type="http://schemas.openxmlformats.org/officeDocument/2006/relationships/image" Target="../media/image377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87.xml"/><Relationship Id="rId440" Type="http://schemas.openxmlformats.org/officeDocument/2006/relationships/customXml" Target="../ink/ink391.xml"/><Relationship Id="rId28" Type="http://schemas.openxmlformats.org/officeDocument/2006/relationships/customXml" Target="../ink/ink184.xml"/><Relationship Id="rId275" Type="http://schemas.openxmlformats.org/officeDocument/2006/relationships/image" Target="../media/image300.png"/><Relationship Id="rId300" Type="http://schemas.openxmlformats.org/officeDocument/2006/relationships/customXml" Target="../ink/ink321.xml"/><Relationship Id="rId81" Type="http://schemas.openxmlformats.org/officeDocument/2006/relationships/image" Target="../media/image205.png"/><Relationship Id="rId135" Type="http://schemas.openxmlformats.org/officeDocument/2006/relationships/image" Target="../media/image232.png"/><Relationship Id="rId177" Type="http://schemas.openxmlformats.org/officeDocument/2006/relationships/image" Target="../media/image252.png"/><Relationship Id="rId342" Type="http://schemas.openxmlformats.org/officeDocument/2006/relationships/customXml" Target="../ink/ink342.xml"/><Relationship Id="rId384" Type="http://schemas.openxmlformats.org/officeDocument/2006/relationships/customXml" Target="../ink/ink363.xml"/><Relationship Id="rId202" Type="http://schemas.openxmlformats.org/officeDocument/2006/relationships/customXml" Target="../ink/ink271.xml"/><Relationship Id="rId244" Type="http://schemas.openxmlformats.org/officeDocument/2006/relationships/customXml" Target="../ink/ink293.xml"/><Relationship Id="rId39" Type="http://schemas.openxmlformats.org/officeDocument/2006/relationships/image" Target="../media/image184.png"/><Relationship Id="rId286" Type="http://schemas.openxmlformats.org/officeDocument/2006/relationships/customXml" Target="../ink/ink314.xml"/><Relationship Id="rId451" Type="http://schemas.openxmlformats.org/officeDocument/2006/relationships/image" Target="../media/image388.png"/><Relationship Id="rId50" Type="http://schemas.openxmlformats.org/officeDocument/2006/relationships/customXml" Target="../ink/ink195.xml"/><Relationship Id="rId104" Type="http://schemas.openxmlformats.org/officeDocument/2006/relationships/customXml" Target="../ink/ink222.xml"/><Relationship Id="rId146" Type="http://schemas.openxmlformats.org/officeDocument/2006/relationships/customXml" Target="../ink/ink243.xml"/><Relationship Id="rId188" Type="http://schemas.openxmlformats.org/officeDocument/2006/relationships/customXml" Target="../ink/ink264.xml"/><Relationship Id="rId311" Type="http://schemas.openxmlformats.org/officeDocument/2006/relationships/image" Target="../media/image318.png"/><Relationship Id="rId353" Type="http://schemas.openxmlformats.org/officeDocument/2006/relationships/image" Target="../media/image339.png"/><Relationship Id="rId395" Type="http://schemas.openxmlformats.org/officeDocument/2006/relationships/image" Target="../media/image360.png"/><Relationship Id="rId409" Type="http://schemas.openxmlformats.org/officeDocument/2006/relationships/image" Target="../media/image36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1.xml"/><Relationship Id="rId117" Type="http://schemas.openxmlformats.org/officeDocument/2006/relationships/image" Target="../media/image448.png"/><Relationship Id="rId21" Type="http://schemas.openxmlformats.org/officeDocument/2006/relationships/image" Target="../media/image400.png"/><Relationship Id="rId42" Type="http://schemas.openxmlformats.org/officeDocument/2006/relationships/customXml" Target="../ink/ink419.xml"/><Relationship Id="rId47" Type="http://schemas.openxmlformats.org/officeDocument/2006/relationships/image" Target="../media/image413.png"/><Relationship Id="rId63" Type="http://schemas.openxmlformats.org/officeDocument/2006/relationships/image" Target="../media/image421.png"/><Relationship Id="rId68" Type="http://schemas.openxmlformats.org/officeDocument/2006/relationships/customXml" Target="../ink/ink432.xml"/><Relationship Id="rId84" Type="http://schemas.openxmlformats.org/officeDocument/2006/relationships/customXml" Target="../ink/ink440.xml"/><Relationship Id="rId89" Type="http://schemas.openxmlformats.org/officeDocument/2006/relationships/image" Target="../media/image434.png"/><Relationship Id="rId112" Type="http://schemas.openxmlformats.org/officeDocument/2006/relationships/customXml" Target="../ink/ink454.xml"/><Relationship Id="rId16" Type="http://schemas.openxmlformats.org/officeDocument/2006/relationships/customXml" Target="../ink/ink406.xml"/><Relationship Id="rId107" Type="http://schemas.openxmlformats.org/officeDocument/2006/relationships/image" Target="../media/image443.png"/><Relationship Id="rId11" Type="http://schemas.openxmlformats.org/officeDocument/2006/relationships/image" Target="../media/image395.png"/><Relationship Id="rId32" Type="http://schemas.openxmlformats.org/officeDocument/2006/relationships/customXml" Target="../ink/ink414.xml"/><Relationship Id="rId37" Type="http://schemas.openxmlformats.org/officeDocument/2006/relationships/image" Target="../media/image408.png"/><Relationship Id="rId53" Type="http://schemas.openxmlformats.org/officeDocument/2006/relationships/image" Target="../media/image416.png"/><Relationship Id="rId58" Type="http://schemas.openxmlformats.org/officeDocument/2006/relationships/customXml" Target="../ink/ink427.xml"/><Relationship Id="rId74" Type="http://schemas.openxmlformats.org/officeDocument/2006/relationships/customXml" Target="../ink/ink435.xml"/><Relationship Id="rId79" Type="http://schemas.openxmlformats.org/officeDocument/2006/relationships/image" Target="../media/image429.png"/><Relationship Id="rId102" Type="http://schemas.openxmlformats.org/officeDocument/2006/relationships/customXml" Target="../ink/ink449.xml"/><Relationship Id="rId5" Type="http://schemas.openxmlformats.org/officeDocument/2006/relationships/image" Target="../media/image392.png"/><Relationship Id="rId90" Type="http://schemas.openxmlformats.org/officeDocument/2006/relationships/customXml" Target="../ink/ink443.xml"/><Relationship Id="rId95" Type="http://schemas.openxmlformats.org/officeDocument/2006/relationships/image" Target="../media/image437.png"/><Relationship Id="rId22" Type="http://schemas.openxmlformats.org/officeDocument/2006/relationships/customXml" Target="../ink/ink409.xml"/><Relationship Id="rId27" Type="http://schemas.openxmlformats.org/officeDocument/2006/relationships/image" Target="../media/image403.png"/><Relationship Id="rId43" Type="http://schemas.openxmlformats.org/officeDocument/2006/relationships/image" Target="../media/image411.png"/><Relationship Id="rId48" Type="http://schemas.openxmlformats.org/officeDocument/2006/relationships/customXml" Target="../ink/ink422.xml"/><Relationship Id="rId64" Type="http://schemas.openxmlformats.org/officeDocument/2006/relationships/customXml" Target="../ink/ink430.xml"/><Relationship Id="rId69" Type="http://schemas.openxmlformats.org/officeDocument/2006/relationships/image" Target="../media/image424.png"/><Relationship Id="rId113" Type="http://schemas.openxmlformats.org/officeDocument/2006/relationships/image" Target="../media/image446.png"/><Relationship Id="rId118" Type="http://schemas.openxmlformats.org/officeDocument/2006/relationships/customXml" Target="../ink/ink457.xml"/><Relationship Id="rId80" Type="http://schemas.openxmlformats.org/officeDocument/2006/relationships/customXml" Target="../ink/ink438.xml"/><Relationship Id="rId85" Type="http://schemas.openxmlformats.org/officeDocument/2006/relationships/image" Target="../media/image432.png"/><Relationship Id="rId12" Type="http://schemas.openxmlformats.org/officeDocument/2006/relationships/customXml" Target="../ink/ink404.xml"/><Relationship Id="rId17" Type="http://schemas.openxmlformats.org/officeDocument/2006/relationships/image" Target="../media/image398.png"/><Relationship Id="rId33" Type="http://schemas.openxmlformats.org/officeDocument/2006/relationships/image" Target="../media/image406.png"/><Relationship Id="rId38" Type="http://schemas.openxmlformats.org/officeDocument/2006/relationships/customXml" Target="../ink/ink417.xml"/><Relationship Id="rId59" Type="http://schemas.openxmlformats.org/officeDocument/2006/relationships/image" Target="../media/image419.png"/><Relationship Id="rId103" Type="http://schemas.openxmlformats.org/officeDocument/2006/relationships/image" Target="../media/image441.png"/><Relationship Id="rId108" Type="http://schemas.openxmlformats.org/officeDocument/2006/relationships/customXml" Target="../ink/ink452.xml"/><Relationship Id="rId54" Type="http://schemas.openxmlformats.org/officeDocument/2006/relationships/customXml" Target="../ink/ink425.xml"/><Relationship Id="rId70" Type="http://schemas.openxmlformats.org/officeDocument/2006/relationships/customXml" Target="../ink/ink433.xml"/><Relationship Id="rId75" Type="http://schemas.openxmlformats.org/officeDocument/2006/relationships/image" Target="../media/image427.png"/><Relationship Id="rId91" Type="http://schemas.openxmlformats.org/officeDocument/2006/relationships/image" Target="../media/image435.png"/><Relationship Id="rId96" Type="http://schemas.openxmlformats.org/officeDocument/2006/relationships/customXml" Target="../ink/ink4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1.xml"/><Relationship Id="rId23" Type="http://schemas.openxmlformats.org/officeDocument/2006/relationships/image" Target="../media/image401.png"/><Relationship Id="rId28" Type="http://schemas.openxmlformats.org/officeDocument/2006/relationships/customXml" Target="../ink/ink412.xml"/><Relationship Id="rId49" Type="http://schemas.openxmlformats.org/officeDocument/2006/relationships/image" Target="../media/image414.png"/><Relationship Id="rId114" Type="http://schemas.openxmlformats.org/officeDocument/2006/relationships/customXml" Target="../ink/ink455.xml"/><Relationship Id="rId119" Type="http://schemas.openxmlformats.org/officeDocument/2006/relationships/image" Target="../media/image449.png"/><Relationship Id="rId44" Type="http://schemas.openxmlformats.org/officeDocument/2006/relationships/customXml" Target="../ink/ink420.xml"/><Relationship Id="rId60" Type="http://schemas.openxmlformats.org/officeDocument/2006/relationships/customXml" Target="../ink/ink428.xml"/><Relationship Id="rId65" Type="http://schemas.openxmlformats.org/officeDocument/2006/relationships/image" Target="../media/image422.png"/><Relationship Id="rId81" Type="http://schemas.openxmlformats.org/officeDocument/2006/relationships/image" Target="../media/image430.png"/><Relationship Id="rId86" Type="http://schemas.openxmlformats.org/officeDocument/2006/relationships/customXml" Target="../ink/ink441.xml"/><Relationship Id="rId4" Type="http://schemas.openxmlformats.org/officeDocument/2006/relationships/customXml" Target="../ink/ink400.xml"/><Relationship Id="rId9" Type="http://schemas.openxmlformats.org/officeDocument/2006/relationships/image" Target="../media/image394.png"/><Relationship Id="rId13" Type="http://schemas.openxmlformats.org/officeDocument/2006/relationships/image" Target="../media/image396.png"/><Relationship Id="rId18" Type="http://schemas.openxmlformats.org/officeDocument/2006/relationships/customXml" Target="../ink/ink407.xml"/><Relationship Id="rId39" Type="http://schemas.openxmlformats.org/officeDocument/2006/relationships/image" Target="../media/image409.png"/><Relationship Id="rId109" Type="http://schemas.openxmlformats.org/officeDocument/2006/relationships/image" Target="../media/image444.png"/><Relationship Id="rId34" Type="http://schemas.openxmlformats.org/officeDocument/2006/relationships/customXml" Target="../ink/ink415.xml"/><Relationship Id="rId50" Type="http://schemas.openxmlformats.org/officeDocument/2006/relationships/customXml" Target="../ink/ink423.xml"/><Relationship Id="rId55" Type="http://schemas.openxmlformats.org/officeDocument/2006/relationships/image" Target="../media/image417.png"/><Relationship Id="rId76" Type="http://schemas.openxmlformats.org/officeDocument/2006/relationships/customXml" Target="../ink/ink436.xml"/><Relationship Id="rId97" Type="http://schemas.openxmlformats.org/officeDocument/2006/relationships/image" Target="../media/image438.png"/><Relationship Id="rId104" Type="http://schemas.openxmlformats.org/officeDocument/2006/relationships/customXml" Target="../ink/ink450.xml"/><Relationship Id="rId120" Type="http://schemas.openxmlformats.org/officeDocument/2006/relationships/customXml" Target="../ink/ink458.xml"/><Relationship Id="rId7" Type="http://schemas.openxmlformats.org/officeDocument/2006/relationships/image" Target="../media/image393.png"/><Relationship Id="rId71" Type="http://schemas.openxmlformats.org/officeDocument/2006/relationships/image" Target="../media/image425.png"/><Relationship Id="rId92" Type="http://schemas.openxmlformats.org/officeDocument/2006/relationships/customXml" Target="../ink/ink444.xml"/><Relationship Id="rId2" Type="http://schemas.openxmlformats.org/officeDocument/2006/relationships/customXml" Target="../ink/ink399.xml"/><Relationship Id="rId29" Type="http://schemas.openxmlformats.org/officeDocument/2006/relationships/image" Target="../media/image404.png"/><Relationship Id="rId24" Type="http://schemas.openxmlformats.org/officeDocument/2006/relationships/customXml" Target="../ink/ink410.xml"/><Relationship Id="rId40" Type="http://schemas.openxmlformats.org/officeDocument/2006/relationships/customXml" Target="../ink/ink418.xml"/><Relationship Id="rId45" Type="http://schemas.openxmlformats.org/officeDocument/2006/relationships/image" Target="../media/image412.png"/><Relationship Id="rId66" Type="http://schemas.openxmlformats.org/officeDocument/2006/relationships/customXml" Target="../ink/ink431.xml"/><Relationship Id="rId87" Type="http://schemas.openxmlformats.org/officeDocument/2006/relationships/image" Target="../media/image433.png"/><Relationship Id="rId110" Type="http://schemas.openxmlformats.org/officeDocument/2006/relationships/customXml" Target="../ink/ink453.xml"/><Relationship Id="rId115" Type="http://schemas.openxmlformats.org/officeDocument/2006/relationships/image" Target="../media/image447.png"/><Relationship Id="rId61" Type="http://schemas.openxmlformats.org/officeDocument/2006/relationships/image" Target="../media/image420.png"/><Relationship Id="rId82" Type="http://schemas.openxmlformats.org/officeDocument/2006/relationships/customXml" Target="../ink/ink439.xml"/><Relationship Id="rId19" Type="http://schemas.openxmlformats.org/officeDocument/2006/relationships/image" Target="../media/image399.png"/><Relationship Id="rId14" Type="http://schemas.openxmlformats.org/officeDocument/2006/relationships/customXml" Target="../ink/ink405.xml"/><Relationship Id="rId30" Type="http://schemas.openxmlformats.org/officeDocument/2006/relationships/customXml" Target="../ink/ink413.xml"/><Relationship Id="rId35" Type="http://schemas.openxmlformats.org/officeDocument/2006/relationships/image" Target="../media/image407.png"/><Relationship Id="rId56" Type="http://schemas.openxmlformats.org/officeDocument/2006/relationships/customXml" Target="../ink/ink426.xml"/><Relationship Id="rId77" Type="http://schemas.openxmlformats.org/officeDocument/2006/relationships/image" Target="../media/image428.png"/><Relationship Id="rId100" Type="http://schemas.openxmlformats.org/officeDocument/2006/relationships/customXml" Target="../ink/ink448.xml"/><Relationship Id="rId105" Type="http://schemas.openxmlformats.org/officeDocument/2006/relationships/image" Target="../media/image442.png"/><Relationship Id="rId8" Type="http://schemas.openxmlformats.org/officeDocument/2006/relationships/customXml" Target="../ink/ink402.xml"/><Relationship Id="rId51" Type="http://schemas.openxmlformats.org/officeDocument/2006/relationships/image" Target="../media/image415.png"/><Relationship Id="rId72" Type="http://schemas.openxmlformats.org/officeDocument/2006/relationships/customXml" Target="../ink/ink434.xml"/><Relationship Id="rId93" Type="http://schemas.openxmlformats.org/officeDocument/2006/relationships/image" Target="../media/image436.png"/><Relationship Id="rId98" Type="http://schemas.openxmlformats.org/officeDocument/2006/relationships/customXml" Target="../ink/ink447.xml"/><Relationship Id="rId121" Type="http://schemas.openxmlformats.org/officeDocument/2006/relationships/image" Target="../media/image450.png"/><Relationship Id="rId3" Type="http://schemas.openxmlformats.org/officeDocument/2006/relationships/image" Target="../media/image391.png"/><Relationship Id="rId25" Type="http://schemas.openxmlformats.org/officeDocument/2006/relationships/image" Target="../media/image402.png"/><Relationship Id="rId46" Type="http://schemas.openxmlformats.org/officeDocument/2006/relationships/customXml" Target="../ink/ink421.xml"/><Relationship Id="rId67" Type="http://schemas.openxmlformats.org/officeDocument/2006/relationships/image" Target="../media/image423.png"/><Relationship Id="rId116" Type="http://schemas.openxmlformats.org/officeDocument/2006/relationships/customXml" Target="../ink/ink456.xml"/><Relationship Id="rId20" Type="http://schemas.openxmlformats.org/officeDocument/2006/relationships/customXml" Target="../ink/ink408.xml"/><Relationship Id="rId41" Type="http://schemas.openxmlformats.org/officeDocument/2006/relationships/image" Target="../media/image410.png"/><Relationship Id="rId62" Type="http://schemas.openxmlformats.org/officeDocument/2006/relationships/customXml" Target="../ink/ink429.xml"/><Relationship Id="rId83" Type="http://schemas.openxmlformats.org/officeDocument/2006/relationships/image" Target="../media/image431.png"/><Relationship Id="rId88" Type="http://schemas.openxmlformats.org/officeDocument/2006/relationships/customXml" Target="../ink/ink442.xml"/><Relationship Id="rId111" Type="http://schemas.openxmlformats.org/officeDocument/2006/relationships/image" Target="../media/image445.png"/><Relationship Id="rId15" Type="http://schemas.openxmlformats.org/officeDocument/2006/relationships/image" Target="../media/image397.png"/><Relationship Id="rId36" Type="http://schemas.openxmlformats.org/officeDocument/2006/relationships/customXml" Target="../ink/ink416.xml"/><Relationship Id="rId57" Type="http://schemas.openxmlformats.org/officeDocument/2006/relationships/image" Target="../media/image418.png"/><Relationship Id="rId106" Type="http://schemas.openxmlformats.org/officeDocument/2006/relationships/customXml" Target="../ink/ink451.xml"/><Relationship Id="rId10" Type="http://schemas.openxmlformats.org/officeDocument/2006/relationships/customXml" Target="../ink/ink403.xml"/><Relationship Id="rId31" Type="http://schemas.openxmlformats.org/officeDocument/2006/relationships/image" Target="../media/image405.png"/><Relationship Id="rId52" Type="http://schemas.openxmlformats.org/officeDocument/2006/relationships/customXml" Target="../ink/ink424.xml"/><Relationship Id="rId73" Type="http://schemas.openxmlformats.org/officeDocument/2006/relationships/image" Target="../media/image426.png"/><Relationship Id="rId78" Type="http://schemas.openxmlformats.org/officeDocument/2006/relationships/customXml" Target="../ink/ink437.xml"/><Relationship Id="rId94" Type="http://schemas.openxmlformats.org/officeDocument/2006/relationships/customXml" Target="../ink/ink445.xml"/><Relationship Id="rId99" Type="http://schemas.openxmlformats.org/officeDocument/2006/relationships/image" Target="../media/image439.png"/><Relationship Id="rId101" Type="http://schemas.openxmlformats.org/officeDocument/2006/relationships/image" Target="../media/image44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1.xml"/><Relationship Id="rId21" Type="http://schemas.openxmlformats.org/officeDocument/2006/relationships/image" Target="../media/image403.png"/><Relationship Id="rId42" Type="http://schemas.openxmlformats.org/officeDocument/2006/relationships/customXml" Target="../ink/ink479.xml"/><Relationship Id="rId47" Type="http://schemas.openxmlformats.org/officeDocument/2006/relationships/image" Target="../media/image425.png"/><Relationship Id="rId63" Type="http://schemas.openxmlformats.org/officeDocument/2006/relationships/image" Target="../media/image454.png"/><Relationship Id="rId68" Type="http://schemas.openxmlformats.org/officeDocument/2006/relationships/customXml" Target="../ink/ink492.xml"/><Relationship Id="rId84" Type="http://schemas.openxmlformats.org/officeDocument/2006/relationships/customXml" Target="../ink/ink500.xml"/><Relationship Id="rId16" Type="http://schemas.openxmlformats.org/officeDocument/2006/relationships/customXml" Target="../ink/ink466.xml"/><Relationship Id="rId11" Type="http://schemas.openxmlformats.org/officeDocument/2006/relationships/image" Target="../media/image397.png"/><Relationship Id="rId32" Type="http://schemas.openxmlformats.org/officeDocument/2006/relationships/customXml" Target="../ink/ink474.xml"/><Relationship Id="rId37" Type="http://schemas.openxmlformats.org/officeDocument/2006/relationships/image" Target="../media/image417.png"/><Relationship Id="rId53" Type="http://schemas.openxmlformats.org/officeDocument/2006/relationships/image" Target="../media/image432.png"/><Relationship Id="rId58" Type="http://schemas.openxmlformats.org/officeDocument/2006/relationships/customXml" Target="../ink/ink487.xml"/><Relationship Id="rId74" Type="http://schemas.openxmlformats.org/officeDocument/2006/relationships/customXml" Target="../ink/ink495.xml"/><Relationship Id="rId79" Type="http://schemas.openxmlformats.org/officeDocument/2006/relationships/image" Target="../media/image462.png"/><Relationship Id="rId5" Type="http://schemas.openxmlformats.org/officeDocument/2006/relationships/image" Target="../media/image392.png"/><Relationship Id="rId19" Type="http://schemas.openxmlformats.org/officeDocument/2006/relationships/image" Target="../media/image401.png"/><Relationship Id="rId14" Type="http://schemas.openxmlformats.org/officeDocument/2006/relationships/customXml" Target="../ink/ink465.xml"/><Relationship Id="rId22" Type="http://schemas.openxmlformats.org/officeDocument/2006/relationships/customXml" Target="../ink/ink469.xml"/><Relationship Id="rId27" Type="http://schemas.openxmlformats.org/officeDocument/2006/relationships/image" Target="../media/image407.png"/><Relationship Id="rId30" Type="http://schemas.openxmlformats.org/officeDocument/2006/relationships/customXml" Target="../ink/ink473.xml"/><Relationship Id="rId35" Type="http://schemas.openxmlformats.org/officeDocument/2006/relationships/image" Target="../media/image416.png"/><Relationship Id="rId43" Type="http://schemas.openxmlformats.org/officeDocument/2006/relationships/image" Target="../media/image420.png"/><Relationship Id="rId48" Type="http://schemas.openxmlformats.org/officeDocument/2006/relationships/customXml" Target="../ink/ink482.xml"/><Relationship Id="rId56" Type="http://schemas.openxmlformats.org/officeDocument/2006/relationships/customXml" Target="../ink/ink486.xml"/><Relationship Id="rId64" Type="http://schemas.openxmlformats.org/officeDocument/2006/relationships/customXml" Target="../ink/ink490.xml"/><Relationship Id="rId69" Type="http://schemas.openxmlformats.org/officeDocument/2006/relationships/image" Target="../media/image457.png"/><Relationship Id="rId77" Type="http://schemas.openxmlformats.org/officeDocument/2006/relationships/image" Target="../media/image461.png"/><Relationship Id="rId8" Type="http://schemas.openxmlformats.org/officeDocument/2006/relationships/customXml" Target="../ink/ink462.xml"/><Relationship Id="rId51" Type="http://schemas.openxmlformats.org/officeDocument/2006/relationships/image" Target="../media/image427.png"/><Relationship Id="rId72" Type="http://schemas.openxmlformats.org/officeDocument/2006/relationships/customXml" Target="../ink/ink494.xml"/><Relationship Id="rId80" Type="http://schemas.openxmlformats.org/officeDocument/2006/relationships/customXml" Target="../ink/ink498.xml"/><Relationship Id="rId85" Type="http://schemas.openxmlformats.org/officeDocument/2006/relationships/image" Target="../media/image465.png"/><Relationship Id="rId3" Type="http://schemas.openxmlformats.org/officeDocument/2006/relationships/image" Target="../media/image391.png"/><Relationship Id="rId12" Type="http://schemas.openxmlformats.org/officeDocument/2006/relationships/customXml" Target="../ink/ink464.xml"/><Relationship Id="rId17" Type="http://schemas.openxmlformats.org/officeDocument/2006/relationships/image" Target="../media/image400.png"/><Relationship Id="rId25" Type="http://schemas.openxmlformats.org/officeDocument/2006/relationships/image" Target="../media/image406.png"/><Relationship Id="rId33" Type="http://schemas.openxmlformats.org/officeDocument/2006/relationships/image" Target="../media/image413.png"/><Relationship Id="rId38" Type="http://schemas.openxmlformats.org/officeDocument/2006/relationships/customXml" Target="../ink/ink477.xml"/><Relationship Id="rId46" Type="http://schemas.openxmlformats.org/officeDocument/2006/relationships/customXml" Target="../ink/ink481.xml"/><Relationship Id="rId59" Type="http://schemas.openxmlformats.org/officeDocument/2006/relationships/image" Target="../media/image452.png"/><Relationship Id="rId67" Type="http://schemas.openxmlformats.org/officeDocument/2006/relationships/image" Target="../media/image456.png"/><Relationship Id="rId20" Type="http://schemas.openxmlformats.org/officeDocument/2006/relationships/customXml" Target="../ink/ink468.xml"/><Relationship Id="rId41" Type="http://schemas.openxmlformats.org/officeDocument/2006/relationships/image" Target="../media/image419.png"/><Relationship Id="rId54" Type="http://schemas.openxmlformats.org/officeDocument/2006/relationships/customXml" Target="../ink/ink485.xml"/><Relationship Id="rId62" Type="http://schemas.openxmlformats.org/officeDocument/2006/relationships/customXml" Target="../ink/ink489.xml"/><Relationship Id="rId70" Type="http://schemas.openxmlformats.org/officeDocument/2006/relationships/customXml" Target="../ink/ink493.xml"/><Relationship Id="rId75" Type="http://schemas.openxmlformats.org/officeDocument/2006/relationships/image" Target="../media/image460.png"/><Relationship Id="rId83" Type="http://schemas.openxmlformats.org/officeDocument/2006/relationships/image" Target="../media/image4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1.xml"/><Relationship Id="rId15" Type="http://schemas.openxmlformats.org/officeDocument/2006/relationships/image" Target="../media/image399.png"/><Relationship Id="rId23" Type="http://schemas.openxmlformats.org/officeDocument/2006/relationships/image" Target="../media/image404.png"/><Relationship Id="rId28" Type="http://schemas.openxmlformats.org/officeDocument/2006/relationships/customXml" Target="../ink/ink472.xml"/><Relationship Id="rId36" Type="http://schemas.openxmlformats.org/officeDocument/2006/relationships/customXml" Target="../ink/ink476.xml"/><Relationship Id="rId49" Type="http://schemas.openxmlformats.org/officeDocument/2006/relationships/image" Target="../media/image426.png"/><Relationship Id="rId57" Type="http://schemas.openxmlformats.org/officeDocument/2006/relationships/image" Target="../media/image451.png"/><Relationship Id="rId10" Type="http://schemas.openxmlformats.org/officeDocument/2006/relationships/customXml" Target="../ink/ink463.xml"/><Relationship Id="rId31" Type="http://schemas.openxmlformats.org/officeDocument/2006/relationships/image" Target="../media/image412.png"/><Relationship Id="rId44" Type="http://schemas.openxmlformats.org/officeDocument/2006/relationships/customXml" Target="../ink/ink480.xml"/><Relationship Id="rId52" Type="http://schemas.openxmlformats.org/officeDocument/2006/relationships/customXml" Target="../ink/ink484.xml"/><Relationship Id="rId60" Type="http://schemas.openxmlformats.org/officeDocument/2006/relationships/customXml" Target="../ink/ink488.xml"/><Relationship Id="rId65" Type="http://schemas.openxmlformats.org/officeDocument/2006/relationships/image" Target="../media/image455.png"/><Relationship Id="rId73" Type="http://schemas.openxmlformats.org/officeDocument/2006/relationships/image" Target="../media/image459.png"/><Relationship Id="rId78" Type="http://schemas.openxmlformats.org/officeDocument/2006/relationships/customXml" Target="../ink/ink497.xml"/><Relationship Id="rId81" Type="http://schemas.openxmlformats.org/officeDocument/2006/relationships/image" Target="../media/image463.png"/><Relationship Id="rId86" Type="http://schemas.openxmlformats.org/officeDocument/2006/relationships/customXml" Target="../ink/ink501.xml"/><Relationship Id="rId4" Type="http://schemas.openxmlformats.org/officeDocument/2006/relationships/customXml" Target="../ink/ink460.xml"/><Relationship Id="rId9" Type="http://schemas.openxmlformats.org/officeDocument/2006/relationships/image" Target="../media/image394.png"/><Relationship Id="rId13" Type="http://schemas.openxmlformats.org/officeDocument/2006/relationships/image" Target="../media/image398.png"/><Relationship Id="rId18" Type="http://schemas.openxmlformats.org/officeDocument/2006/relationships/customXml" Target="../ink/ink467.xml"/><Relationship Id="rId39" Type="http://schemas.openxmlformats.org/officeDocument/2006/relationships/image" Target="../media/image418.png"/><Relationship Id="rId34" Type="http://schemas.openxmlformats.org/officeDocument/2006/relationships/customXml" Target="../ink/ink475.xml"/><Relationship Id="rId50" Type="http://schemas.openxmlformats.org/officeDocument/2006/relationships/customXml" Target="../ink/ink483.xml"/><Relationship Id="rId55" Type="http://schemas.openxmlformats.org/officeDocument/2006/relationships/image" Target="../media/image440.png"/><Relationship Id="rId76" Type="http://schemas.openxmlformats.org/officeDocument/2006/relationships/customXml" Target="../ink/ink496.xml"/><Relationship Id="rId7" Type="http://schemas.openxmlformats.org/officeDocument/2006/relationships/image" Target="../media/image393.png"/><Relationship Id="rId71" Type="http://schemas.openxmlformats.org/officeDocument/2006/relationships/image" Target="../media/image458.png"/><Relationship Id="rId2" Type="http://schemas.openxmlformats.org/officeDocument/2006/relationships/customXml" Target="../ink/ink459.xml"/><Relationship Id="rId29" Type="http://schemas.openxmlformats.org/officeDocument/2006/relationships/image" Target="../media/image411.png"/><Relationship Id="rId24" Type="http://schemas.openxmlformats.org/officeDocument/2006/relationships/customXml" Target="../ink/ink470.xml"/><Relationship Id="rId40" Type="http://schemas.openxmlformats.org/officeDocument/2006/relationships/customXml" Target="../ink/ink478.xml"/><Relationship Id="rId45" Type="http://schemas.openxmlformats.org/officeDocument/2006/relationships/image" Target="../media/image424.png"/><Relationship Id="rId66" Type="http://schemas.openxmlformats.org/officeDocument/2006/relationships/customXml" Target="../ink/ink491.xml"/><Relationship Id="rId87" Type="http://schemas.openxmlformats.org/officeDocument/2006/relationships/image" Target="../media/image466.png"/><Relationship Id="rId61" Type="http://schemas.openxmlformats.org/officeDocument/2006/relationships/image" Target="../media/image453.png"/><Relationship Id="rId82" Type="http://schemas.openxmlformats.org/officeDocument/2006/relationships/customXml" Target="../ink/ink499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4.xml"/><Relationship Id="rId117" Type="http://schemas.openxmlformats.org/officeDocument/2006/relationships/image" Target="../media/image522.png"/><Relationship Id="rId21" Type="http://schemas.openxmlformats.org/officeDocument/2006/relationships/image" Target="../media/image474.png"/><Relationship Id="rId42" Type="http://schemas.openxmlformats.org/officeDocument/2006/relationships/customXml" Target="../ink/ink522.xml"/><Relationship Id="rId47" Type="http://schemas.openxmlformats.org/officeDocument/2006/relationships/image" Target="../media/image487.png"/><Relationship Id="rId63" Type="http://schemas.openxmlformats.org/officeDocument/2006/relationships/image" Target="../media/image495.png"/><Relationship Id="rId68" Type="http://schemas.openxmlformats.org/officeDocument/2006/relationships/customXml" Target="../ink/ink535.xml"/><Relationship Id="rId84" Type="http://schemas.openxmlformats.org/officeDocument/2006/relationships/customXml" Target="../ink/ink543.xml"/><Relationship Id="rId89" Type="http://schemas.openxmlformats.org/officeDocument/2006/relationships/image" Target="../media/image508.png"/><Relationship Id="rId112" Type="http://schemas.openxmlformats.org/officeDocument/2006/relationships/customXml" Target="../ink/ink557.xml"/><Relationship Id="rId16" Type="http://schemas.openxmlformats.org/officeDocument/2006/relationships/customXml" Target="../ink/ink509.xml"/><Relationship Id="rId107" Type="http://schemas.openxmlformats.org/officeDocument/2006/relationships/image" Target="../media/image517.png"/><Relationship Id="rId11" Type="http://schemas.openxmlformats.org/officeDocument/2006/relationships/image" Target="../media/image469.png"/><Relationship Id="rId32" Type="http://schemas.openxmlformats.org/officeDocument/2006/relationships/customXml" Target="../ink/ink517.xml"/><Relationship Id="rId37" Type="http://schemas.openxmlformats.org/officeDocument/2006/relationships/image" Target="../media/image482.png"/><Relationship Id="rId53" Type="http://schemas.openxmlformats.org/officeDocument/2006/relationships/image" Target="../media/image490.png"/><Relationship Id="rId58" Type="http://schemas.openxmlformats.org/officeDocument/2006/relationships/customXml" Target="../ink/ink530.xml"/><Relationship Id="rId74" Type="http://schemas.openxmlformats.org/officeDocument/2006/relationships/customXml" Target="../ink/ink538.xml"/><Relationship Id="rId79" Type="http://schemas.openxmlformats.org/officeDocument/2006/relationships/image" Target="../media/image503.png"/><Relationship Id="rId102" Type="http://schemas.openxmlformats.org/officeDocument/2006/relationships/customXml" Target="../ink/ink552.xml"/><Relationship Id="rId123" Type="http://schemas.openxmlformats.org/officeDocument/2006/relationships/image" Target="../media/image525.png"/><Relationship Id="rId5" Type="http://schemas.openxmlformats.org/officeDocument/2006/relationships/image" Target="../media/image432.png"/><Relationship Id="rId90" Type="http://schemas.openxmlformats.org/officeDocument/2006/relationships/customXml" Target="../ink/ink546.xml"/><Relationship Id="rId95" Type="http://schemas.openxmlformats.org/officeDocument/2006/relationships/image" Target="../media/image511.png"/><Relationship Id="rId22" Type="http://schemas.openxmlformats.org/officeDocument/2006/relationships/customXml" Target="../ink/ink512.xml"/><Relationship Id="rId27" Type="http://schemas.openxmlformats.org/officeDocument/2006/relationships/image" Target="../media/image477.png"/><Relationship Id="rId43" Type="http://schemas.openxmlformats.org/officeDocument/2006/relationships/image" Target="../media/image485.png"/><Relationship Id="rId48" Type="http://schemas.openxmlformats.org/officeDocument/2006/relationships/customXml" Target="../ink/ink525.xml"/><Relationship Id="rId64" Type="http://schemas.openxmlformats.org/officeDocument/2006/relationships/customXml" Target="../ink/ink533.xml"/><Relationship Id="rId69" Type="http://schemas.openxmlformats.org/officeDocument/2006/relationships/image" Target="../media/image498.png"/><Relationship Id="rId113" Type="http://schemas.openxmlformats.org/officeDocument/2006/relationships/image" Target="../media/image520.png"/><Relationship Id="rId118" Type="http://schemas.openxmlformats.org/officeDocument/2006/relationships/customXml" Target="../ink/ink560.xml"/><Relationship Id="rId80" Type="http://schemas.openxmlformats.org/officeDocument/2006/relationships/customXml" Target="../ink/ink541.xml"/><Relationship Id="rId85" Type="http://schemas.openxmlformats.org/officeDocument/2006/relationships/image" Target="../media/image506.png"/><Relationship Id="rId12" Type="http://schemas.openxmlformats.org/officeDocument/2006/relationships/customXml" Target="../ink/ink507.xml"/><Relationship Id="rId17" Type="http://schemas.openxmlformats.org/officeDocument/2006/relationships/image" Target="../media/image472.png"/><Relationship Id="rId33" Type="http://schemas.openxmlformats.org/officeDocument/2006/relationships/image" Target="../media/image480.png"/><Relationship Id="rId38" Type="http://schemas.openxmlformats.org/officeDocument/2006/relationships/customXml" Target="../ink/ink520.xml"/><Relationship Id="rId59" Type="http://schemas.openxmlformats.org/officeDocument/2006/relationships/image" Target="../media/image493.png"/><Relationship Id="rId103" Type="http://schemas.openxmlformats.org/officeDocument/2006/relationships/image" Target="../media/image515.png"/><Relationship Id="rId108" Type="http://schemas.openxmlformats.org/officeDocument/2006/relationships/customXml" Target="../ink/ink555.xml"/><Relationship Id="rId124" Type="http://schemas.openxmlformats.org/officeDocument/2006/relationships/customXml" Target="../ink/ink563.xml"/><Relationship Id="rId54" Type="http://schemas.openxmlformats.org/officeDocument/2006/relationships/customXml" Target="../ink/ink528.xml"/><Relationship Id="rId70" Type="http://schemas.openxmlformats.org/officeDocument/2006/relationships/customXml" Target="../ink/ink536.xml"/><Relationship Id="rId75" Type="http://schemas.openxmlformats.org/officeDocument/2006/relationships/image" Target="../media/image501.png"/><Relationship Id="rId91" Type="http://schemas.openxmlformats.org/officeDocument/2006/relationships/image" Target="../media/image509.png"/><Relationship Id="rId96" Type="http://schemas.openxmlformats.org/officeDocument/2006/relationships/customXml" Target="../ink/ink5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4.xml"/><Relationship Id="rId23" Type="http://schemas.openxmlformats.org/officeDocument/2006/relationships/image" Target="../media/image475.png"/><Relationship Id="rId28" Type="http://schemas.openxmlformats.org/officeDocument/2006/relationships/customXml" Target="../ink/ink515.xml"/><Relationship Id="rId49" Type="http://schemas.openxmlformats.org/officeDocument/2006/relationships/image" Target="../media/image488.png"/><Relationship Id="rId114" Type="http://schemas.openxmlformats.org/officeDocument/2006/relationships/customXml" Target="../ink/ink558.xml"/><Relationship Id="rId119" Type="http://schemas.openxmlformats.org/officeDocument/2006/relationships/image" Target="../media/image523.png"/><Relationship Id="rId44" Type="http://schemas.openxmlformats.org/officeDocument/2006/relationships/customXml" Target="../ink/ink523.xml"/><Relationship Id="rId60" Type="http://schemas.openxmlformats.org/officeDocument/2006/relationships/customXml" Target="../ink/ink531.xml"/><Relationship Id="rId65" Type="http://schemas.openxmlformats.org/officeDocument/2006/relationships/image" Target="../media/image496.png"/><Relationship Id="rId81" Type="http://schemas.openxmlformats.org/officeDocument/2006/relationships/image" Target="../media/image504.png"/><Relationship Id="rId86" Type="http://schemas.openxmlformats.org/officeDocument/2006/relationships/customXml" Target="../ink/ink544.xml"/><Relationship Id="rId13" Type="http://schemas.openxmlformats.org/officeDocument/2006/relationships/image" Target="../media/image470.png"/><Relationship Id="rId18" Type="http://schemas.openxmlformats.org/officeDocument/2006/relationships/customXml" Target="../ink/ink510.xml"/><Relationship Id="rId39" Type="http://schemas.openxmlformats.org/officeDocument/2006/relationships/image" Target="../media/image483.png"/><Relationship Id="rId109" Type="http://schemas.openxmlformats.org/officeDocument/2006/relationships/image" Target="../media/image518.png"/><Relationship Id="rId34" Type="http://schemas.openxmlformats.org/officeDocument/2006/relationships/customXml" Target="../ink/ink518.xml"/><Relationship Id="rId50" Type="http://schemas.openxmlformats.org/officeDocument/2006/relationships/customXml" Target="../ink/ink526.xml"/><Relationship Id="rId55" Type="http://schemas.openxmlformats.org/officeDocument/2006/relationships/image" Target="../media/image491.png"/><Relationship Id="rId76" Type="http://schemas.openxmlformats.org/officeDocument/2006/relationships/customXml" Target="../ink/ink539.xml"/><Relationship Id="rId97" Type="http://schemas.openxmlformats.org/officeDocument/2006/relationships/image" Target="../media/image512.png"/><Relationship Id="rId104" Type="http://schemas.openxmlformats.org/officeDocument/2006/relationships/customXml" Target="../ink/ink553.xml"/><Relationship Id="rId120" Type="http://schemas.openxmlformats.org/officeDocument/2006/relationships/customXml" Target="../ink/ink561.xml"/><Relationship Id="rId125" Type="http://schemas.openxmlformats.org/officeDocument/2006/relationships/image" Target="../media/image526.png"/><Relationship Id="rId7" Type="http://schemas.openxmlformats.org/officeDocument/2006/relationships/image" Target="../media/image467.png"/><Relationship Id="rId71" Type="http://schemas.openxmlformats.org/officeDocument/2006/relationships/image" Target="../media/image499.png"/><Relationship Id="rId92" Type="http://schemas.openxmlformats.org/officeDocument/2006/relationships/customXml" Target="../ink/ink547.xml"/><Relationship Id="rId2" Type="http://schemas.openxmlformats.org/officeDocument/2006/relationships/customXml" Target="../ink/ink502.xml"/><Relationship Id="rId29" Type="http://schemas.openxmlformats.org/officeDocument/2006/relationships/image" Target="../media/image478.png"/><Relationship Id="rId24" Type="http://schemas.openxmlformats.org/officeDocument/2006/relationships/customXml" Target="../ink/ink513.xml"/><Relationship Id="rId40" Type="http://schemas.openxmlformats.org/officeDocument/2006/relationships/customXml" Target="../ink/ink521.xml"/><Relationship Id="rId45" Type="http://schemas.openxmlformats.org/officeDocument/2006/relationships/image" Target="../media/image486.png"/><Relationship Id="rId66" Type="http://schemas.openxmlformats.org/officeDocument/2006/relationships/customXml" Target="../ink/ink534.xml"/><Relationship Id="rId87" Type="http://schemas.openxmlformats.org/officeDocument/2006/relationships/image" Target="../media/image507.png"/><Relationship Id="rId110" Type="http://schemas.openxmlformats.org/officeDocument/2006/relationships/customXml" Target="../ink/ink556.xml"/><Relationship Id="rId115" Type="http://schemas.openxmlformats.org/officeDocument/2006/relationships/image" Target="../media/image521.png"/><Relationship Id="rId61" Type="http://schemas.openxmlformats.org/officeDocument/2006/relationships/image" Target="../media/image494.png"/><Relationship Id="rId82" Type="http://schemas.openxmlformats.org/officeDocument/2006/relationships/customXml" Target="../ink/ink542.xml"/><Relationship Id="rId19" Type="http://schemas.openxmlformats.org/officeDocument/2006/relationships/image" Target="../media/image473.png"/><Relationship Id="rId14" Type="http://schemas.openxmlformats.org/officeDocument/2006/relationships/customXml" Target="../ink/ink508.xml"/><Relationship Id="rId30" Type="http://schemas.openxmlformats.org/officeDocument/2006/relationships/customXml" Target="../ink/ink516.xml"/><Relationship Id="rId35" Type="http://schemas.openxmlformats.org/officeDocument/2006/relationships/image" Target="../media/image481.png"/><Relationship Id="rId56" Type="http://schemas.openxmlformats.org/officeDocument/2006/relationships/customXml" Target="../ink/ink529.xml"/><Relationship Id="rId77" Type="http://schemas.openxmlformats.org/officeDocument/2006/relationships/image" Target="../media/image502.png"/><Relationship Id="rId100" Type="http://schemas.openxmlformats.org/officeDocument/2006/relationships/customXml" Target="../ink/ink551.xml"/><Relationship Id="rId105" Type="http://schemas.openxmlformats.org/officeDocument/2006/relationships/image" Target="../media/image516.png"/><Relationship Id="rId8" Type="http://schemas.openxmlformats.org/officeDocument/2006/relationships/customXml" Target="../ink/ink505.xml"/><Relationship Id="rId51" Type="http://schemas.openxmlformats.org/officeDocument/2006/relationships/image" Target="../media/image489.png"/><Relationship Id="rId72" Type="http://schemas.openxmlformats.org/officeDocument/2006/relationships/customXml" Target="../ink/ink537.xml"/><Relationship Id="rId93" Type="http://schemas.openxmlformats.org/officeDocument/2006/relationships/image" Target="../media/image510.png"/><Relationship Id="rId98" Type="http://schemas.openxmlformats.org/officeDocument/2006/relationships/customXml" Target="../ink/ink550.xml"/><Relationship Id="rId121" Type="http://schemas.openxmlformats.org/officeDocument/2006/relationships/image" Target="../media/image524.png"/><Relationship Id="rId3" Type="http://schemas.openxmlformats.org/officeDocument/2006/relationships/image" Target="../media/image411.png"/><Relationship Id="rId25" Type="http://schemas.openxmlformats.org/officeDocument/2006/relationships/image" Target="../media/image476.png"/><Relationship Id="rId46" Type="http://schemas.openxmlformats.org/officeDocument/2006/relationships/customXml" Target="../ink/ink524.xml"/><Relationship Id="rId67" Type="http://schemas.openxmlformats.org/officeDocument/2006/relationships/image" Target="../media/image497.png"/><Relationship Id="rId116" Type="http://schemas.openxmlformats.org/officeDocument/2006/relationships/customXml" Target="../ink/ink559.xml"/><Relationship Id="rId20" Type="http://schemas.openxmlformats.org/officeDocument/2006/relationships/customXml" Target="../ink/ink511.xml"/><Relationship Id="rId41" Type="http://schemas.openxmlformats.org/officeDocument/2006/relationships/image" Target="../media/image484.png"/><Relationship Id="rId62" Type="http://schemas.openxmlformats.org/officeDocument/2006/relationships/customXml" Target="../ink/ink532.xml"/><Relationship Id="rId83" Type="http://schemas.openxmlformats.org/officeDocument/2006/relationships/image" Target="../media/image505.png"/><Relationship Id="rId88" Type="http://schemas.openxmlformats.org/officeDocument/2006/relationships/customXml" Target="../ink/ink545.xml"/><Relationship Id="rId111" Type="http://schemas.openxmlformats.org/officeDocument/2006/relationships/image" Target="../media/image519.png"/><Relationship Id="rId15" Type="http://schemas.openxmlformats.org/officeDocument/2006/relationships/image" Target="../media/image471.png"/><Relationship Id="rId36" Type="http://schemas.openxmlformats.org/officeDocument/2006/relationships/customXml" Target="../ink/ink519.xml"/><Relationship Id="rId57" Type="http://schemas.openxmlformats.org/officeDocument/2006/relationships/image" Target="../media/image492.png"/><Relationship Id="rId106" Type="http://schemas.openxmlformats.org/officeDocument/2006/relationships/customXml" Target="../ink/ink554.xml"/><Relationship Id="rId10" Type="http://schemas.openxmlformats.org/officeDocument/2006/relationships/customXml" Target="../ink/ink506.xml"/><Relationship Id="rId31" Type="http://schemas.openxmlformats.org/officeDocument/2006/relationships/image" Target="../media/image479.png"/><Relationship Id="rId52" Type="http://schemas.openxmlformats.org/officeDocument/2006/relationships/customXml" Target="../ink/ink527.xml"/><Relationship Id="rId73" Type="http://schemas.openxmlformats.org/officeDocument/2006/relationships/image" Target="../media/image500.png"/><Relationship Id="rId78" Type="http://schemas.openxmlformats.org/officeDocument/2006/relationships/customXml" Target="../ink/ink540.xml"/><Relationship Id="rId94" Type="http://schemas.openxmlformats.org/officeDocument/2006/relationships/customXml" Target="../ink/ink548.xml"/><Relationship Id="rId99" Type="http://schemas.openxmlformats.org/officeDocument/2006/relationships/image" Target="../media/image513.png"/><Relationship Id="rId101" Type="http://schemas.openxmlformats.org/officeDocument/2006/relationships/image" Target="../media/image514.png"/><Relationship Id="rId122" Type="http://schemas.openxmlformats.org/officeDocument/2006/relationships/customXml" Target="../ink/ink562.xml"/><Relationship Id="rId4" Type="http://schemas.openxmlformats.org/officeDocument/2006/relationships/customXml" Target="../ink/ink503.xml"/><Relationship Id="rId9" Type="http://schemas.openxmlformats.org/officeDocument/2006/relationships/image" Target="../media/image4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7.xml"/><Relationship Id="rId13" Type="http://schemas.openxmlformats.org/officeDocument/2006/relationships/image" Target="../media/image532.png"/><Relationship Id="rId18" Type="http://schemas.openxmlformats.org/officeDocument/2006/relationships/customXml" Target="../ink/ink572.xml"/><Relationship Id="rId26" Type="http://schemas.openxmlformats.org/officeDocument/2006/relationships/customXml" Target="../ink/ink576.xml"/><Relationship Id="rId3" Type="http://schemas.openxmlformats.org/officeDocument/2006/relationships/image" Target="../media/image527.png"/><Relationship Id="rId21" Type="http://schemas.openxmlformats.org/officeDocument/2006/relationships/image" Target="../media/image536.png"/><Relationship Id="rId7" Type="http://schemas.openxmlformats.org/officeDocument/2006/relationships/image" Target="../media/image529.png"/><Relationship Id="rId12" Type="http://schemas.openxmlformats.org/officeDocument/2006/relationships/customXml" Target="../ink/ink569.xml"/><Relationship Id="rId17" Type="http://schemas.openxmlformats.org/officeDocument/2006/relationships/image" Target="../media/image534.png"/><Relationship Id="rId25" Type="http://schemas.openxmlformats.org/officeDocument/2006/relationships/image" Target="../media/image538.png"/><Relationship Id="rId2" Type="http://schemas.openxmlformats.org/officeDocument/2006/relationships/customXml" Target="../ink/ink564.xml"/><Relationship Id="rId16" Type="http://schemas.openxmlformats.org/officeDocument/2006/relationships/customXml" Target="../ink/ink571.xml"/><Relationship Id="rId20" Type="http://schemas.openxmlformats.org/officeDocument/2006/relationships/customXml" Target="../ink/ink573.xml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6.xml"/><Relationship Id="rId11" Type="http://schemas.openxmlformats.org/officeDocument/2006/relationships/image" Target="../media/image531.png"/><Relationship Id="rId24" Type="http://schemas.openxmlformats.org/officeDocument/2006/relationships/customXml" Target="../ink/ink575.xml"/><Relationship Id="rId5" Type="http://schemas.openxmlformats.org/officeDocument/2006/relationships/image" Target="../media/image528.png"/><Relationship Id="rId15" Type="http://schemas.openxmlformats.org/officeDocument/2006/relationships/image" Target="../media/image533.png"/><Relationship Id="rId23" Type="http://schemas.openxmlformats.org/officeDocument/2006/relationships/image" Target="../media/image537.png"/><Relationship Id="rId28" Type="http://schemas.openxmlformats.org/officeDocument/2006/relationships/customXml" Target="../ink/ink577.xml"/><Relationship Id="rId10" Type="http://schemas.openxmlformats.org/officeDocument/2006/relationships/customXml" Target="../ink/ink568.xml"/><Relationship Id="rId19" Type="http://schemas.openxmlformats.org/officeDocument/2006/relationships/image" Target="../media/image535.png"/><Relationship Id="rId31" Type="http://schemas.openxmlformats.org/officeDocument/2006/relationships/image" Target="../media/image541.png"/><Relationship Id="rId4" Type="http://schemas.openxmlformats.org/officeDocument/2006/relationships/customXml" Target="../ink/ink565.xml"/><Relationship Id="rId9" Type="http://schemas.openxmlformats.org/officeDocument/2006/relationships/image" Target="../media/image530.png"/><Relationship Id="rId14" Type="http://schemas.openxmlformats.org/officeDocument/2006/relationships/customXml" Target="../ink/ink570.xml"/><Relationship Id="rId22" Type="http://schemas.openxmlformats.org/officeDocument/2006/relationships/customXml" Target="../ink/ink574.xml"/><Relationship Id="rId27" Type="http://schemas.openxmlformats.org/officeDocument/2006/relationships/image" Target="../media/image539.png"/><Relationship Id="rId30" Type="http://schemas.openxmlformats.org/officeDocument/2006/relationships/customXml" Target="../ink/ink57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9.png"/><Relationship Id="rId21" Type="http://schemas.openxmlformats.org/officeDocument/2006/relationships/image" Target="../media/image551.png"/><Relationship Id="rId42" Type="http://schemas.openxmlformats.org/officeDocument/2006/relationships/customXml" Target="../ink/ink599.xml"/><Relationship Id="rId47" Type="http://schemas.openxmlformats.org/officeDocument/2006/relationships/image" Target="../media/image564.png"/><Relationship Id="rId63" Type="http://schemas.openxmlformats.org/officeDocument/2006/relationships/image" Target="../media/image572.png"/><Relationship Id="rId68" Type="http://schemas.openxmlformats.org/officeDocument/2006/relationships/customXml" Target="../ink/ink612.xml"/><Relationship Id="rId84" Type="http://schemas.openxmlformats.org/officeDocument/2006/relationships/customXml" Target="../ink/ink620.xml"/><Relationship Id="rId89" Type="http://schemas.openxmlformats.org/officeDocument/2006/relationships/image" Target="../media/image585.png"/><Relationship Id="rId112" Type="http://schemas.openxmlformats.org/officeDocument/2006/relationships/customXml" Target="../ink/ink634.xml"/><Relationship Id="rId16" Type="http://schemas.openxmlformats.org/officeDocument/2006/relationships/customXml" Target="../ink/ink586.xml"/><Relationship Id="rId107" Type="http://schemas.openxmlformats.org/officeDocument/2006/relationships/image" Target="../media/image594.png"/><Relationship Id="rId11" Type="http://schemas.openxmlformats.org/officeDocument/2006/relationships/image" Target="../media/image546.png"/><Relationship Id="rId32" Type="http://schemas.openxmlformats.org/officeDocument/2006/relationships/customXml" Target="../ink/ink594.xml"/><Relationship Id="rId37" Type="http://schemas.openxmlformats.org/officeDocument/2006/relationships/image" Target="../media/image559.png"/><Relationship Id="rId53" Type="http://schemas.openxmlformats.org/officeDocument/2006/relationships/image" Target="../media/image567.png"/><Relationship Id="rId58" Type="http://schemas.openxmlformats.org/officeDocument/2006/relationships/customXml" Target="../ink/ink607.xml"/><Relationship Id="rId74" Type="http://schemas.openxmlformats.org/officeDocument/2006/relationships/customXml" Target="../ink/ink615.xml"/><Relationship Id="rId79" Type="http://schemas.openxmlformats.org/officeDocument/2006/relationships/image" Target="../media/image580.png"/><Relationship Id="rId102" Type="http://schemas.openxmlformats.org/officeDocument/2006/relationships/customXml" Target="../ink/ink629.xml"/><Relationship Id="rId123" Type="http://schemas.openxmlformats.org/officeDocument/2006/relationships/image" Target="../media/image602.png"/><Relationship Id="rId128" Type="http://schemas.openxmlformats.org/officeDocument/2006/relationships/customXml" Target="../ink/ink642.xml"/><Relationship Id="rId5" Type="http://schemas.openxmlformats.org/officeDocument/2006/relationships/image" Target="../media/image543.png"/><Relationship Id="rId90" Type="http://schemas.openxmlformats.org/officeDocument/2006/relationships/customXml" Target="../ink/ink623.xml"/><Relationship Id="rId95" Type="http://schemas.openxmlformats.org/officeDocument/2006/relationships/image" Target="../media/image588.png"/><Relationship Id="rId22" Type="http://schemas.openxmlformats.org/officeDocument/2006/relationships/customXml" Target="../ink/ink589.xml"/><Relationship Id="rId27" Type="http://schemas.openxmlformats.org/officeDocument/2006/relationships/image" Target="../media/image554.png"/><Relationship Id="rId43" Type="http://schemas.openxmlformats.org/officeDocument/2006/relationships/image" Target="../media/image562.png"/><Relationship Id="rId48" Type="http://schemas.openxmlformats.org/officeDocument/2006/relationships/customXml" Target="../ink/ink602.xml"/><Relationship Id="rId64" Type="http://schemas.openxmlformats.org/officeDocument/2006/relationships/customXml" Target="../ink/ink610.xml"/><Relationship Id="rId69" Type="http://schemas.openxmlformats.org/officeDocument/2006/relationships/image" Target="../media/image575.png"/><Relationship Id="rId113" Type="http://schemas.openxmlformats.org/officeDocument/2006/relationships/image" Target="../media/image597.png"/><Relationship Id="rId118" Type="http://schemas.openxmlformats.org/officeDocument/2006/relationships/customXml" Target="../ink/ink637.xml"/><Relationship Id="rId80" Type="http://schemas.openxmlformats.org/officeDocument/2006/relationships/customXml" Target="../ink/ink618.xml"/><Relationship Id="rId85" Type="http://schemas.openxmlformats.org/officeDocument/2006/relationships/image" Target="../media/image583.png"/><Relationship Id="rId12" Type="http://schemas.openxmlformats.org/officeDocument/2006/relationships/customXml" Target="../ink/ink584.xml"/><Relationship Id="rId17" Type="http://schemas.openxmlformats.org/officeDocument/2006/relationships/image" Target="../media/image549.png"/><Relationship Id="rId33" Type="http://schemas.openxmlformats.org/officeDocument/2006/relationships/image" Target="../media/image557.png"/><Relationship Id="rId38" Type="http://schemas.openxmlformats.org/officeDocument/2006/relationships/customXml" Target="../ink/ink597.xml"/><Relationship Id="rId59" Type="http://schemas.openxmlformats.org/officeDocument/2006/relationships/image" Target="../media/image570.png"/><Relationship Id="rId103" Type="http://schemas.openxmlformats.org/officeDocument/2006/relationships/image" Target="../media/image592.png"/><Relationship Id="rId108" Type="http://schemas.openxmlformats.org/officeDocument/2006/relationships/customXml" Target="../ink/ink632.xml"/><Relationship Id="rId124" Type="http://schemas.openxmlformats.org/officeDocument/2006/relationships/customXml" Target="../ink/ink640.xml"/><Relationship Id="rId129" Type="http://schemas.openxmlformats.org/officeDocument/2006/relationships/image" Target="../media/image605.png"/><Relationship Id="rId54" Type="http://schemas.openxmlformats.org/officeDocument/2006/relationships/customXml" Target="../ink/ink605.xml"/><Relationship Id="rId70" Type="http://schemas.openxmlformats.org/officeDocument/2006/relationships/customXml" Target="../ink/ink613.xml"/><Relationship Id="rId75" Type="http://schemas.openxmlformats.org/officeDocument/2006/relationships/image" Target="../media/image578.png"/><Relationship Id="rId91" Type="http://schemas.openxmlformats.org/officeDocument/2006/relationships/image" Target="../media/image586.png"/><Relationship Id="rId96" Type="http://schemas.openxmlformats.org/officeDocument/2006/relationships/customXml" Target="../ink/ink6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1.xml"/><Relationship Id="rId23" Type="http://schemas.openxmlformats.org/officeDocument/2006/relationships/image" Target="../media/image552.png"/><Relationship Id="rId28" Type="http://schemas.openxmlformats.org/officeDocument/2006/relationships/customXml" Target="../ink/ink592.xml"/><Relationship Id="rId49" Type="http://schemas.openxmlformats.org/officeDocument/2006/relationships/image" Target="../media/image565.png"/><Relationship Id="rId114" Type="http://schemas.openxmlformats.org/officeDocument/2006/relationships/customXml" Target="../ink/ink635.xml"/><Relationship Id="rId119" Type="http://schemas.openxmlformats.org/officeDocument/2006/relationships/image" Target="../media/image600.png"/><Relationship Id="rId44" Type="http://schemas.openxmlformats.org/officeDocument/2006/relationships/customXml" Target="../ink/ink600.xml"/><Relationship Id="rId60" Type="http://schemas.openxmlformats.org/officeDocument/2006/relationships/customXml" Target="../ink/ink608.xml"/><Relationship Id="rId65" Type="http://schemas.openxmlformats.org/officeDocument/2006/relationships/image" Target="../media/image573.png"/><Relationship Id="rId81" Type="http://schemas.openxmlformats.org/officeDocument/2006/relationships/image" Target="../media/image581.png"/><Relationship Id="rId86" Type="http://schemas.openxmlformats.org/officeDocument/2006/relationships/customXml" Target="../ink/ink621.xml"/><Relationship Id="rId13" Type="http://schemas.openxmlformats.org/officeDocument/2006/relationships/image" Target="../media/image547.png"/><Relationship Id="rId18" Type="http://schemas.openxmlformats.org/officeDocument/2006/relationships/customXml" Target="../ink/ink587.xml"/><Relationship Id="rId39" Type="http://schemas.openxmlformats.org/officeDocument/2006/relationships/image" Target="../media/image560.png"/><Relationship Id="rId109" Type="http://schemas.openxmlformats.org/officeDocument/2006/relationships/image" Target="../media/image595.png"/><Relationship Id="rId34" Type="http://schemas.openxmlformats.org/officeDocument/2006/relationships/customXml" Target="../ink/ink595.xml"/><Relationship Id="rId50" Type="http://schemas.openxmlformats.org/officeDocument/2006/relationships/customXml" Target="../ink/ink603.xml"/><Relationship Id="rId55" Type="http://schemas.openxmlformats.org/officeDocument/2006/relationships/image" Target="../media/image568.png"/><Relationship Id="rId76" Type="http://schemas.openxmlformats.org/officeDocument/2006/relationships/customXml" Target="../ink/ink616.xml"/><Relationship Id="rId97" Type="http://schemas.openxmlformats.org/officeDocument/2006/relationships/image" Target="../media/image589.png"/><Relationship Id="rId104" Type="http://schemas.openxmlformats.org/officeDocument/2006/relationships/customXml" Target="../ink/ink630.xml"/><Relationship Id="rId120" Type="http://schemas.openxmlformats.org/officeDocument/2006/relationships/customXml" Target="../ink/ink638.xml"/><Relationship Id="rId125" Type="http://schemas.openxmlformats.org/officeDocument/2006/relationships/image" Target="../media/image603.png"/><Relationship Id="rId7" Type="http://schemas.openxmlformats.org/officeDocument/2006/relationships/image" Target="../media/image544.png"/><Relationship Id="rId71" Type="http://schemas.openxmlformats.org/officeDocument/2006/relationships/image" Target="../media/image576.png"/><Relationship Id="rId92" Type="http://schemas.openxmlformats.org/officeDocument/2006/relationships/customXml" Target="../ink/ink624.xml"/><Relationship Id="rId2" Type="http://schemas.openxmlformats.org/officeDocument/2006/relationships/customXml" Target="../ink/ink579.xml"/><Relationship Id="rId29" Type="http://schemas.openxmlformats.org/officeDocument/2006/relationships/image" Target="../media/image555.png"/><Relationship Id="rId24" Type="http://schemas.openxmlformats.org/officeDocument/2006/relationships/customXml" Target="../ink/ink590.xml"/><Relationship Id="rId40" Type="http://schemas.openxmlformats.org/officeDocument/2006/relationships/customXml" Target="../ink/ink598.xml"/><Relationship Id="rId45" Type="http://schemas.openxmlformats.org/officeDocument/2006/relationships/image" Target="../media/image563.png"/><Relationship Id="rId66" Type="http://schemas.openxmlformats.org/officeDocument/2006/relationships/customXml" Target="../ink/ink611.xml"/><Relationship Id="rId87" Type="http://schemas.openxmlformats.org/officeDocument/2006/relationships/image" Target="../media/image584.png"/><Relationship Id="rId110" Type="http://schemas.openxmlformats.org/officeDocument/2006/relationships/customXml" Target="../ink/ink633.xml"/><Relationship Id="rId115" Type="http://schemas.openxmlformats.org/officeDocument/2006/relationships/image" Target="../media/image598.png"/><Relationship Id="rId61" Type="http://schemas.openxmlformats.org/officeDocument/2006/relationships/image" Target="../media/image571.png"/><Relationship Id="rId82" Type="http://schemas.openxmlformats.org/officeDocument/2006/relationships/customXml" Target="../ink/ink619.xml"/><Relationship Id="rId19" Type="http://schemas.openxmlformats.org/officeDocument/2006/relationships/image" Target="../media/image550.png"/><Relationship Id="rId14" Type="http://schemas.openxmlformats.org/officeDocument/2006/relationships/customXml" Target="../ink/ink585.xml"/><Relationship Id="rId30" Type="http://schemas.openxmlformats.org/officeDocument/2006/relationships/customXml" Target="../ink/ink593.xml"/><Relationship Id="rId35" Type="http://schemas.openxmlformats.org/officeDocument/2006/relationships/image" Target="../media/image558.png"/><Relationship Id="rId56" Type="http://schemas.openxmlformats.org/officeDocument/2006/relationships/customXml" Target="../ink/ink606.xml"/><Relationship Id="rId77" Type="http://schemas.openxmlformats.org/officeDocument/2006/relationships/image" Target="../media/image579.png"/><Relationship Id="rId100" Type="http://schemas.openxmlformats.org/officeDocument/2006/relationships/customXml" Target="../ink/ink628.xml"/><Relationship Id="rId105" Type="http://schemas.openxmlformats.org/officeDocument/2006/relationships/image" Target="../media/image593.png"/><Relationship Id="rId126" Type="http://schemas.openxmlformats.org/officeDocument/2006/relationships/customXml" Target="../ink/ink641.xml"/><Relationship Id="rId8" Type="http://schemas.openxmlformats.org/officeDocument/2006/relationships/customXml" Target="../ink/ink582.xml"/><Relationship Id="rId51" Type="http://schemas.openxmlformats.org/officeDocument/2006/relationships/image" Target="../media/image566.png"/><Relationship Id="rId72" Type="http://schemas.openxmlformats.org/officeDocument/2006/relationships/customXml" Target="../ink/ink614.xml"/><Relationship Id="rId93" Type="http://schemas.openxmlformats.org/officeDocument/2006/relationships/image" Target="../media/image587.png"/><Relationship Id="rId98" Type="http://schemas.openxmlformats.org/officeDocument/2006/relationships/customXml" Target="../ink/ink627.xml"/><Relationship Id="rId121" Type="http://schemas.openxmlformats.org/officeDocument/2006/relationships/image" Target="../media/image601.png"/><Relationship Id="rId3" Type="http://schemas.openxmlformats.org/officeDocument/2006/relationships/image" Target="../media/image542.png"/><Relationship Id="rId25" Type="http://schemas.openxmlformats.org/officeDocument/2006/relationships/image" Target="../media/image553.png"/><Relationship Id="rId46" Type="http://schemas.openxmlformats.org/officeDocument/2006/relationships/customXml" Target="../ink/ink601.xml"/><Relationship Id="rId67" Type="http://schemas.openxmlformats.org/officeDocument/2006/relationships/image" Target="../media/image574.png"/><Relationship Id="rId116" Type="http://schemas.openxmlformats.org/officeDocument/2006/relationships/customXml" Target="../ink/ink636.xml"/><Relationship Id="rId20" Type="http://schemas.openxmlformats.org/officeDocument/2006/relationships/customXml" Target="../ink/ink588.xml"/><Relationship Id="rId41" Type="http://schemas.openxmlformats.org/officeDocument/2006/relationships/image" Target="../media/image561.png"/><Relationship Id="rId62" Type="http://schemas.openxmlformats.org/officeDocument/2006/relationships/customXml" Target="../ink/ink609.xml"/><Relationship Id="rId83" Type="http://schemas.openxmlformats.org/officeDocument/2006/relationships/image" Target="../media/image582.png"/><Relationship Id="rId88" Type="http://schemas.openxmlformats.org/officeDocument/2006/relationships/customXml" Target="../ink/ink622.xml"/><Relationship Id="rId111" Type="http://schemas.openxmlformats.org/officeDocument/2006/relationships/image" Target="../media/image596.png"/><Relationship Id="rId15" Type="http://schemas.openxmlformats.org/officeDocument/2006/relationships/image" Target="../media/image548.png"/><Relationship Id="rId36" Type="http://schemas.openxmlformats.org/officeDocument/2006/relationships/customXml" Target="../ink/ink596.xml"/><Relationship Id="rId57" Type="http://schemas.openxmlformats.org/officeDocument/2006/relationships/image" Target="../media/image569.png"/><Relationship Id="rId106" Type="http://schemas.openxmlformats.org/officeDocument/2006/relationships/customXml" Target="../ink/ink631.xml"/><Relationship Id="rId127" Type="http://schemas.openxmlformats.org/officeDocument/2006/relationships/image" Target="../media/image604.png"/><Relationship Id="rId10" Type="http://schemas.openxmlformats.org/officeDocument/2006/relationships/customXml" Target="../ink/ink583.xml"/><Relationship Id="rId31" Type="http://schemas.openxmlformats.org/officeDocument/2006/relationships/image" Target="../media/image556.png"/><Relationship Id="rId52" Type="http://schemas.openxmlformats.org/officeDocument/2006/relationships/customXml" Target="../ink/ink604.xml"/><Relationship Id="rId73" Type="http://schemas.openxmlformats.org/officeDocument/2006/relationships/image" Target="../media/image577.png"/><Relationship Id="rId78" Type="http://schemas.openxmlformats.org/officeDocument/2006/relationships/customXml" Target="../ink/ink617.xml"/><Relationship Id="rId94" Type="http://schemas.openxmlformats.org/officeDocument/2006/relationships/customXml" Target="../ink/ink625.xml"/><Relationship Id="rId99" Type="http://schemas.openxmlformats.org/officeDocument/2006/relationships/image" Target="../media/image590.png"/><Relationship Id="rId101" Type="http://schemas.openxmlformats.org/officeDocument/2006/relationships/image" Target="../media/image591.png"/><Relationship Id="rId122" Type="http://schemas.openxmlformats.org/officeDocument/2006/relationships/customXml" Target="../ink/ink639.xml"/><Relationship Id="rId4" Type="http://schemas.openxmlformats.org/officeDocument/2006/relationships/customXml" Target="../ink/ink580.xml"/><Relationship Id="rId9" Type="http://schemas.openxmlformats.org/officeDocument/2006/relationships/image" Target="../media/image545.png"/><Relationship Id="rId26" Type="http://schemas.openxmlformats.org/officeDocument/2006/relationships/customXml" Target="../ink/ink5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91C-EE74-4781-802E-96B6FDDCE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912CE-C644-469A-99A9-82CEF3519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Arif Sasongko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DAB8B1-27EB-400E-AFAC-148AF4E6D2D5}"/>
                  </a:ext>
                </a:extLst>
              </p14:cNvPr>
              <p14:cNvContentPartPr/>
              <p14:nvPr/>
            </p14:nvContentPartPr>
            <p14:xfrm>
              <a:off x="88920" y="75960"/>
              <a:ext cx="11493720" cy="680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DAB8B1-27EB-400E-AFAC-148AF4E6D2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" y="66600"/>
                <a:ext cx="11512440" cy="68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A5BB5A-80A0-4D99-8CF6-9080B2538B6C}"/>
                  </a:ext>
                </a:extLst>
              </p14:cNvPr>
              <p14:cNvContentPartPr/>
              <p14:nvPr/>
            </p14:nvContentPartPr>
            <p14:xfrm>
              <a:off x="11034240" y="2965898"/>
              <a:ext cx="183600" cy="29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A5BB5A-80A0-4D99-8CF6-9080B2538B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25240" y="2957258"/>
                <a:ext cx="20124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3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E2533DC-A61D-4941-A0D7-D73905D64D99}"/>
              </a:ext>
            </a:extLst>
          </p:cNvPr>
          <p:cNvGrpSpPr/>
          <p:nvPr/>
        </p:nvGrpSpPr>
        <p:grpSpPr>
          <a:xfrm>
            <a:off x="1370051" y="708698"/>
            <a:ext cx="1845360" cy="732240"/>
            <a:chOff x="1370051" y="708698"/>
            <a:chExt cx="1845360" cy="7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476144-E0FF-457D-B091-4A393ADBF124}"/>
                    </a:ext>
                  </a:extLst>
                </p14:cNvPr>
                <p14:cNvContentPartPr/>
                <p14:nvPr/>
              </p14:nvContentPartPr>
              <p14:xfrm>
                <a:off x="1370051" y="708698"/>
                <a:ext cx="278280" cy="670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476144-E0FF-457D-B091-4A393ADBF1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1411" y="700058"/>
                  <a:ext cx="29592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4170DD-E4D5-449F-A96A-3D5586999DD8}"/>
                    </a:ext>
                  </a:extLst>
                </p14:cNvPr>
                <p14:cNvContentPartPr/>
                <p14:nvPr/>
              </p14:nvContentPartPr>
              <p14:xfrm>
                <a:off x="1595771" y="739658"/>
                <a:ext cx="261000" cy="701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4170DD-E4D5-449F-A96A-3D5586999D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87131" y="731018"/>
                  <a:ext cx="27864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1FBF59-4C00-4FE6-A7D4-4A7117742007}"/>
                    </a:ext>
                  </a:extLst>
                </p14:cNvPr>
                <p14:cNvContentPartPr/>
                <p14:nvPr/>
              </p14:nvContentPartPr>
              <p14:xfrm>
                <a:off x="1453571" y="1192178"/>
                <a:ext cx="246600" cy="5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1FBF59-4C00-4FE6-A7D4-4A71177420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44571" y="1183178"/>
                  <a:ext cx="264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78BFC4-F451-4FD7-B8A6-8EA66D581161}"/>
                    </a:ext>
                  </a:extLst>
                </p14:cNvPr>
                <p14:cNvContentPartPr/>
                <p14:nvPr/>
              </p14:nvContentPartPr>
              <p14:xfrm>
                <a:off x="2128211" y="1015418"/>
                <a:ext cx="571680" cy="11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78BFC4-F451-4FD7-B8A6-8EA66D5811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19211" y="1006418"/>
                  <a:ext cx="589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6E7CE5-BDB9-4FA1-8F00-E8BDE2B702E2}"/>
                    </a:ext>
                  </a:extLst>
                </p14:cNvPr>
                <p14:cNvContentPartPr/>
                <p14:nvPr/>
              </p14:nvContentPartPr>
              <p14:xfrm>
                <a:off x="2388491" y="942338"/>
                <a:ext cx="69120" cy="45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6E7CE5-BDB9-4FA1-8F00-E8BDE2B702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79491" y="933338"/>
                  <a:ext cx="867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470F08-94C7-4403-BFEE-73693172682D}"/>
                    </a:ext>
                  </a:extLst>
                </p14:cNvPr>
                <p14:cNvContentPartPr/>
                <p14:nvPr/>
              </p14:nvContentPartPr>
              <p14:xfrm>
                <a:off x="2829131" y="880418"/>
                <a:ext cx="138600" cy="441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470F08-94C7-4403-BFEE-7369317268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20131" y="871778"/>
                  <a:ext cx="1562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2E890A-A5AE-4CEC-9FC5-ECAA02B5E5C0}"/>
                    </a:ext>
                  </a:extLst>
                </p14:cNvPr>
                <p14:cNvContentPartPr/>
                <p14:nvPr/>
              </p14:nvContentPartPr>
              <p14:xfrm>
                <a:off x="2803931" y="833258"/>
                <a:ext cx="411480" cy="576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2E890A-A5AE-4CEC-9FC5-ECAA02B5E5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95291" y="824618"/>
                  <a:ext cx="429120" cy="59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85397A-FF7D-4043-B8DE-722F03646642}"/>
                  </a:ext>
                </a:extLst>
              </p14:cNvPr>
              <p14:cNvContentPartPr/>
              <p14:nvPr/>
            </p14:nvContentPartPr>
            <p14:xfrm>
              <a:off x="3790691" y="1084178"/>
              <a:ext cx="1271880" cy="236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85397A-FF7D-4043-B8DE-722F036466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82051" y="1075178"/>
                <a:ext cx="128952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2357DEA-E36D-4CBE-AC4A-866660DDAC7A}"/>
              </a:ext>
            </a:extLst>
          </p:cNvPr>
          <p:cNvGrpSpPr/>
          <p:nvPr/>
        </p:nvGrpSpPr>
        <p:grpSpPr>
          <a:xfrm>
            <a:off x="5783651" y="419978"/>
            <a:ext cx="1712160" cy="2805120"/>
            <a:chOff x="5783651" y="419978"/>
            <a:chExt cx="1712160" cy="28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7FC991-BF28-4EF5-951E-DCA53452B090}"/>
                    </a:ext>
                  </a:extLst>
                </p14:cNvPr>
                <p14:cNvContentPartPr/>
                <p14:nvPr/>
              </p14:nvContentPartPr>
              <p14:xfrm>
                <a:off x="5843771" y="445178"/>
                <a:ext cx="268920" cy="38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7FC991-BF28-4EF5-951E-DCA53452B0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35131" y="436178"/>
                  <a:ext cx="286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B12F27-2611-464D-A045-BEACD11F8242}"/>
                    </a:ext>
                  </a:extLst>
                </p14:cNvPr>
                <p14:cNvContentPartPr/>
                <p14:nvPr/>
              </p14:nvContentPartPr>
              <p14:xfrm>
                <a:off x="5853131" y="689618"/>
                <a:ext cx="213840" cy="1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B12F27-2611-464D-A045-BEACD11F82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44491" y="680618"/>
                  <a:ext cx="231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301F0D-388D-4C8E-8CBF-E50028E30777}"/>
                    </a:ext>
                  </a:extLst>
                </p14:cNvPr>
                <p14:cNvContentPartPr/>
                <p14:nvPr/>
              </p14:nvContentPartPr>
              <p14:xfrm>
                <a:off x="6945011" y="477578"/>
                <a:ext cx="313200" cy="429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301F0D-388D-4C8E-8CBF-E50028E307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36011" y="468578"/>
                  <a:ext cx="3308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C82908-FFDD-4BB6-B9FC-CE6478B5D057}"/>
                    </a:ext>
                  </a:extLst>
                </p14:cNvPr>
                <p14:cNvContentPartPr/>
                <p14:nvPr/>
              </p14:nvContentPartPr>
              <p14:xfrm>
                <a:off x="6595451" y="419978"/>
                <a:ext cx="125280" cy="280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C82908-FFDD-4BB6-B9FC-CE6478B5D0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86811" y="411338"/>
                  <a:ext cx="142920" cy="28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EF44FD-3D65-4A57-8946-FEAF4FAC1D88}"/>
                    </a:ext>
                  </a:extLst>
                </p14:cNvPr>
                <p14:cNvContentPartPr/>
                <p14:nvPr/>
              </p14:nvContentPartPr>
              <p14:xfrm>
                <a:off x="5783651" y="967538"/>
                <a:ext cx="1712160" cy="141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EF44FD-3D65-4A57-8946-FEAF4FAC1D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75011" y="958898"/>
                  <a:ext cx="1729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C03FFBB-1D7D-46E5-BD7C-4C3FA6B29251}"/>
                    </a:ext>
                  </a:extLst>
                </p14:cNvPr>
                <p14:cNvContentPartPr/>
                <p14:nvPr/>
              </p14:nvContentPartPr>
              <p14:xfrm>
                <a:off x="6175331" y="1281818"/>
                <a:ext cx="60480" cy="307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C03FFBB-1D7D-46E5-BD7C-4C3FA6B292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66691" y="1273178"/>
                  <a:ext cx="781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708964-040D-4443-965F-7567074CFBA0}"/>
                    </a:ext>
                  </a:extLst>
                </p14:cNvPr>
                <p14:cNvContentPartPr/>
                <p14:nvPr/>
              </p14:nvContentPartPr>
              <p14:xfrm>
                <a:off x="6014411" y="1426178"/>
                <a:ext cx="475920" cy="25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708964-040D-4443-965F-7567074CFB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05411" y="1417178"/>
                  <a:ext cx="493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2158A4-7DAA-4F55-B831-C16B6D86DDF0}"/>
                    </a:ext>
                  </a:extLst>
                </p14:cNvPr>
                <p14:cNvContentPartPr/>
                <p14:nvPr/>
              </p14:nvContentPartPr>
              <p14:xfrm>
                <a:off x="7055531" y="1401338"/>
                <a:ext cx="391320" cy="30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2158A4-7DAA-4F55-B831-C16B6D86DD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46531" y="1392338"/>
                  <a:ext cx="408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FDB6B5-3BD7-422C-87D6-FAFC47685C3A}"/>
                    </a:ext>
                  </a:extLst>
                </p14:cNvPr>
                <p14:cNvContentPartPr/>
                <p14:nvPr/>
              </p14:nvContentPartPr>
              <p14:xfrm>
                <a:off x="7230491" y="1334018"/>
                <a:ext cx="55800" cy="29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FDB6B5-3BD7-422C-87D6-FAFC47685C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21851" y="1325018"/>
                  <a:ext cx="73440" cy="30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66F4807-191C-4E88-84A6-564DA360E568}"/>
                  </a:ext>
                </a:extLst>
              </p14:cNvPr>
              <p14:cNvContentPartPr/>
              <p14:nvPr/>
            </p14:nvContentPartPr>
            <p14:xfrm>
              <a:off x="8261531" y="1166258"/>
              <a:ext cx="368640" cy="273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66F4807-191C-4E88-84A6-564DA360E5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52891" y="1157618"/>
                <a:ext cx="3862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447750-407E-40A1-A441-843166C7A254}"/>
                  </a:ext>
                </a:extLst>
              </p14:cNvPr>
              <p14:cNvContentPartPr/>
              <p14:nvPr/>
            </p14:nvContentPartPr>
            <p14:xfrm>
              <a:off x="8326331" y="2750258"/>
              <a:ext cx="344880" cy="355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447750-407E-40A1-A441-843166C7A25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17331" y="2741258"/>
                <a:ext cx="3625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34AC386-8AB8-44EC-9168-1D2B71FCE429}"/>
                  </a:ext>
                </a:extLst>
              </p14:cNvPr>
              <p14:cNvContentPartPr/>
              <p14:nvPr/>
            </p14:nvContentPartPr>
            <p14:xfrm>
              <a:off x="502811" y="2770418"/>
              <a:ext cx="257760" cy="318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34AC386-8AB8-44EC-9168-1D2B71FCE4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4171" y="2761418"/>
                <a:ext cx="2754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54D248D-2F5A-421F-9ECA-00AB9BE5F118}"/>
                  </a:ext>
                </a:extLst>
              </p14:cNvPr>
              <p14:cNvContentPartPr/>
              <p14:nvPr/>
            </p14:nvContentPartPr>
            <p14:xfrm>
              <a:off x="896291" y="2790578"/>
              <a:ext cx="14400" cy="338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54D248D-2F5A-421F-9ECA-00AB9BE5F11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7291" y="2781578"/>
                <a:ext cx="320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225E69F-146A-4295-A31C-F759F4C642BD}"/>
                  </a:ext>
                </a:extLst>
              </p14:cNvPr>
              <p14:cNvContentPartPr/>
              <p14:nvPr/>
            </p14:nvContentPartPr>
            <p14:xfrm>
              <a:off x="394091" y="2665658"/>
              <a:ext cx="508680" cy="630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225E69F-146A-4295-A31C-F759F4C642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5451" y="2656658"/>
                <a:ext cx="52632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2DF0703-4E8E-4910-B320-962C774867F3}"/>
                  </a:ext>
                </a:extLst>
              </p14:cNvPr>
              <p14:cNvContentPartPr/>
              <p14:nvPr/>
            </p14:nvContentPartPr>
            <p14:xfrm>
              <a:off x="627731" y="2293058"/>
              <a:ext cx="18000" cy="226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2DF0703-4E8E-4910-B320-962C774867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8731" y="2284418"/>
                <a:ext cx="35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91B73A7-BF59-46F6-B04D-245F91A74F19}"/>
                  </a:ext>
                </a:extLst>
              </p14:cNvPr>
              <p14:cNvContentPartPr/>
              <p14:nvPr/>
            </p14:nvContentPartPr>
            <p14:xfrm>
              <a:off x="5407811" y="2781218"/>
              <a:ext cx="737640" cy="559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91B73A7-BF59-46F6-B04D-245F91A74F1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99171" y="2772218"/>
                <a:ext cx="755280" cy="57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B73E838B-428C-4A4E-BB64-DE37E11FA638}"/>
              </a:ext>
            </a:extLst>
          </p:cNvPr>
          <p:cNvGrpSpPr/>
          <p:nvPr/>
        </p:nvGrpSpPr>
        <p:grpSpPr>
          <a:xfrm>
            <a:off x="1167371" y="1886618"/>
            <a:ext cx="6374520" cy="1439640"/>
            <a:chOff x="1167371" y="1886618"/>
            <a:chExt cx="6374520" cy="14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4A4A92-8901-4D12-9B4E-B198388E9C6A}"/>
                    </a:ext>
                  </a:extLst>
                </p14:cNvPr>
                <p14:cNvContentPartPr/>
                <p14:nvPr/>
              </p14:nvContentPartPr>
              <p14:xfrm>
                <a:off x="6088571" y="2021258"/>
                <a:ext cx="414000" cy="4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4A4A92-8901-4D12-9B4E-B198388E9C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79571" y="2012618"/>
                  <a:ext cx="431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26B38F-B766-472F-BE04-90B962F2C282}"/>
                    </a:ext>
                  </a:extLst>
                </p14:cNvPr>
                <p14:cNvContentPartPr/>
                <p14:nvPr/>
              </p14:nvContentPartPr>
              <p14:xfrm>
                <a:off x="6267131" y="1886618"/>
                <a:ext cx="82800" cy="366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26B38F-B766-472F-BE04-90B962F2C2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8131" y="1877618"/>
                  <a:ext cx="1004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12D6C1-EC1B-423A-B756-97CC9734F029}"/>
                    </a:ext>
                  </a:extLst>
                </p14:cNvPr>
                <p14:cNvContentPartPr/>
                <p14:nvPr/>
              </p14:nvContentPartPr>
              <p14:xfrm>
                <a:off x="7118531" y="1990298"/>
                <a:ext cx="380880" cy="59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12D6C1-EC1B-423A-B756-97CC9734F0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09531" y="1981658"/>
                  <a:ext cx="398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7E91D6-AE6E-4B10-8AF5-01B92B7BC33E}"/>
                    </a:ext>
                  </a:extLst>
                </p14:cNvPr>
                <p14:cNvContentPartPr/>
                <p14:nvPr/>
              </p14:nvContentPartPr>
              <p14:xfrm>
                <a:off x="7112051" y="2547578"/>
                <a:ext cx="429840" cy="38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7E91D6-AE6E-4B10-8AF5-01B92B7BC3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03411" y="2538938"/>
                  <a:ext cx="447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FF10F8-A9DA-4F48-BE72-8374903463FE}"/>
                    </a:ext>
                  </a:extLst>
                </p14:cNvPr>
                <p14:cNvContentPartPr/>
                <p14:nvPr/>
              </p14:nvContentPartPr>
              <p14:xfrm>
                <a:off x="7380611" y="2429858"/>
                <a:ext cx="15840" cy="295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FF10F8-A9DA-4F48-BE72-8374903463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71611" y="2421218"/>
                  <a:ext cx="33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E9A019-9C85-444B-86D5-42E013744864}"/>
                    </a:ext>
                  </a:extLst>
                </p14:cNvPr>
                <p14:cNvContentPartPr/>
                <p14:nvPr/>
              </p14:nvContentPartPr>
              <p14:xfrm>
                <a:off x="7033211" y="3009818"/>
                <a:ext cx="385560" cy="19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E9A019-9C85-444B-86D5-42E0137448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24571" y="3001178"/>
                  <a:ext cx="403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464DF9-F5F4-4A1A-BF42-8BE4C416EE93}"/>
                    </a:ext>
                  </a:extLst>
                </p14:cNvPr>
                <p14:cNvContentPartPr/>
                <p14:nvPr/>
              </p14:nvContentPartPr>
              <p14:xfrm>
                <a:off x="6216731" y="2599778"/>
                <a:ext cx="330120" cy="25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464DF9-F5F4-4A1A-BF42-8BE4C416EE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08091" y="2590778"/>
                  <a:ext cx="347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B52CFC-FA4C-43BF-81F9-03E2309C5F36}"/>
                    </a:ext>
                  </a:extLst>
                </p14:cNvPr>
                <p14:cNvContentPartPr/>
                <p14:nvPr/>
              </p14:nvContentPartPr>
              <p14:xfrm>
                <a:off x="6253091" y="2957978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B52CFC-FA4C-43BF-81F9-03E2309C5F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44091" y="29493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CEA074-AB75-4578-A13C-A6204026EC43}"/>
                    </a:ext>
                  </a:extLst>
                </p14:cNvPr>
                <p14:cNvContentPartPr/>
                <p14:nvPr/>
              </p14:nvContentPartPr>
              <p14:xfrm>
                <a:off x="6164171" y="2972018"/>
                <a:ext cx="360360" cy="34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CEA074-AB75-4578-A13C-A6204026EC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55531" y="2963018"/>
                  <a:ext cx="378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A00F1D-97DD-41CB-8524-EC743709C15F}"/>
                    </a:ext>
                  </a:extLst>
                </p14:cNvPr>
                <p14:cNvContentPartPr/>
                <p14:nvPr/>
              </p14:nvContentPartPr>
              <p14:xfrm>
                <a:off x="1197971" y="2800298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A00F1D-97DD-41CB-8524-EC743709C1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88971" y="27916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F3A274-D237-482C-B468-B49E29EAFFB4}"/>
                    </a:ext>
                  </a:extLst>
                </p14:cNvPr>
                <p14:cNvContentPartPr/>
                <p14:nvPr/>
              </p14:nvContentPartPr>
              <p14:xfrm>
                <a:off x="1167371" y="2729378"/>
                <a:ext cx="2082240" cy="596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F3A274-D237-482C-B468-B49E29EAFFB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58731" y="2720378"/>
                  <a:ext cx="20998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51C370-A8FD-49AA-B944-A135310EFF5E}"/>
                    </a:ext>
                  </a:extLst>
                </p14:cNvPr>
                <p14:cNvContentPartPr/>
                <p14:nvPr/>
              </p14:nvContentPartPr>
              <p14:xfrm>
                <a:off x="1191491" y="3267938"/>
                <a:ext cx="2258640" cy="5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51C370-A8FD-49AA-B944-A135310EFF5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82851" y="3258938"/>
                  <a:ext cx="2276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7D4E12C-078E-4781-943D-5D69C191A445}"/>
                    </a:ext>
                  </a:extLst>
                </p14:cNvPr>
                <p14:cNvContentPartPr/>
                <p14:nvPr/>
              </p14:nvContentPartPr>
              <p14:xfrm>
                <a:off x="3814811" y="2794178"/>
                <a:ext cx="112680" cy="416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7D4E12C-078E-4781-943D-5D69C191A44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805811" y="2785538"/>
                  <a:ext cx="1303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D479CC0-8267-4056-9FB8-16893302CEAF}"/>
                    </a:ext>
                  </a:extLst>
                </p14:cNvPr>
                <p14:cNvContentPartPr/>
                <p14:nvPr/>
              </p14:nvContentPartPr>
              <p14:xfrm>
                <a:off x="1989971" y="2909738"/>
                <a:ext cx="253440" cy="281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D479CC0-8267-4056-9FB8-16893302CE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80971" y="2900738"/>
                  <a:ext cx="271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5D9CD0D-00C9-4AF1-BBB1-E5365FDEB368}"/>
                    </a:ext>
                  </a:extLst>
                </p14:cNvPr>
                <p14:cNvContentPartPr/>
                <p14:nvPr/>
              </p14:nvContentPartPr>
              <p14:xfrm>
                <a:off x="3884291" y="3270818"/>
                <a:ext cx="2304360" cy="41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5D9CD0D-00C9-4AF1-BBB1-E5365FDEB36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75291" y="3261818"/>
                  <a:ext cx="2322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40B1AEA-F764-4F0C-9000-8BBA303A81A4}"/>
                    </a:ext>
                  </a:extLst>
                </p14:cNvPr>
                <p14:cNvContentPartPr/>
                <p14:nvPr/>
              </p14:nvContentPartPr>
              <p14:xfrm>
                <a:off x="4765571" y="2937818"/>
                <a:ext cx="307080" cy="240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40B1AEA-F764-4F0C-9000-8BBA303A81A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56571" y="2928818"/>
                  <a:ext cx="324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F87EC9-BBD4-472A-8C40-7EE1594697CF}"/>
                    </a:ext>
                  </a:extLst>
                </p14:cNvPr>
                <p14:cNvContentPartPr/>
                <p14:nvPr/>
              </p14:nvContentPartPr>
              <p14:xfrm>
                <a:off x="1856051" y="2406458"/>
                <a:ext cx="240480" cy="290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F87EC9-BBD4-472A-8C40-7EE1594697C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847051" y="2397458"/>
                  <a:ext cx="2581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A90C43-2D93-4027-8539-7A79DD964DDA}"/>
                    </a:ext>
                  </a:extLst>
                </p14:cNvPr>
                <p14:cNvContentPartPr/>
                <p14:nvPr/>
              </p14:nvContentPartPr>
              <p14:xfrm>
                <a:off x="1880171" y="2358578"/>
                <a:ext cx="414000" cy="66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A90C43-2D93-4027-8539-7A79DD964DD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71171" y="2349938"/>
                  <a:ext cx="431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0DFE3BC-2375-4947-A522-15D9585867DC}"/>
                    </a:ext>
                  </a:extLst>
                </p14:cNvPr>
                <p14:cNvContentPartPr/>
                <p14:nvPr/>
              </p14:nvContentPartPr>
              <p14:xfrm>
                <a:off x="3853691" y="2821538"/>
                <a:ext cx="2133000" cy="47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0DFE3BC-2375-4947-A522-15D9585867D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45051" y="2812538"/>
                  <a:ext cx="21506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E040DA0-1606-4690-A6C6-32CD752A7203}"/>
              </a:ext>
            </a:extLst>
          </p:cNvPr>
          <p:cNvGrpSpPr/>
          <p:nvPr/>
        </p:nvGrpSpPr>
        <p:grpSpPr>
          <a:xfrm>
            <a:off x="4951691" y="2533898"/>
            <a:ext cx="304920" cy="231480"/>
            <a:chOff x="4951691" y="2533898"/>
            <a:chExt cx="30492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6ABBA7E-D1C6-4507-BBB1-79B87C2B4DAB}"/>
                    </a:ext>
                  </a:extLst>
                </p14:cNvPr>
                <p14:cNvContentPartPr/>
                <p14:nvPr/>
              </p14:nvContentPartPr>
              <p14:xfrm>
                <a:off x="4951691" y="2533898"/>
                <a:ext cx="14040" cy="231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6ABBA7E-D1C6-4507-BBB1-79B87C2B4D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42691" y="2524898"/>
                  <a:ext cx="31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C7694C5-A411-422D-87B7-CD5B3E2973DB}"/>
                    </a:ext>
                  </a:extLst>
                </p14:cNvPr>
                <p14:cNvContentPartPr/>
                <p14:nvPr/>
              </p14:nvContentPartPr>
              <p14:xfrm>
                <a:off x="5010011" y="2549378"/>
                <a:ext cx="246600" cy="196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C7694C5-A411-422D-87B7-CD5B3E2973D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01011" y="2540738"/>
                  <a:ext cx="26424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C0620F9-FDE1-457B-8CF9-ED9B3D1909DD}"/>
                  </a:ext>
                </a:extLst>
              </p14:cNvPr>
              <p14:cNvContentPartPr/>
              <p14:nvPr/>
            </p14:nvContentPartPr>
            <p14:xfrm>
              <a:off x="431531" y="4266578"/>
              <a:ext cx="236160" cy="22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C0620F9-FDE1-457B-8CF9-ED9B3D1909D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2891" y="4257578"/>
                <a:ext cx="2538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676FE032-2F78-49B5-A5AD-1C7790F02998}"/>
              </a:ext>
            </a:extLst>
          </p:cNvPr>
          <p:cNvGrpSpPr/>
          <p:nvPr/>
        </p:nvGrpSpPr>
        <p:grpSpPr>
          <a:xfrm>
            <a:off x="468251" y="4766978"/>
            <a:ext cx="269640" cy="245880"/>
            <a:chOff x="468251" y="4766978"/>
            <a:chExt cx="26964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BE286D-7055-4D7B-88D4-A0E1243775CF}"/>
                    </a:ext>
                  </a:extLst>
                </p14:cNvPr>
                <p14:cNvContentPartPr/>
                <p14:nvPr/>
              </p14:nvContentPartPr>
              <p14:xfrm>
                <a:off x="468251" y="4843658"/>
                <a:ext cx="269640" cy="34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BE286D-7055-4D7B-88D4-A0E1243775C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59611" y="4834658"/>
                  <a:ext cx="287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D4121D5-2FE2-47CE-9211-9E45AB616DD8}"/>
                    </a:ext>
                  </a:extLst>
                </p14:cNvPr>
                <p14:cNvContentPartPr/>
                <p14:nvPr/>
              </p14:nvContentPartPr>
              <p14:xfrm>
                <a:off x="607211" y="4766978"/>
                <a:ext cx="57240" cy="245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D4121D5-2FE2-47CE-9211-9E45AB616DD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8571" y="4758338"/>
                  <a:ext cx="74880" cy="2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BC9D70-DCEC-4805-BDC8-40ABBFCF68DF}"/>
                  </a:ext>
                </a:extLst>
              </p14:cNvPr>
              <p14:cNvContentPartPr/>
              <p14:nvPr/>
            </p14:nvContentPartPr>
            <p14:xfrm>
              <a:off x="10440971" y="502778"/>
              <a:ext cx="351360" cy="332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BC9D70-DCEC-4805-BDC8-40ABBFCF68D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431971" y="493778"/>
                <a:ext cx="3690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4B35990-5B47-437B-A0A2-D711B49C50C4}"/>
                  </a:ext>
                </a:extLst>
              </p14:cNvPr>
              <p14:cNvContentPartPr/>
              <p14:nvPr/>
            </p14:nvContentPartPr>
            <p14:xfrm>
              <a:off x="10565891" y="1106138"/>
              <a:ext cx="47520" cy="557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4B35990-5B47-437B-A0A2-D711B49C50C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556891" y="1097498"/>
                <a:ext cx="65160" cy="57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12628E61-E6A5-4819-8893-0F78EEDCC0A4}"/>
              </a:ext>
            </a:extLst>
          </p:cNvPr>
          <p:cNvGrpSpPr/>
          <p:nvPr/>
        </p:nvGrpSpPr>
        <p:grpSpPr>
          <a:xfrm>
            <a:off x="10296611" y="2025938"/>
            <a:ext cx="591840" cy="365040"/>
            <a:chOff x="10296611" y="2025938"/>
            <a:chExt cx="59184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869417-428D-4F40-9698-A8D54AAF84F8}"/>
                    </a:ext>
                  </a:extLst>
                </p14:cNvPr>
                <p14:cNvContentPartPr/>
                <p14:nvPr/>
              </p14:nvContentPartPr>
              <p14:xfrm>
                <a:off x="10296611" y="2025938"/>
                <a:ext cx="257760" cy="348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869417-428D-4F40-9698-A8D54AAF84F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87611" y="2016938"/>
                  <a:ext cx="275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ABAD5BC-14BC-4323-8A97-C4A24649946A}"/>
                    </a:ext>
                  </a:extLst>
                </p14:cNvPr>
                <p14:cNvContentPartPr/>
                <p14:nvPr/>
              </p14:nvContentPartPr>
              <p14:xfrm>
                <a:off x="10665611" y="2107298"/>
                <a:ext cx="222840" cy="283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ABAD5BC-14BC-4323-8A97-C4A24649946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56611" y="2098298"/>
                  <a:ext cx="24048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CB13550-1025-494F-842E-BC07AAF4E7BD}"/>
              </a:ext>
            </a:extLst>
          </p:cNvPr>
          <p:cNvGrpSpPr/>
          <p:nvPr/>
        </p:nvGrpSpPr>
        <p:grpSpPr>
          <a:xfrm>
            <a:off x="11306411" y="643178"/>
            <a:ext cx="659160" cy="252000"/>
            <a:chOff x="11306411" y="643178"/>
            <a:chExt cx="65916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91CDDA0-0CD8-4C40-82C3-0900F1A56B20}"/>
                    </a:ext>
                  </a:extLst>
                </p14:cNvPr>
                <p14:cNvContentPartPr/>
                <p14:nvPr/>
              </p14:nvContentPartPr>
              <p14:xfrm>
                <a:off x="11306411" y="731738"/>
                <a:ext cx="158400" cy="11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91CDDA0-0CD8-4C40-82C3-0900F1A56B2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297411" y="722738"/>
                  <a:ext cx="176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BC7EBA1-8C0B-4D7A-A98E-54E9321AED0B}"/>
                    </a:ext>
                  </a:extLst>
                </p14:cNvPr>
                <p14:cNvContentPartPr/>
                <p14:nvPr/>
              </p14:nvContentPartPr>
              <p14:xfrm>
                <a:off x="11587571" y="644618"/>
                <a:ext cx="19080" cy="220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BC7EBA1-8C0B-4D7A-A98E-54E9321AED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578931" y="635978"/>
                  <a:ext cx="367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5C83B1D-0AD7-4B1A-BAF5-CD1CC48BEB21}"/>
                    </a:ext>
                  </a:extLst>
                </p14:cNvPr>
                <p14:cNvContentPartPr/>
                <p14:nvPr/>
              </p14:nvContentPartPr>
              <p14:xfrm>
                <a:off x="11712851" y="664058"/>
                <a:ext cx="86760" cy="231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5C83B1D-0AD7-4B1A-BAF5-CD1CC48BEB2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704211" y="655058"/>
                  <a:ext cx="104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8F7443-CEA5-48E6-917E-7BCEC8CB3530}"/>
                    </a:ext>
                  </a:extLst>
                </p14:cNvPr>
                <p14:cNvContentPartPr/>
                <p14:nvPr/>
              </p14:nvContentPartPr>
              <p14:xfrm>
                <a:off x="11735891" y="643178"/>
                <a:ext cx="229680" cy="60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8F7443-CEA5-48E6-917E-7BCEC8CB353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727251" y="634178"/>
                  <a:ext cx="24732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E76BFD3-A590-4586-88F3-1909D67FD198}"/>
              </a:ext>
            </a:extLst>
          </p:cNvPr>
          <p:cNvGrpSpPr/>
          <p:nvPr/>
        </p:nvGrpSpPr>
        <p:grpSpPr>
          <a:xfrm>
            <a:off x="11493251" y="1950698"/>
            <a:ext cx="327960" cy="394920"/>
            <a:chOff x="11493251" y="1950698"/>
            <a:chExt cx="32796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B7B2078-9F9E-406A-BBEF-29A2A4BD3513}"/>
                    </a:ext>
                  </a:extLst>
                </p14:cNvPr>
                <p14:cNvContentPartPr/>
                <p14:nvPr/>
              </p14:nvContentPartPr>
              <p14:xfrm>
                <a:off x="11493251" y="1950698"/>
                <a:ext cx="65880" cy="364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B7B2078-9F9E-406A-BBEF-29A2A4BD351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484251" y="1941698"/>
                  <a:ext cx="835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D1904E9-E048-4BFB-A270-B2CC057C04FE}"/>
                    </a:ext>
                  </a:extLst>
                </p14:cNvPr>
                <p14:cNvContentPartPr/>
                <p14:nvPr/>
              </p14:nvContentPartPr>
              <p14:xfrm>
                <a:off x="11665331" y="2012618"/>
                <a:ext cx="155880" cy="333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D1904E9-E048-4BFB-A270-B2CC057C04F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656331" y="2003978"/>
                  <a:ext cx="173520" cy="35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9BEF9FC-D061-4BE1-81F2-ABA6A8A88B1A}"/>
                  </a:ext>
                </a:extLst>
              </p14:cNvPr>
              <p14:cNvContentPartPr/>
              <p14:nvPr/>
            </p14:nvContentPartPr>
            <p14:xfrm>
              <a:off x="1790171" y="4717658"/>
              <a:ext cx="482040" cy="497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9BEF9FC-D061-4BE1-81F2-ABA6A8A88B1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781531" y="4708658"/>
                <a:ext cx="4996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260BB7B-72A4-4A07-858B-3CC4D80B9307}"/>
                  </a:ext>
                </a:extLst>
              </p14:cNvPr>
              <p14:cNvContentPartPr/>
              <p14:nvPr/>
            </p14:nvContentPartPr>
            <p14:xfrm>
              <a:off x="2350331" y="4357298"/>
              <a:ext cx="264240" cy="357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260BB7B-72A4-4A07-858B-3CC4D80B930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341691" y="4348298"/>
                <a:ext cx="28188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C79E1AD-65CC-4987-AADE-65161A090C7C}"/>
              </a:ext>
            </a:extLst>
          </p:cNvPr>
          <p:cNvGrpSpPr/>
          <p:nvPr/>
        </p:nvGrpSpPr>
        <p:grpSpPr>
          <a:xfrm>
            <a:off x="2780171" y="4471418"/>
            <a:ext cx="500760" cy="248760"/>
            <a:chOff x="2780171" y="4471418"/>
            <a:chExt cx="50076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ECFDBE-3740-4C6D-BA6B-424D6F8F918A}"/>
                    </a:ext>
                  </a:extLst>
                </p14:cNvPr>
                <p14:cNvContentPartPr/>
                <p14:nvPr/>
              </p14:nvContentPartPr>
              <p14:xfrm>
                <a:off x="2780171" y="4589498"/>
                <a:ext cx="81720" cy="6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ECFDBE-3740-4C6D-BA6B-424D6F8F918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71171" y="4580858"/>
                  <a:ext cx="99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863407-10C8-4D35-9214-F0099C78CF44}"/>
                    </a:ext>
                  </a:extLst>
                </p14:cNvPr>
                <p14:cNvContentPartPr/>
                <p14:nvPr/>
              </p14:nvContentPartPr>
              <p14:xfrm>
                <a:off x="2993651" y="4471418"/>
                <a:ext cx="11160" cy="212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863407-10C8-4D35-9214-F0099C78CF4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85011" y="4462418"/>
                  <a:ext cx="28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BAF4AC-BDB6-4F70-AD2E-AD6908C34544}"/>
                    </a:ext>
                  </a:extLst>
                </p14:cNvPr>
                <p14:cNvContentPartPr/>
                <p14:nvPr/>
              </p14:nvContentPartPr>
              <p14:xfrm>
                <a:off x="3063131" y="4490498"/>
                <a:ext cx="83880" cy="229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BAF4AC-BDB6-4F70-AD2E-AD6908C3454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54131" y="4481858"/>
                  <a:ext cx="101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F254B2D-C010-4CC3-8BD1-CA8A0E4956F1}"/>
                    </a:ext>
                  </a:extLst>
                </p14:cNvPr>
                <p14:cNvContentPartPr/>
                <p14:nvPr/>
              </p14:nvContentPartPr>
              <p14:xfrm>
                <a:off x="3094451" y="4478258"/>
                <a:ext cx="186480" cy="21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F254B2D-C010-4CC3-8BD1-CA8A0E4956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85811" y="4469258"/>
                  <a:ext cx="2041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5D35508-5E06-4CFD-A35D-73086245140C}"/>
              </a:ext>
            </a:extLst>
          </p:cNvPr>
          <p:cNvGrpSpPr/>
          <p:nvPr/>
        </p:nvGrpSpPr>
        <p:grpSpPr>
          <a:xfrm>
            <a:off x="4333931" y="4563578"/>
            <a:ext cx="1619280" cy="404280"/>
            <a:chOff x="4333931" y="4563578"/>
            <a:chExt cx="161928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7E268A-B10A-477E-9710-EF0F77390251}"/>
                    </a:ext>
                  </a:extLst>
                </p14:cNvPr>
                <p14:cNvContentPartPr/>
                <p14:nvPr/>
              </p14:nvContentPartPr>
              <p14:xfrm>
                <a:off x="4333931" y="4689938"/>
                <a:ext cx="38160" cy="277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7E268A-B10A-477E-9710-EF0F7739025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25291" y="4681298"/>
                  <a:ext cx="55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AED8E4E-0517-48D5-B585-1849F241215E}"/>
                    </a:ext>
                  </a:extLst>
                </p14:cNvPr>
                <p14:cNvContentPartPr/>
                <p14:nvPr/>
              </p14:nvContentPartPr>
              <p14:xfrm>
                <a:off x="4582331" y="4934018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AED8E4E-0517-48D5-B585-1849F24121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73331" y="49253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A9F9EA-D3F0-46B0-B28E-A17A49C41C70}"/>
                    </a:ext>
                  </a:extLst>
                </p14:cNvPr>
                <p14:cNvContentPartPr/>
                <p14:nvPr/>
              </p14:nvContentPartPr>
              <p14:xfrm>
                <a:off x="4828571" y="4645298"/>
                <a:ext cx="14400" cy="267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A9F9EA-D3F0-46B0-B28E-A17A49C41C7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19571" y="4636298"/>
                  <a:ext cx="32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4BC1E11-E5FA-4502-85B9-39613D2A74F2}"/>
                    </a:ext>
                  </a:extLst>
                </p14:cNvPr>
                <p14:cNvContentPartPr/>
                <p14:nvPr/>
              </p14:nvContentPartPr>
              <p14:xfrm>
                <a:off x="4830371" y="4597418"/>
                <a:ext cx="211680" cy="249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4BC1E11-E5FA-4502-85B9-39613D2A74F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21371" y="4588418"/>
                  <a:ext cx="2293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6BC5DFE-3183-4A43-81E0-0C9B8A3142E3}"/>
                    </a:ext>
                  </a:extLst>
                </p14:cNvPr>
                <p14:cNvContentPartPr/>
                <p14:nvPr/>
              </p14:nvContentPartPr>
              <p14:xfrm>
                <a:off x="5166251" y="4576178"/>
                <a:ext cx="157320" cy="259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6BC5DFE-3183-4A43-81E0-0C9B8A3142E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57611" y="4567538"/>
                  <a:ext cx="174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5D9658D-581F-4886-94B3-3E43E1673E90}"/>
                    </a:ext>
                  </a:extLst>
                </p14:cNvPr>
                <p14:cNvContentPartPr/>
                <p14:nvPr/>
              </p14:nvContentPartPr>
              <p14:xfrm>
                <a:off x="5454251" y="4576178"/>
                <a:ext cx="5040" cy="194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5D9658D-581F-4886-94B3-3E43E1673E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45251" y="4567538"/>
                  <a:ext cx="22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7D11F5-F312-410E-95F5-79B7E00EE84D}"/>
                    </a:ext>
                  </a:extLst>
                </p14:cNvPr>
                <p14:cNvContentPartPr/>
                <p14:nvPr/>
              </p14:nvContentPartPr>
              <p14:xfrm>
                <a:off x="5471171" y="4590938"/>
                <a:ext cx="151920" cy="193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7D11F5-F312-410E-95F5-79B7E00EE8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62171" y="4582298"/>
                  <a:ext cx="169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FD252E7-C246-4533-9FD4-3D64005FE5CB}"/>
                    </a:ext>
                  </a:extLst>
                </p14:cNvPr>
                <p14:cNvContentPartPr/>
                <p14:nvPr/>
              </p14:nvContentPartPr>
              <p14:xfrm>
                <a:off x="5727131" y="4563578"/>
                <a:ext cx="226080" cy="186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FD252E7-C246-4533-9FD4-3D64005FE5C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18491" y="4554578"/>
                  <a:ext cx="24372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04CAB7E-6CCD-4EFB-93F9-371DE4598202}"/>
              </a:ext>
            </a:extLst>
          </p:cNvPr>
          <p:cNvGrpSpPr/>
          <p:nvPr/>
        </p:nvGrpSpPr>
        <p:grpSpPr>
          <a:xfrm>
            <a:off x="4939091" y="3578258"/>
            <a:ext cx="1761480" cy="810360"/>
            <a:chOff x="4939091" y="3578258"/>
            <a:chExt cx="1761480" cy="81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29D61B3-1B6C-429D-A2F2-508BD3F0F929}"/>
                    </a:ext>
                  </a:extLst>
                </p14:cNvPr>
                <p14:cNvContentPartPr/>
                <p14:nvPr/>
              </p14:nvContentPartPr>
              <p14:xfrm>
                <a:off x="4939091" y="3951938"/>
                <a:ext cx="1546920" cy="436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29D61B3-1B6C-429D-A2F2-508BD3F0F92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30091" y="3942938"/>
                  <a:ext cx="15645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F3171D0-F1B5-4144-8B7F-1FF4A327F79D}"/>
                    </a:ext>
                  </a:extLst>
                </p14:cNvPr>
                <p14:cNvContentPartPr/>
                <p14:nvPr/>
              </p14:nvContentPartPr>
              <p14:xfrm>
                <a:off x="5788331" y="3704258"/>
                <a:ext cx="57600" cy="237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F3171D0-F1B5-4144-8B7F-1FF4A327F79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79691" y="3695618"/>
                  <a:ext cx="75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985BAD8-4A6B-429F-AB04-83DD62B2D851}"/>
                    </a:ext>
                  </a:extLst>
                </p14:cNvPr>
                <p14:cNvContentPartPr/>
                <p14:nvPr/>
              </p14:nvContentPartPr>
              <p14:xfrm>
                <a:off x="5907131" y="3763298"/>
                <a:ext cx="84600" cy="137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985BAD8-4A6B-429F-AB04-83DD62B2D85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98131" y="3754658"/>
                  <a:ext cx="102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93B673-D217-4DD7-AA2F-16D9448E15A5}"/>
                    </a:ext>
                  </a:extLst>
                </p14:cNvPr>
                <p14:cNvContentPartPr/>
                <p14:nvPr/>
              </p14:nvContentPartPr>
              <p14:xfrm>
                <a:off x="6136451" y="3652418"/>
                <a:ext cx="178560" cy="279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93B673-D217-4DD7-AA2F-16D9448E15A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27451" y="3643778"/>
                  <a:ext cx="196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68A882D-1ED8-475F-AE60-EFF3E8CDEFBE}"/>
                    </a:ext>
                  </a:extLst>
                </p14:cNvPr>
                <p14:cNvContentPartPr/>
                <p14:nvPr/>
              </p14:nvContentPartPr>
              <p14:xfrm>
                <a:off x="6355691" y="3762218"/>
                <a:ext cx="14400" cy="163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68A882D-1ED8-475F-AE60-EFF3E8CDEFB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47051" y="3753218"/>
                  <a:ext cx="32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DA9C627-022B-4152-AC7A-A19E822F04B7}"/>
                    </a:ext>
                  </a:extLst>
                </p14:cNvPr>
                <p14:cNvContentPartPr/>
                <p14:nvPr/>
              </p14:nvContentPartPr>
              <p14:xfrm>
                <a:off x="6441011" y="3578258"/>
                <a:ext cx="259560" cy="338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DA9C627-022B-4152-AC7A-A19E822F04B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32011" y="3569618"/>
                  <a:ext cx="27720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CA477D-AB82-4046-AB91-D29AFDDB7ACA}"/>
              </a:ext>
            </a:extLst>
          </p:cNvPr>
          <p:cNvGrpSpPr/>
          <p:nvPr/>
        </p:nvGrpSpPr>
        <p:grpSpPr>
          <a:xfrm>
            <a:off x="3806531" y="4760138"/>
            <a:ext cx="281520" cy="310320"/>
            <a:chOff x="3806531" y="4760138"/>
            <a:chExt cx="28152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7E24B88-EDE8-46D0-8B5F-37013BAD09B4}"/>
                    </a:ext>
                  </a:extLst>
                </p14:cNvPr>
                <p14:cNvContentPartPr/>
                <p14:nvPr/>
              </p14:nvContentPartPr>
              <p14:xfrm>
                <a:off x="3806531" y="4766978"/>
                <a:ext cx="281520" cy="219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7E24B88-EDE8-46D0-8B5F-37013BAD09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97891" y="4758338"/>
                  <a:ext cx="299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086D79B-8BA4-4911-9032-746B5CC76BC5}"/>
                    </a:ext>
                  </a:extLst>
                </p14:cNvPr>
                <p14:cNvContentPartPr/>
                <p14:nvPr/>
              </p14:nvContentPartPr>
              <p14:xfrm>
                <a:off x="3901931" y="4760138"/>
                <a:ext cx="161280" cy="310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086D79B-8BA4-4911-9032-746B5CC76BC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92931" y="4751138"/>
                  <a:ext cx="17892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CFDAA0F-C60E-4923-B092-87702B18BB90}"/>
                  </a:ext>
                </a:extLst>
              </p14:cNvPr>
              <p14:cNvContentPartPr/>
              <p14:nvPr/>
            </p14:nvContentPartPr>
            <p14:xfrm>
              <a:off x="548891" y="5607218"/>
              <a:ext cx="302400" cy="3268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CFDAA0F-C60E-4923-B092-87702B18BB9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39891" y="5598218"/>
                <a:ext cx="32004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01DCDB-0228-4900-BA1B-BAAEEC0F31AF}"/>
              </a:ext>
            </a:extLst>
          </p:cNvPr>
          <p:cNvGrpSpPr/>
          <p:nvPr/>
        </p:nvGrpSpPr>
        <p:grpSpPr>
          <a:xfrm>
            <a:off x="1240451" y="5619098"/>
            <a:ext cx="882000" cy="284040"/>
            <a:chOff x="1240451" y="5619098"/>
            <a:chExt cx="88200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2D22759-6EC9-491C-8DDA-B9A5828BF9ED}"/>
                    </a:ext>
                  </a:extLst>
                </p14:cNvPr>
                <p14:cNvContentPartPr/>
                <p14:nvPr/>
              </p14:nvContentPartPr>
              <p14:xfrm>
                <a:off x="1240451" y="5619098"/>
                <a:ext cx="32040" cy="215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2D22759-6EC9-491C-8DDA-B9A5828BF9E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31811" y="5610458"/>
                  <a:ext cx="49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28E0912-0759-4B6D-940F-AA2D344EC934}"/>
                    </a:ext>
                  </a:extLst>
                </p14:cNvPr>
                <p14:cNvContentPartPr/>
                <p14:nvPr/>
              </p14:nvContentPartPr>
              <p14:xfrm>
                <a:off x="1428371" y="5621978"/>
                <a:ext cx="142200" cy="210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28E0912-0759-4B6D-940F-AA2D344EC93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19731" y="5613338"/>
                  <a:ext cx="159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BAC7154-676C-4902-95C5-2A6E731A346F}"/>
                    </a:ext>
                  </a:extLst>
                </p14:cNvPr>
                <p14:cNvContentPartPr/>
                <p14:nvPr/>
              </p14:nvContentPartPr>
              <p14:xfrm>
                <a:off x="1674611" y="5647178"/>
                <a:ext cx="71640" cy="245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BAC7154-676C-4902-95C5-2A6E731A34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65971" y="5638178"/>
                  <a:ext cx="89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EB83488-7B9B-426B-B79D-6A6A1062DEA2}"/>
                    </a:ext>
                  </a:extLst>
                </p14:cNvPr>
                <p14:cNvContentPartPr/>
                <p14:nvPr/>
              </p14:nvContentPartPr>
              <p14:xfrm>
                <a:off x="1875491" y="5660138"/>
                <a:ext cx="29160" cy="214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EB83488-7B9B-426B-B79D-6A6A1062DEA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66491" y="5651138"/>
                  <a:ext cx="4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E9F033E-C8CC-4AB7-8E9D-2E6995B4AD1A}"/>
                    </a:ext>
                  </a:extLst>
                </p14:cNvPr>
                <p14:cNvContentPartPr/>
                <p14:nvPr/>
              </p14:nvContentPartPr>
              <p14:xfrm>
                <a:off x="2085731" y="5660138"/>
                <a:ext cx="36720" cy="243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E9F033E-C8CC-4AB7-8E9D-2E6995B4AD1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76731" y="5651138"/>
                  <a:ext cx="5436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84B80B0-2CD3-47B7-B7EC-45073407A1EC}"/>
                  </a:ext>
                </a:extLst>
              </p14:cNvPr>
              <p14:cNvContentPartPr/>
              <p14:nvPr/>
            </p14:nvContentPartPr>
            <p14:xfrm>
              <a:off x="741131" y="6162338"/>
              <a:ext cx="206640" cy="2854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84B80B0-2CD3-47B7-B7EC-45073407A1E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32131" y="6153698"/>
                <a:ext cx="2242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09F78E2-6F28-494D-915A-A0672BB1D35B}"/>
                  </a:ext>
                </a:extLst>
              </p14:cNvPr>
              <p14:cNvContentPartPr/>
              <p14:nvPr/>
            </p14:nvContentPartPr>
            <p14:xfrm>
              <a:off x="1247651" y="6206618"/>
              <a:ext cx="178920" cy="223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09F78E2-6F28-494D-915A-A0672BB1D35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239011" y="6197618"/>
                <a:ext cx="19656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BD6AA92-0FA9-4B41-BFEC-90A5F41A4FC4}"/>
              </a:ext>
            </a:extLst>
          </p:cNvPr>
          <p:cNvGrpSpPr/>
          <p:nvPr/>
        </p:nvGrpSpPr>
        <p:grpSpPr>
          <a:xfrm>
            <a:off x="1641491" y="6154418"/>
            <a:ext cx="520200" cy="212040"/>
            <a:chOff x="1641491" y="6154418"/>
            <a:chExt cx="52020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337A3D8-B853-4313-A884-3606F0740F9C}"/>
                    </a:ext>
                  </a:extLst>
                </p14:cNvPr>
                <p14:cNvContentPartPr/>
                <p14:nvPr/>
              </p14:nvContentPartPr>
              <p14:xfrm>
                <a:off x="1641491" y="6181418"/>
                <a:ext cx="35280" cy="171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337A3D8-B853-4313-A884-3606F0740F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32491" y="6172418"/>
                  <a:ext cx="52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2AFBB10-D340-4B5B-BCA2-441545306D25}"/>
                    </a:ext>
                  </a:extLst>
                </p14:cNvPr>
                <p14:cNvContentPartPr/>
                <p14:nvPr/>
              </p14:nvContentPartPr>
              <p14:xfrm>
                <a:off x="1768211" y="6200138"/>
                <a:ext cx="124560" cy="149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2AFBB10-D340-4B5B-BCA2-441545306D2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59211" y="6191138"/>
                  <a:ext cx="142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A49CED-50B3-48C9-BED5-87075CCB05E2}"/>
                    </a:ext>
                  </a:extLst>
                </p14:cNvPr>
                <p14:cNvContentPartPr/>
                <p14:nvPr/>
              </p14:nvContentPartPr>
              <p14:xfrm>
                <a:off x="1978091" y="6204458"/>
                <a:ext cx="61560" cy="160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A49CED-50B3-48C9-BED5-87075CCB05E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69451" y="6195818"/>
                  <a:ext cx="79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04CAC7F-138D-484C-835E-0E4893730B83}"/>
                    </a:ext>
                  </a:extLst>
                </p14:cNvPr>
                <p14:cNvContentPartPr/>
                <p14:nvPr/>
              </p14:nvContentPartPr>
              <p14:xfrm>
                <a:off x="2150531" y="6154418"/>
                <a:ext cx="11160" cy="212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04CAC7F-138D-484C-835E-0E4893730B8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141891" y="6145418"/>
                  <a:ext cx="2880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47E966F-ED64-4C1A-97D2-8DA4A34E09C2}"/>
              </a:ext>
            </a:extLst>
          </p:cNvPr>
          <p:cNvGrpSpPr/>
          <p:nvPr/>
        </p:nvGrpSpPr>
        <p:grpSpPr>
          <a:xfrm>
            <a:off x="2581091" y="5665898"/>
            <a:ext cx="2164320" cy="776520"/>
            <a:chOff x="2581091" y="5665898"/>
            <a:chExt cx="2164320" cy="77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4D70B1E-39B0-444A-8C85-CF115B3F1AAD}"/>
                    </a:ext>
                  </a:extLst>
                </p14:cNvPr>
                <p14:cNvContentPartPr/>
                <p14:nvPr/>
              </p14:nvContentPartPr>
              <p14:xfrm>
                <a:off x="2582891" y="5665898"/>
                <a:ext cx="16200" cy="195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4D70B1E-39B0-444A-8C85-CF115B3F1AA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73891" y="5656898"/>
                  <a:ext cx="33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92EF26-B9EB-4ED2-8EBB-02B04A4DC3CE}"/>
                    </a:ext>
                  </a:extLst>
                </p14:cNvPr>
                <p14:cNvContentPartPr/>
                <p14:nvPr/>
              </p14:nvContentPartPr>
              <p14:xfrm>
                <a:off x="2770811" y="5677058"/>
                <a:ext cx="25200" cy="203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92EF26-B9EB-4ED2-8EBB-02B04A4DC3C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61811" y="5668058"/>
                  <a:ext cx="42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F47B1D9-029E-4C21-8926-52B5F152B152}"/>
                    </a:ext>
                  </a:extLst>
                </p14:cNvPr>
                <p14:cNvContentPartPr/>
                <p14:nvPr/>
              </p14:nvContentPartPr>
              <p14:xfrm>
                <a:off x="2911211" y="5699018"/>
                <a:ext cx="194400" cy="176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F47B1D9-029E-4C21-8926-52B5F152B15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02571" y="5690378"/>
                  <a:ext cx="212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D2B88FA-4ED4-49A7-AA36-B15DCAFE4507}"/>
                    </a:ext>
                  </a:extLst>
                </p14:cNvPr>
                <p14:cNvContentPartPr/>
                <p14:nvPr/>
              </p14:nvContentPartPr>
              <p14:xfrm>
                <a:off x="3289931" y="5696858"/>
                <a:ext cx="33480" cy="198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D2B88FA-4ED4-49A7-AA36-B15DCAFE450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81291" y="5687858"/>
                  <a:ext cx="51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0F5B0EF-C0D3-4C6E-9482-AA570CEC97C5}"/>
                    </a:ext>
                  </a:extLst>
                </p14:cNvPr>
                <p14:cNvContentPartPr/>
                <p14:nvPr/>
              </p14:nvContentPartPr>
              <p14:xfrm>
                <a:off x="3467771" y="5703698"/>
                <a:ext cx="121680" cy="175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0F5B0EF-C0D3-4C6E-9482-AA570CEC97C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59131" y="5695058"/>
                  <a:ext cx="139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9AF201E-27A9-4556-9EEE-3277C37CC4A6}"/>
                    </a:ext>
                  </a:extLst>
                </p14:cNvPr>
                <p14:cNvContentPartPr/>
                <p14:nvPr/>
              </p14:nvContentPartPr>
              <p14:xfrm>
                <a:off x="3675851" y="5713058"/>
                <a:ext cx="169560" cy="168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9AF201E-27A9-4556-9EEE-3277C37CC4A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66851" y="5704418"/>
                  <a:ext cx="187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040DFB2-6247-4089-96C1-4075028FE7C0}"/>
                    </a:ext>
                  </a:extLst>
                </p14:cNvPr>
                <p14:cNvContentPartPr/>
                <p14:nvPr/>
              </p14:nvContentPartPr>
              <p14:xfrm>
                <a:off x="3921011" y="5710178"/>
                <a:ext cx="139680" cy="159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040DFB2-6247-4089-96C1-4075028FE7C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12011" y="5701178"/>
                  <a:ext cx="157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A9ABE8-90F7-4AE6-96A2-365A3532A274}"/>
                    </a:ext>
                  </a:extLst>
                </p14:cNvPr>
                <p14:cNvContentPartPr/>
                <p14:nvPr/>
              </p14:nvContentPartPr>
              <p14:xfrm>
                <a:off x="4133051" y="5726018"/>
                <a:ext cx="159120" cy="149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A9ABE8-90F7-4AE6-96A2-365A3532A27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24411" y="5717018"/>
                  <a:ext cx="176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B90507F-ECA1-4540-8DC9-AD9466825D4D}"/>
                    </a:ext>
                  </a:extLst>
                </p14:cNvPr>
                <p14:cNvContentPartPr/>
                <p14:nvPr/>
              </p14:nvContentPartPr>
              <p14:xfrm>
                <a:off x="4387931" y="5717738"/>
                <a:ext cx="63360" cy="178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B90507F-ECA1-4540-8DC9-AD9466825D4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78931" y="5709098"/>
                  <a:ext cx="81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FF82ECA-6411-4BBB-A6A2-90F031BAC179}"/>
                    </a:ext>
                  </a:extLst>
                </p14:cNvPr>
                <p14:cNvContentPartPr/>
                <p14:nvPr/>
              </p14:nvContentPartPr>
              <p14:xfrm>
                <a:off x="4542371" y="5674538"/>
                <a:ext cx="203040" cy="227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FF82ECA-6411-4BBB-A6A2-90F031BAC17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33731" y="5665898"/>
                  <a:ext cx="220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7D3B4E0-7A50-4F17-BDB0-FB9ED53D9D95}"/>
                    </a:ext>
                  </a:extLst>
                </p14:cNvPr>
                <p14:cNvContentPartPr/>
                <p14:nvPr/>
              </p14:nvContentPartPr>
              <p14:xfrm>
                <a:off x="2581091" y="6249458"/>
                <a:ext cx="97560" cy="140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7D3B4E0-7A50-4F17-BDB0-FB9ED53D9D9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72091" y="6240458"/>
                  <a:ext cx="115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D8B543A-741E-4E2B-9CC4-5F021B39B1C5}"/>
                    </a:ext>
                  </a:extLst>
                </p14:cNvPr>
                <p14:cNvContentPartPr/>
                <p14:nvPr/>
              </p14:nvContentPartPr>
              <p14:xfrm>
                <a:off x="2790971" y="6210218"/>
                <a:ext cx="73440" cy="143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D8B543A-741E-4E2B-9CC4-5F021B39B1C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82331" y="6201218"/>
                  <a:ext cx="91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49401BE-68A8-4475-BC9F-285E823888ED}"/>
                    </a:ext>
                  </a:extLst>
                </p14:cNvPr>
                <p14:cNvContentPartPr/>
                <p14:nvPr/>
              </p14:nvContentPartPr>
              <p14:xfrm>
                <a:off x="3074651" y="6152618"/>
                <a:ext cx="21600" cy="212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49401BE-68A8-4475-BC9F-285E823888E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65651" y="6143618"/>
                  <a:ext cx="39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BF556F-0AB3-4FF6-892D-CE159094BC6F}"/>
                    </a:ext>
                  </a:extLst>
                </p14:cNvPr>
                <p14:cNvContentPartPr/>
                <p14:nvPr/>
              </p14:nvContentPartPr>
              <p14:xfrm>
                <a:off x="3314051" y="6150458"/>
                <a:ext cx="101520" cy="187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BF556F-0AB3-4FF6-892D-CE159094BC6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305051" y="6141458"/>
                  <a:ext cx="119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CA6D8CD-9B69-4B70-A7F8-7D0DC8C26FB2}"/>
                    </a:ext>
                  </a:extLst>
                </p14:cNvPr>
                <p14:cNvContentPartPr/>
                <p14:nvPr/>
              </p14:nvContentPartPr>
              <p14:xfrm>
                <a:off x="3530771" y="6152618"/>
                <a:ext cx="11520" cy="156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CA6D8CD-9B69-4B70-A7F8-7D0DC8C26FB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22131" y="6143618"/>
                  <a:ext cx="29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B8AE302-12FA-4840-968B-C5A0A4B50AFE}"/>
                    </a:ext>
                  </a:extLst>
                </p14:cNvPr>
                <p14:cNvContentPartPr/>
                <p14:nvPr/>
              </p14:nvContentPartPr>
              <p14:xfrm>
                <a:off x="3704651" y="6142538"/>
                <a:ext cx="90000" cy="163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B8AE302-12FA-4840-968B-C5A0A4B50AF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96011" y="6133898"/>
                  <a:ext cx="107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5892FB8-CEC3-479B-87C7-759D293EDE16}"/>
                    </a:ext>
                  </a:extLst>
                </p14:cNvPr>
                <p14:cNvContentPartPr/>
                <p14:nvPr/>
              </p14:nvContentPartPr>
              <p14:xfrm>
                <a:off x="3984731" y="6119138"/>
                <a:ext cx="18360" cy="172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5892FB8-CEC3-479B-87C7-759D293EDE1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76091" y="6110498"/>
                  <a:ext cx="36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60FBA07-EE3E-4837-B54E-CDD4A21BEB3A}"/>
                    </a:ext>
                  </a:extLst>
                </p14:cNvPr>
                <p14:cNvContentPartPr/>
                <p14:nvPr/>
              </p14:nvContentPartPr>
              <p14:xfrm>
                <a:off x="4251851" y="6119138"/>
                <a:ext cx="10080" cy="177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60FBA07-EE3E-4837-B54E-CDD4A21BEB3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43211" y="6110498"/>
                  <a:ext cx="27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A5A1A3C-C84A-41DA-B926-3F2D0716508E}"/>
                    </a:ext>
                  </a:extLst>
                </p14:cNvPr>
                <p14:cNvContentPartPr/>
                <p14:nvPr/>
              </p14:nvContentPartPr>
              <p14:xfrm>
                <a:off x="4503131" y="6116258"/>
                <a:ext cx="11520" cy="146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A5A1A3C-C84A-41DA-B926-3F2D0716508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94491" y="6107618"/>
                  <a:ext cx="29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D318130-A1B4-49B8-AAC2-C9043B471222}"/>
                    </a:ext>
                  </a:extLst>
                </p14:cNvPr>
                <p14:cNvContentPartPr/>
                <p14:nvPr/>
              </p14:nvContentPartPr>
              <p14:xfrm>
                <a:off x="4724891" y="6092498"/>
                <a:ext cx="6120" cy="239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D318130-A1B4-49B8-AAC2-C9043B47122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715891" y="6083498"/>
                  <a:ext cx="23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4F835BF-3C43-4906-8B4B-28E6D9B062BD}"/>
                    </a:ext>
                  </a:extLst>
                </p14:cNvPr>
                <p14:cNvContentPartPr/>
                <p14:nvPr/>
              </p14:nvContentPartPr>
              <p14:xfrm>
                <a:off x="3680531" y="6002498"/>
                <a:ext cx="7920" cy="3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4F835BF-3C43-4906-8B4B-28E6D9B062B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71891" y="5993858"/>
                  <a:ext cx="25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0FCF918-8F66-4811-AB69-3360826E90BD}"/>
                    </a:ext>
                  </a:extLst>
                </p14:cNvPr>
                <p14:cNvContentPartPr/>
                <p14:nvPr/>
              </p14:nvContentPartPr>
              <p14:xfrm>
                <a:off x="3680531" y="6410018"/>
                <a:ext cx="30240" cy="32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0FCF918-8F66-4811-AB69-3360826E90B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671891" y="6401018"/>
                  <a:ext cx="4788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3894A43-DEEC-49EC-A008-379B6226F0F9}"/>
                  </a:ext>
                </a:extLst>
              </p14:cNvPr>
              <p14:cNvContentPartPr/>
              <p14:nvPr/>
            </p14:nvContentPartPr>
            <p14:xfrm>
              <a:off x="5063651" y="5696858"/>
              <a:ext cx="365400" cy="2667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3894A43-DEEC-49EC-A008-379B6226F0F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055011" y="5687858"/>
                <a:ext cx="3830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4F52667-36DA-4347-AE4B-21386962D456}"/>
                  </a:ext>
                </a:extLst>
              </p14:cNvPr>
              <p14:cNvContentPartPr/>
              <p14:nvPr/>
            </p14:nvContentPartPr>
            <p14:xfrm>
              <a:off x="5124491" y="6151898"/>
              <a:ext cx="283680" cy="2718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4F52667-36DA-4347-AE4B-21386962D45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115851" y="6143258"/>
                <a:ext cx="3013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FEBED23-E517-48AE-9C5B-69E2CC61026A}"/>
                  </a:ext>
                </a:extLst>
              </p14:cNvPr>
              <p14:cNvContentPartPr/>
              <p14:nvPr/>
            </p14:nvContentPartPr>
            <p14:xfrm>
              <a:off x="6385571" y="5815658"/>
              <a:ext cx="11520" cy="104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FEBED23-E517-48AE-9C5B-69E2CC61026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76571" y="5807018"/>
                <a:ext cx="2916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B86C2CC-812D-499D-87C6-FB64CF649543}"/>
              </a:ext>
            </a:extLst>
          </p:cNvPr>
          <p:cNvGrpSpPr/>
          <p:nvPr/>
        </p:nvGrpSpPr>
        <p:grpSpPr>
          <a:xfrm>
            <a:off x="5657651" y="5619098"/>
            <a:ext cx="1631520" cy="252000"/>
            <a:chOff x="5657651" y="5619098"/>
            <a:chExt cx="163152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817C195-FFAE-434B-8BEB-03A5C3C39C67}"/>
                    </a:ext>
                  </a:extLst>
                </p14:cNvPr>
                <p14:cNvContentPartPr/>
                <p14:nvPr/>
              </p14:nvContentPartPr>
              <p14:xfrm>
                <a:off x="5657651" y="5626298"/>
                <a:ext cx="19080" cy="214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817C195-FFAE-434B-8BEB-03A5C3C39C6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49011" y="5617658"/>
                  <a:ext cx="36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3669B91-62B9-4825-AC71-5C63E44C1C73}"/>
                    </a:ext>
                  </a:extLst>
                </p14:cNvPr>
                <p14:cNvContentPartPr/>
                <p14:nvPr/>
              </p14:nvContentPartPr>
              <p14:xfrm>
                <a:off x="5775371" y="5840858"/>
                <a:ext cx="2520" cy="21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3669B91-62B9-4825-AC71-5C63E44C1C7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66371" y="5832218"/>
                  <a:ext cx="20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D0EB6CD-1B2C-4E23-9E1A-0EAF25F15AF5}"/>
                    </a:ext>
                  </a:extLst>
                </p14:cNvPr>
                <p14:cNvContentPartPr/>
                <p14:nvPr/>
              </p14:nvContentPartPr>
              <p14:xfrm>
                <a:off x="5937371" y="5657258"/>
                <a:ext cx="16920" cy="207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D0EB6CD-1B2C-4E23-9E1A-0EAF25F15AF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28371" y="5648258"/>
                  <a:ext cx="34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64436DF-CA5E-4363-B50C-1A293C034894}"/>
                    </a:ext>
                  </a:extLst>
                </p14:cNvPr>
                <p14:cNvContentPartPr/>
                <p14:nvPr/>
              </p14:nvContentPartPr>
              <p14:xfrm>
                <a:off x="6071651" y="5628098"/>
                <a:ext cx="107640" cy="228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64436DF-CA5E-4363-B50C-1A293C03489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063011" y="5619098"/>
                  <a:ext cx="125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A269C7A-A01C-480A-B539-37554A23D114}"/>
                    </a:ext>
                  </a:extLst>
                </p14:cNvPr>
                <p14:cNvContentPartPr/>
                <p14:nvPr/>
              </p14:nvContentPartPr>
              <p14:xfrm>
                <a:off x="6239411" y="5650058"/>
                <a:ext cx="12240" cy="218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A269C7A-A01C-480A-B539-37554A23D11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230771" y="5641418"/>
                  <a:ext cx="29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A8F391D-ACB6-4C8A-A5D5-E6D0C0A24AF3}"/>
                    </a:ext>
                  </a:extLst>
                </p14:cNvPr>
                <p14:cNvContentPartPr/>
                <p14:nvPr/>
              </p14:nvContentPartPr>
              <p14:xfrm>
                <a:off x="6435611" y="5644658"/>
                <a:ext cx="78120" cy="194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A8F391D-ACB6-4C8A-A5D5-E6D0C0A24AF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26611" y="5635658"/>
                  <a:ext cx="95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FFCAEA6-FA5C-46EB-96D8-401840E9BAC1}"/>
                    </a:ext>
                  </a:extLst>
                </p14:cNvPr>
                <p14:cNvContentPartPr/>
                <p14:nvPr/>
              </p14:nvContentPartPr>
              <p14:xfrm>
                <a:off x="6552971" y="5657258"/>
                <a:ext cx="92520" cy="174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FFCAEA6-FA5C-46EB-96D8-401840E9BAC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544331" y="5648258"/>
                  <a:ext cx="110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AB2505E-7AA9-4C40-B712-02A4F6EF431C}"/>
                    </a:ext>
                  </a:extLst>
                </p14:cNvPr>
                <p14:cNvContentPartPr/>
                <p14:nvPr/>
              </p14:nvContentPartPr>
              <p14:xfrm>
                <a:off x="6707411" y="5629178"/>
                <a:ext cx="100080" cy="194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AB2505E-7AA9-4C40-B712-02A4F6EF431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98771" y="5620538"/>
                  <a:ext cx="117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FCBB70F-CC7F-4402-9EE9-C1ADAD7FD349}"/>
                    </a:ext>
                  </a:extLst>
                </p14:cNvPr>
                <p14:cNvContentPartPr/>
                <p14:nvPr/>
              </p14:nvContentPartPr>
              <p14:xfrm>
                <a:off x="6852851" y="5626298"/>
                <a:ext cx="125640" cy="186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FCBB70F-CC7F-4402-9EE9-C1ADAD7FD34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844211" y="5617298"/>
                  <a:ext cx="143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DD111C9-28A1-4A39-9375-D915BEFFDE5C}"/>
                    </a:ext>
                  </a:extLst>
                </p14:cNvPr>
                <p14:cNvContentPartPr/>
                <p14:nvPr/>
              </p14:nvContentPartPr>
              <p14:xfrm>
                <a:off x="7044371" y="5632058"/>
                <a:ext cx="16200" cy="219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DD111C9-28A1-4A39-9375-D915BEFFDE5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35731" y="5623058"/>
                  <a:ext cx="33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4ED195F-8214-4013-87E4-C7C25B40A74B}"/>
                    </a:ext>
                  </a:extLst>
                </p14:cNvPr>
                <p14:cNvContentPartPr/>
                <p14:nvPr/>
              </p14:nvContentPartPr>
              <p14:xfrm>
                <a:off x="7058411" y="5619098"/>
                <a:ext cx="230760" cy="221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4ED195F-8214-4013-87E4-C7C25B40A74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49411" y="5610458"/>
                  <a:ext cx="248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55504DD-6EA8-474C-8808-BFBA467535B2}"/>
                    </a:ext>
                  </a:extLst>
                </p14:cNvPr>
                <p14:cNvContentPartPr/>
                <p14:nvPr/>
              </p14:nvContentPartPr>
              <p14:xfrm>
                <a:off x="5839091" y="5695058"/>
                <a:ext cx="28800" cy="176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55504DD-6EA8-474C-8808-BFBA467535B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830451" y="5686058"/>
                  <a:ext cx="464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65211AE-0B08-4CA5-854F-AA8B88DFD30D}"/>
              </a:ext>
            </a:extLst>
          </p:cNvPr>
          <p:cNvGrpSpPr/>
          <p:nvPr/>
        </p:nvGrpSpPr>
        <p:grpSpPr>
          <a:xfrm>
            <a:off x="7489691" y="5632778"/>
            <a:ext cx="461520" cy="255240"/>
            <a:chOff x="7489691" y="5632778"/>
            <a:chExt cx="46152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441359F-C889-48E0-9B73-3FED4ABF13C2}"/>
                    </a:ext>
                  </a:extLst>
                </p14:cNvPr>
                <p14:cNvContentPartPr/>
                <p14:nvPr/>
              </p14:nvContentPartPr>
              <p14:xfrm>
                <a:off x="7503731" y="5675618"/>
                <a:ext cx="161280" cy="167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441359F-C889-48E0-9B73-3FED4ABF13C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494731" y="5666618"/>
                  <a:ext cx="178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830B108-04BB-4EB8-A526-2FCB4582200D}"/>
                    </a:ext>
                  </a:extLst>
                </p14:cNvPr>
                <p14:cNvContentPartPr/>
                <p14:nvPr/>
              </p14:nvContentPartPr>
              <p14:xfrm>
                <a:off x="7489691" y="5706218"/>
                <a:ext cx="121680" cy="96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830B108-04BB-4EB8-A526-2FCB4582200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80691" y="5697218"/>
                  <a:ext cx="139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FE7EEB7-9466-4A82-A0AE-29FA63570D61}"/>
                    </a:ext>
                  </a:extLst>
                </p14:cNvPr>
                <p14:cNvContentPartPr/>
                <p14:nvPr/>
              </p14:nvContentPartPr>
              <p14:xfrm>
                <a:off x="7751771" y="5632778"/>
                <a:ext cx="199440" cy="255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FE7EEB7-9466-4A82-A0AE-29FA63570D6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42771" y="5623778"/>
                  <a:ext cx="21708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2825FB7-6AC5-47A7-A5EE-B63ECE9B5D32}"/>
                  </a:ext>
                </a:extLst>
              </p14:cNvPr>
              <p14:cNvContentPartPr/>
              <p14:nvPr/>
            </p14:nvContentPartPr>
            <p14:xfrm>
              <a:off x="9151091" y="5373578"/>
              <a:ext cx="129240" cy="133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2825FB7-6AC5-47A7-A5EE-B63ECE9B5D3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142451" y="5364578"/>
                <a:ext cx="14688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17481F2-43BD-440E-9256-97EEF34626A0}"/>
              </a:ext>
            </a:extLst>
          </p:cNvPr>
          <p:cNvGrpSpPr/>
          <p:nvPr/>
        </p:nvGrpSpPr>
        <p:grpSpPr>
          <a:xfrm>
            <a:off x="5768171" y="6248378"/>
            <a:ext cx="612360" cy="171360"/>
            <a:chOff x="5768171" y="6248378"/>
            <a:chExt cx="61236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CB72C7E-458C-4344-8230-3C072AD3D340}"/>
                    </a:ext>
                  </a:extLst>
                </p14:cNvPr>
                <p14:cNvContentPartPr/>
                <p14:nvPr/>
              </p14:nvContentPartPr>
              <p14:xfrm>
                <a:off x="5768171" y="6419378"/>
                <a:ext cx="360" cy="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CB72C7E-458C-4344-8230-3C072AD3D3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59171" y="64103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4042A0A-57DF-414A-ACE5-4DD27BD6B084}"/>
                    </a:ext>
                  </a:extLst>
                </p14:cNvPr>
                <p14:cNvContentPartPr/>
                <p14:nvPr/>
              </p14:nvContentPartPr>
              <p14:xfrm>
                <a:off x="6371531" y="6248378"/>
                <a:ext cx="9000" cy="1162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4042A0A-57DF-414A-ACE5-4DD27BD6B08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62531" y="6239378"/>
                  <a:ext cx="2664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936E259-4E0C-405F-900A-6C554B19EA3F}"/>
              </a:ext>
            </a:extLst>
          </p:cNvPr>
          <p:cNvGrpSpPr/>
          <p:nvPr/>
        </p:nvGrpSpPr>
        <p:grpSpPr>
          <a:xfrm>
            <a:off x="8140211" y="5373938"/>
            <a:ext cx="254880" cy="182880"/>
            <a:chOff x="8140211" y="5373938"/>
            <a:chExt cx="25488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21DFD21-474A-4686-AE78-25993E42A113}"/>
                    </a:ext>
                  </a:extLst>
                </p14:cNvPr>
                <p14:cNvContentPartPr/>
                <p14:nvPr/>
              </p14:nvContentPartPr>
              <p14:xfrm>
                <a:off x="8140211" y="5373938"/>
                <a:ext cx="106560" cy="164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21DFD21-474A-4686-AE78-25993E42A11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131571" y="5364938"/>
                  <a:ext cx="124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E87C2B1-0B60-4E61-BAC2-71881F6CA6FB}"/>
                    </a:ext>
                  </a:extLst>
                </p14:cNvPr>
                <p14:cNvContentPartPr/>
                <p14:nvPr/>
              </p14:nvContentPartPr>
              <p14:xfrm>
                <a:off x="8314091" y="5403098"/>
                <a:ext cx="81000" cy="153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E87C2B1-0B60-4E61-BAC2-71881F6CA6F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305091" y="5394458"/>
                  <a:ext cx="9864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C97626B-5E35-45AD-AAE8-54B8FED9A6DD}"/>
              </a:ext>
            </a:extLst>
          </p:cNvPr>
          <p:cNvGrpSpPr/>
          <p:nvPr/>
        </p:nvGrpSpPr>
        <p:grpSpPr>
          <a:xfrm>
            <a:off x="8628371" y="5646098"/>
            <a:ext cx="515520" cy="280800"/>
            <a:chOff x="8628371" y="5646098"/>
            <a:chExt cx="51552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893814-4064-4B65-A6F8-5CC54A676DAE}"/>
                    </a:ext>
                  </a:extLst>
                </p14:cNvPr>
                <p14:cNvContentPartPr/>
                <p14:nvPr/>
              </p14:nvContentPartPr>
              <p14:xfrm>
                <a:off x="8628371" y="5672738"/>
                <a:ext cx="175320" cy="228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893814-4064-4B65-A6F8-5CC54A676DA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619371" y="5664098"/>
                  <a:ext cx="192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1F03E2A-FB55-42E4-88FF-307B14BA2A21}"/>
                    </a:ext>
                  </a:extLst>
                </p14:cNvPr>
                <p14:cNvContentPartPr/>
                <p14:nvPr/>
              </p14:nvContentPartPr>
              <p14:xfrm>
                <a:off x="8635931" y="5703698"/>
                <a:ext cx="150480" cy="165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1F03E2A-FB55-42E4-88FF-307B14BA2A2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626931" y="5695058"/>
                  <a:ext cx="168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015E066-4347-48CF-96B2-A606E2886C89}"/>
                    </a:ext>
                  </a:extLst>
                </p14:cNvPr>
                <p14:cNvContentPartPr/>
                <p14:nvPr/>
              </p14:nvContentPartPr>
              <p14:xfrm>
                <a:off x="8930771" y="5646098"/>
                <a:ext cx="213120" cy="2808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015E066-4347-48CF-96B2-A606E2886C8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921771" y="5637458"/>
                  <a:ext cx="23076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196AAF5-7C00-4D56-9BF1-129228444BAF}"/>
              </a:ext>
            </a:extLst>
          </p:cNvPr>
          <p:cNvGrpSpPr/>
          <p:nvPr/>
        </p:nvGrpSpPr>
        <p:grpSpPr>
          <a:xfrm>
            <a:off x="9449891" y="5251538"/>
            <a:ext cx="239760" cy="210960"/>
            <a:chOff x="9449891" y="5251538"/>
            <a:chExt cx="23976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7273DA0-7CB1-4C57-B8D0-3794A13CD779}"/>
                    </a:ext>
                  </a:extLst>
                </p14:cNvPr>
                <p14:cNvContentPartPr/>
                <p14:nvPr/>
              </p14:nvContentPartPr>
              <p14:xfrm>
                <a:off x="9449891" y="5309138"/>
                <a:ext cx="7920" cy="153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7273DA0-7CB1-4C57-B8D0-3794A13CD77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441251" y="5300498"/>
                  <a:ext cx="25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497B299-A552-4FBF-9498-416B525CB369}"/>
                    </a:ext>
                  </a:extLst>
                </p14:cNvPr>
                <p14:cNvContentPartPr/>
                <p14:nvPr/>
              </p14:nvContentPartPr>
              <p14:xfrm>
                <a:off x="9543491" y="5304458"/>
                <a:ext cx="32040" cy="156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497B299-A552-4FBF-9498-416B525CB36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534851" y="5295818"/>
                  <a:ext cx="49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8AE1D06-7094-47B9-A63F-8329093AF2B3}"/>
                    </a:ext>
                  </a:extLst>
                </p14:cNvPr>
                <p14:cNvContentPartPr/>
                <p14:nvPr/>
              </p14:nvContentPartPr>
              <p14:xfrm>
                <a:off x="9517211" y="5251538"/>
                <a:ext cx="172440" cy="35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8AE1D06-7094-47B9-A63F-8329093AF2B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508211" y="5242538"/>
                  <a:ext cx="1900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C588C5E-06EF-43F8-A96D-CA23C03A0AD5}"/>
              </a:ext>
            </a:extLst>
          </p:cNvPr>
          <p:cNvGrpSpPr/>
          <p:nvPr/>
        </p:nvGrpSpPr>
        <p:grpSpPr>
          <a:xfrm>
            <a:off x="5600411" y="6252338"/>
            <a:ext cx="528840" cy="219240"/>
            <a:chOff x="5600411" y="6252338"/>
            <a:chExt cx="52884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1D9520-0AFB-4CA1-A25A-C1DFF7807DAF}"/>
                    </a:ext>
                  </a:extLst>
                </p14:cNvPr>
                <p14:cNvContentPartPr/>
                <p14:nvPr/>
              </p14:nvContentPartPr>
              <p14:xfrm>
                <a:off x="5600411" y="6252338"/>
                <a:ext cx="81360" cy="2192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1D9520-0AFB-4CA1-A25A-C1DFF7807DA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591771" y="6243698"/>
                  <a:ext cx="99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CB3D063-C6B9-4FEE-9B36-9A625AAC488C}"/>
                    </a:ext>
                  </a:extLst>
                </p14:cNvPr>
                <p14:cNvContentPartPr/>
                <p14:nvPr/>
              </p14:nvContentPartPr>
              <p14:xfrm>
                <a:off x="5761691" y="6442058"/>
                <a:ext cx="360" cy="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CB3D063-C6B9-4FEE-9B36-9A625AAC48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52691" y="6433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1106E6A-65CF-4BA0-AC02-77A67F102917}"/>
                    </a:ext>
                  </a:extLst>
                </p14:cNvPr>
                <p14:cNvContentPartPr/>
                <p14:nvPr/>
              </p14:nvContentPartPr>
              <p14:xfrm>
                <a:off x="5913251" y="6282938"/>
                <a:ext cx="72360" cy="152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1106E6A-65CF-4BA0-AC02-77A67F1029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04251" y="6274298"/>
                  <a:ext cx="90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7CAF461-315A-42DB-80E0-1B167B6627A2}"/>
                    </a:ext>
                  </a:extLst>
                </p14:cNvPr>
                <p14:cNvContentPartPr/>
                <p14:nvPr/>
              </p14:nvContentPartPr>
              <p14:xfrm>
                <a:off x="6032771" y="6258458"/>
                <a:ext cx="96480" cy="187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7CAF461-315A-42DB-80E0-1B167B6627A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024131" y="6249458"/>
                  <a:ext cx="1141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EE37BFE-1B73-4436-A718-0C6B04BD0666}"/>
              </a:ext>
            </a:extLst>
          </p:cNvPr>
          <p:cNvGrpSpPr/>
          <p:nvPr/>
        </p:nvGrpSpPr>
        <p:grpSpPr>
          <a:xfrm>
            <a:off x="6481691" y="6178178"/>
            <a:ext cx="907560" cy="239760"/>
            <a:chOff x="6481691" y="6178178"/>
            <a:chExt cx="90756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E7582C8-7B48-4F13-8736-E9675CA7F24F}"/>
                    </a:ext>
                  </a:extLst>
                </p14:cNvPr>
                <p14:cNvContentPartPr/>
                <p14:nvPr/>
              </p14:nvContentPartPr>
              <p14:xfrm>
                <a:off x="6481691" y="6242618"/>
                <a:ext cx="85320" cy="175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E7582C8-7B48-4F13-8736-E9675CA7F2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473051" y="6233618"/>
                  <a:ext cx="102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262FABE-C894-43D4-87B1-7453015DF04F}"/>
                    </a:ext>
                  </a:extLst>
                </p14:cNvPr>
                <p14:cNvContentPartPr/>
                <p14:nvPr/>
              </p14:nvContentPartPr>
              <p14:xfrm>
                <a:off x="6689051" y="6216338"/>
                <a:ext cx="26280" cy="172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262FABE-C894-43D4-87B1-7453015DF04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80051" y="6207338"/>
                  <a:ext cx="43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7303712-9478-4E88-9117-9A3F81F07BEE}"/>
                    </a:ext>
                  </a:extLst>
                </p14:cNvPr>
                <p14:cNvContentPartPr/>
                <p14:nvPr/>
              </p14:nvContentPartPr>
              <p14:xfrm>
                <a:off x="6825131" y="6241178"/>
                <a:ext cx="74520" cy="1382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7303712-9478-4E88-9117-9A3F81F07B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816131" y="6232178"/>
                  <a:ext cx="92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B9B57C3-987F-4B2F-B73D-88E3A868791D}"/>
                    </a:ext>
                  </a:extLst>
                </p14:cNvPr>
                <p14:cNvContentPartPr/>
                <p14:nvPr/>
              </p14:nvContentPartPr>
              <p14:xfrm>
                <a:off x="6949331" y="6204458"/>
                <a:ext cx="27000" cy="1688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B9B57C3-987F-4B2F-B73D-88E3A868791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40331" y="6195818"/>
                  <a:ext cx="44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122D374-F122-464D-8DA8-73130CA59670}"/>
                    </a:ext>
                  </a:extLst>
                </p14:cNvPr>
                <p14:cNvContentPartPr/>
                <p14:nvPr/>
              </p14:nvContentPartPr>
              <p14:xfrm>
                <a:off x="7102691" y="6204098"/>
                <a:ext cx="39240" cy="1166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122D374-F122-464D-8DA8-73130CA5967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094051" y="6195458"/>
                  <a:ext cx="56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BA0E820-BE8A-4BCC-A92C-258B2B2CDA86}"/>
                    </a:ext>
                  </a:extLst>
                </p14:cNvPr>
                <p14:cNvContentPartPr/>
                <p14:nvPr/>
              </p14:nvContentPartPr>
              <p14:xfrm>
                <a:off x="7200611" y="6178178"/>
                <a:ext cx="12600" cy="144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BA0E820-BE8A-4BCC-A92C-258B2B2CDA8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191971" y="6169538"/>
                  <a:ext cx="30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B79F705-3400-46EC-A619-49622B7D1072}"/>
                    </a:ext>
                  </a:extLst>
                </p14:cNvPr>
                <p14:cNvContentPartPr/>
                <p14:nvPr/>
              </p14:nvContentPartPr>
              <p14:xfrm>
                <a:off x="7378811" y="6179258"/>
                <a:ext cx="10440" cy="160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B79F705-3400-46EC-A619-49622B7D107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69811" y="6170618"/>
                  <a:ext cx="2808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7C31AAA-42BF-4633-973B-F1166FA62486}"/>
              </a:ext>
            </a:extLst>
          </p:cNvPr>
          <p:cNvGrpSpPr/>
          <p:nvPr/>
        </p:nvGrpSpPr>
        <p:grpSpPr>
          <a:xfrm>
            <a:off x="7633331" y="6158378"/>
            <a:ext cx="575280" cy="263880"/>
            <a:chOff x="7633331" y="6158378"/>
            <a:chExt cx="57528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560C684-D078-4EE6-9160-BBFBB3CC1D2A}"/>
                    </a:ext>
                  </a:extLst>
                </p14:cNvPr>
                <p14:cNvContentPartPr/>
                <p14:nvPr/>
              </p14:nvContentPartPr>
              <p14:xfrm>
                <a:off x="7633331" y="6227138"/>
                <a:ext cx="172800" cy="186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560C684-D078-4EE6-9160-BBFBB3CC1D2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624691" y="6218498"/>
                  <a:ext cx="190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81B7D88-797A-40A8-A0A2-84280D22BB46}"/>
                    </a:ext>
                  </a:extLst>
                </p14:cNvPr>
                <p14:cNvContentPartPr/>
                <p14:nvPr/>
              </p14:nvContentPartPr>
              <p14:xfrm>
                <a:off x="7684091" y="6245498"/>
                <a:ext cx="81720" cy="86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81B7D88-797A-40A8-A0A2-84280D22BB4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75091" y="6236498"/>
                  <a:ext cx="99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04F95DE-B4E7-4F7E-B5E4-B342D958535A}"/>
                    </a:ext>
                  </a:extLst>
                </p14:cNvPr>
                <p14:cNvContentPartPr/>
                <p14:nvPr/>
              </p14:nvContentPartPr>
              <p14:xfrm>
                <a:off x="7909451" y="6158378"/>
                <a:ext cx="299160" cy="2638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04F95DE-B4E7-4F7E-B5E4-B342D958535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00451" y="6149378"/>
                  <a:ext cx="31680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0C1F02D-6940-4C47-9FF9-B432E3E2A85E}"/>
              </a:ext>
            </a:extLst>
          </p:cNvPr>
          <p:cNvGrpSpPr/>
          <p:nvPr/>
        </p:nvGrpSpPr>
        <p:grpSpPr>
          <a:xfrm>
            <a:off x="8232011" y="6077378"/>
            <a:ext cx="177120" cy="162360"/>
            <a:chOff x="8232011" y="6077378"/>
            <a:chExt cx="17712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F4035A9-313C-4DFB-B0BC-BF7656E35531}"/>
                    </a:ext>
                  </a:extLst>
                </p14:cNvPr>
                <p14:cNvContentPartPr/>
                <p14:nvPr/>
              </p14:nvContentPartPr>
              <p14:xfrm>
                <a:off x="8232011" y="6077378"/>
                <a:ext cx="14400" cy="162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F4035A9-313C-4DFB-B0BC-BF7656E3553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223011" y="6068738"/>
                  <a:ext cx="32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2F60337-5F94-4E08-806E-16028E3FF6B0}"/>
                    </a:ext>
                  </a:extLst>
                </p14:cNvPr>
                <p14:cNvContentPartPr/>
                <p14:nvPr/>
              </p14:nvContentPartPr>
              <p14:xfrm>
                <a:off x="8369171" y="6079538"/>
                <a:ext cx="39960" cy="1551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2F60337-5F94-4E08-806E-16028E3FF6B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360171" y="6070898"/>
                  <a:ext cx="576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9D5ADDA-1221-4B66-AB0D-226BD9237CC3}"/>
              </a:ext>
            </a:extLst>
          </p:cNvPr>
          <p:cNvGrpSpPr/>
          <p:nvPr/>
        </p:nvGrpSpPr>
        <p:grpSpPr>
          <a:xfrm>
            <a:off x="8653211" y="6242258"/>
            <a:ext cx="176040" cy="192960"/>
            <a:chOff x="8653211" y="6242258"/>
            <a:chExt cx="17604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6242206-6909-4FED-B430-E38357ED7C38}"/>
                    </a:ext>
                  </a:extLst>
                </p14:cNvPr>
                <p14:cNvContentPartPr/>
                <p14:nvPr/>
              </p14:nvContentPartPr>
              <p14:xfrm>
                <a:off x="8653211" y="6242258"/>
                <a:ext cx="176040" cy="1929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6242206-6909-4FED-B430-E38357ED7C3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644571" y="6233618"/>
                  <a:ext cx="193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A96FDA5-D78A-4FAD-8CDB-DB9604A05A62}"/>
                    </a:ext>
                  </a:extLst>
                </p14:cNvPr>
                <p14:cNvContentPartPr/>
                <p14:nvPr/>
              </p14:nvContentPartPr>
              <p14:xfrm>
                <a:off x="8655011" y="6272138"/>
                <a:ext cx="136440" cy="126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A96FDA5-D78A-4FAD-8CDB-DB9604A05A6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646371" y="6263498"/>
                  <a:ext cx="1540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7D88D28-B647-4E6D-B258-39910519FBA8}"/>
              </a:ext>
            </a:extLst>
          </p:cNvPr>
          <p:cNvGrpSpPr/>
          <p:nvPr/>
        </p:nvGrpSpPr>
        <p:grpSpPr>
          <a:xfrm>
            <a:off x="9059291" y="6037418"/>
            <a:ext cx="537840" cy="363240"/>
            <a:chOff x="9059291" y="6037418"/>
            <a:chExt cx="53784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0545B2E-501C-4CC2-A225-E09CCB51E6AD}"/>
                    </a:ext>
                  </a:extLst>
                </p14:cNvPr>
                <p14:cNvContentPartPr/>
                <p14:nvPr/>
              </p14:nvContentPartPr>
              <p14:xfrm>
                <a:off x="9059291" y="6172058"/>
                <a:ext cx="237600" cy="228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0545B2E-501C-4CC2-A225-E09CCB51E6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050651" y="6163058"/>
                  <a:ext cx="255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B11AF70-79CB-49DB-80E3-4D1433B27702}"/>
                    </a:ext>
                  </a:extLst>
                </p14:cNvPr>
                <p14:cNvContentPartPr/>
                <p14:nvPr/>
              </p14:nvContentPartPr>
              <p14:xfrm>
                <a:off x="9355931" y="6106898"/>
                <a:ext cx="96480" cy="266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B11AF70-79CB-49DB-80E3-4D1433B2770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347291" y="6098258"/>
                  <a:ext cx="114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C90CBB9-557B-4860-A3E5-D37C299C8697}"/>
                    </a:ext>
                  </a:extLst>
                </p14:cNvPr>
                <p14:cNvContentPartPr/>
                <p14:nvPr/>
              </p14:nvContentPartPr>
              <p14:xfrm>
                <a:off x="9574451" y="6037418"/>
                <a:ext cx="22680" cy="774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C90CBB9-557B-4860-A3E5-D37C299C869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565451" y="6028778"/>
                  <a:ext cx="4032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4ED2D9C-6E4F-40F1-8742-85BD1B4BCCCA}"/>
              </a:ext>
            </a:extLst>
          </p:cNvPr>
          <p:cNvGrpSpPr/>
          <p:nvPr/>
        </p:nvGrpSpPr>
        <p:grpSpPr>
          <a:xfrm>
            <a:off x="9672371" y="5994578"/>
            <a:ext cx="182880" cy="217080"/>
            <a:chOff x="9672371" y="5994578"/>
            <a:chExt cx="18288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9276ECF-B2EC-40F6-B501-4C1ABFB55508}"/>
                    </a:ext>
                  </a:extLst>
                </p14:cNvPr>
                <p14:cNvContentPartPr/>
                <p14:nvPr/>
              </p14:nvContentPartPr>
              <p14:xfrm>
                <a:off x="9714851" y="6037418"/>
                <a:ext cx="360" cy="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9276ECF-B2EC-40F6-B501-4C1ABFB555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06211" y="60287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FEB3E0E-A822-4173-B812-2D0EA17E1095}"/>
                    </a:ext>
                  </a:extLst>
                </p14:cNvPr>
                <p14:cNvContentPartPr/>
                <p14:nvPr/>
              </p14:nvContentPartPr>
              <p14:xfrm>
                <a:off x="9679931" y="6025178"/>
                <a:ext cx="143280" cy="1864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FEB3E0E-A822-4173-B812-2D0EA17E109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670931" y="6016178"/>
                  <a:ext cx="160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723AC3C-B9FF-46E9-AD50-0AC9FC66378F}"/>
                    </a:ext>
                  </a:extLst>
                </p14:cNvPr>
                <p14:cNvContentPartPr/>
                <p14:nvPr/>
              </p14:nvContentPartPr>
              <p14:xfrm>
                <a:off x="9672371" y="5994578"/>
                <a:ext cx="182880" cy="334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723AC3C-B9FF-46E9-AD50-0AC9FC66378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663371" y="5985578"/>
                  <a:ext cx="20052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2D4A41A-E228-4111-A0E0-F3A77E5BE0F2}"/>
                  </a:ext>
                </a:extLst>
              </p14:cNvPr>
              <p14:cNvContentPartPr/>
              <p14:nvPr/>
            </p14:nvContentPartPr>
            <p14:xfrm>
              <a:off x="5830560" y="942840"/>
              <a:ext cx="2182320" cy="26024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2D4A41A-E228-4111-A0E0-F3A77E5BE0F2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5821200" y="933480"/>
                <a:ext cx="2201040" cy="26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1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CEA769-48EA-4C0F-86E3-E4EDF21CC1CB}"/>
                  </a:ext>
                </a:extLst>
              </p14:cNvPr>
              <p14:cNvContentPartPr/>
              <p14:nvPr/>
            </p14:nvContentPartPr>
            <p14:xfrm>
              <a:off x="1258091" y="2882738"/>
              <a:ext cx="1058040" cy="257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CEA769-48EA-4C0F-86E3-E4EDF21CC1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091" y="2874098"/>
                <a:ext cx="10756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EB6A71E-78F8-488A-A0ED-EEDC63429399}"/>
                  </a:ext>
                </a:extLst>
              </p14:cNvPr>
              <p14:cNvContentPartPr/>
              <p14:nvPr/>
            </p14:nvContentPartPr>
            <p14:xfrm>
              <a:off x="1822931" y="3069938"/>
              <a:ext cx="575280" cy="975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EB6A71E-78F8-488A-A0ED-EEDC634293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4291" y="3061298"/>
                <a:ext cx="592920" cy="9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AADE6C1-CC8D-44F6-92EA-1BF9634356AC}"/>
                  </a:ext>
                </a:extLst>
              </p14:cNvPr>
              <p14:cNvContentPartPr/>
              <p14:nvPr/>
            </p14:nvContentPartPr>
            <p14:xfrm>
              <a:off x="1466531" y="1945658"/>
              <a:ext cx="965880" cy="2453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AADE6C1-CC8D-44F6-92EA-1BF9634356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7531" y="1936658"/>
                <a:ext cx="983520" cy="24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55B5EF7-0C55-4CFB-9439-C78A5169D761}"/>
                  </a:ext>
                </a:extLst>
              </p14:cNvPr>
              <p14:cNvContentPartPr/>
              <p14:nvPr/>
            </p14:nvContentPartPr>
            <p14:xfrm>
              <a:off x="2342771" y="3982538"/>
              <a:ext cx="859680" cy="49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55B5EF7-0C55-4CFB-9439-C78A5169D7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4131" y="3973898"/>
                <a:ext cx="8773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4414F90-922B-4FAD-B4DF-0C1577AD75C5}"/>
                  </a:ext>
                </a:extLst>
              </p14:cNvPr>
              <p14:cNvContentPartPr/>
              <p14:nvPr/>
            </p14:nvContentPartPr>
            <p14:xfrm>
              <a:off x="3126131" y="3005858"/>
              <a:ext cx="1262160" cy="1213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4414F90-922B-4FAD-B4DF-0C1577AD75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7131" y="2997218"/>
                <a:ext cx="1279800" cy="12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571F0E4-8E5D-4743-B430-74B1FAE97696}"/>
                  </a:ext>
                </a:extLst>
              </p14:cNvPr>
              <p14:cNvContentPartPr/>
              <p14:nvPr/>
            </p14:nvContentPartPr>
            <p14:xfrm>
              <a:off x="2063771" y="3990818"/>
              <a:ext cx="547920" cy="57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571F0E4-8E5D-4743-B430-74B1FAE976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5131" y="3982178"/>
                <a:ext cx="565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D1E9DA3-9FEC-4BBD-B0B5-E23125087ADC}"/>
                  </a:ext>
                </a:extLst>
              </p14:cNvPr>
              <p14:cNvContentPartPr/>
              <p14:nvPr/>
            </p14:nvContentPartPr>
            <p14:xfrm>
              <a:off x="2055851" y="3945818"/>
              <a:ext cx="1024560" cy="120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D1E9DA3-9FEC-4BBD-B0B5-E23125087A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46851" y="3936818"/>
                <a:ext cx="10422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4793BE3-B474-41E5-83D0-67393D7AF6C7}"/>
                  </a:ext>
                </a:extLst>
              </p14:cNvPr>
              <p14:cNvContentPartPr/>
              <p14:nvPr/>
            </p14:nvContentPartPr>
            <p14:xfrm>
              <a:off x="1927331" y="4422098"/>
              <a:ext cx="60480" cy="882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4793BE3-B474-41E5-83D0-67393D7AF6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18691" y="4413458"/>
                <a:ext cx="7812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E2833C0-D4CB-434F-8474-28FAC1E777CD}"/>
                  </a:ext>
                </a:extLst>
              </p14:cNvPr>
              <p14:cNvContentPartPr/>
              <p14:nvPr/>
            </p14:nvContentPartPr>
            <p14:xfrm>
              <a:off x="2075291" y="4043018"/>
              <a:ext cx="2556360" cy="1055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E2833C0-D4CB-434F-8474-28FAC1E777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66291" y="4034018"/>
                <a:ext cx="2574000" cy="10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1278CF1-C055-48F5-90F5-68CFE6CDB293}"/>
                  </a:ext>
                </a:extLst>
              </p14:cNvPr>
              <p14:cNvContentPartPr/>
              <p14:nvPr/>
            </p14:nvContentPartPr>
            <p14:xfrm>
              <a:off x="6501131" y="4966778"/>
              <a:ext cx="137520" cy="27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1278CF1-C055-48F5-90F5-68CFE6CDB2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92131" y="4957778"/>
                <a:ext cx="155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D9FF01-7BAF-42B5-9AB0-E54A56D89D2A}"/>
                  </a:ext>
                </a:extLst>
              </p14:cNvPr>
              <p14:cNvContentPartPr/>
              <p14:nvPr/>
            </p14:nvContentPartPr>
            <p14:xfrm>
              <a:off x="4325651" y="2448578"/>
              <a:ext cx="204840" cy="415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D9FF01-7BAF-42B5-9AB0-E54A56D89D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16651" y="2439938"/>
                <a:ext cx="22248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9480518-94B9-4C29-AAB5-030820B9766A}"/>
                  </a:ext>
                </a:extLst>
              </p14:cNvPr>
              <p14:cNvContentPartPr/>
              <p14:nvPr/>
            </p14:nvContentPartPr>
            <p14:xfrm>
              <a:off x="6617771" y="2337338"/>
              <a:ext cx="25560" cy="8780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9480518-94B9-4C29-AAB5-030820B976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09131" y="2328338"/>
                <a:ext cx="4320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E1E6F97-ADC5-45F4-A845-CC209D10EF45}"/>
                  </a:ext>
                </a:extLst>
              </p14:cNvPr>
              <p14:cNvContentPartPr/>
              <p14:nvPr/>
            </p14:nvContentPartPr>
            <p14:xfrm>
              <a:off x="6878771" y="3609218"/>
              <a:ext cx="472680" cy="10627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E1E6F97-ADC5-45F4-A845-CC209D10EF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69771" y="3600578"/>
                <a:ext cx="49032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FDFD61A-D7E6-438B-9438-F5427DCAA63D}"/>
                  </a:ext>
                </a:extLst>
              </p14:cNvPr>
              <p14:cNvContentPartPr/>
              <p14:nvPr/>
            </p14:nvContentPartPr>
            <p14:xfrm>
              <a:off x="589931" y="6043898"/>
              <a:ext cx="199440" cy="2779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FDFD61A-D7E6-438B-9438-F5427DCAA6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0931" y="6034898"/>
                <a:ext cx="217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E436352D-A033-492E-A3A2-A1E60C3A9D59}"/>
                  </a:ext>
                </a:extLst>
              </p14:cNvPr>
              <p14:cNvContentPartPr/>
              <p14:nvPr/>
            </p14:nvContentPartPr>
            <p14:xfrm>
              <a:off x="9738251" y="3893978"/>
              <a:ext cx="11520" cy="43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E436352D-A033-492E-A3A2-A1E60C3A9D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29611" y="3885338"/>
                <a:ext cx="291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4773BBD9-D272-4282-9FF0-4B62CC84431C}"/>
                  </a:ext>
                </a:extLst>
              </p14:cNvPr>
              <p14:cNvContentPartPr/>
              <p14:nvPr/>
            </p14:nvContentPartPr>
            <p14:xfrm>
              <a:off x="10399931" y="1906418"/>
              <a:ext cx="11520" cy="432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4773BBD9-D272-4282-9FF0-4B62CC8443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91291" y="1897418"/>
                <a:ext cx="291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C6ADC08F-DF82-412D-B259-F610C914A320}"/>
                  </a:ext>
                </a:extLst>
              </p14:cNvPr>
              <p14:cNvContentPartPr/>
              <p14:nvPr/>
            </p14:nvContentPartPr>
            <p14:xfrm>
              <a:off x="1570211" y="2962298"/>
              <a:ext cx="9800280" cy="33364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C6ADC08F-DF82-412D-B259-F610C914A3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61571" y="2953298"/>
                <a:ext cx="9817920" cy="335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D2E0B2B-C62E-495D-ABBF-6495E3D0E78E}"/>
              </a:ext>
            </a:extLst>
          </p:cNvPr>
          <p:cNvGrpSpPr/>
          <p:nvPr/>
        </p:nvGrpSpPr>
        <p:grpSpPr>
          <a:xfrm>
            <a:off x="3274451" y="6297338"/>
            <a:ext cx="1234080" cy="348480"/>
            <a:chOff x="3274451" y="6297338"/>
            <a:chExt cx="123408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2C08344-64A6-4C60-8A0E-7C37368EB47D}"/>
                    </a:ext>
                  </a:extLst>
                </p14:cNvPr>
                <p14:cNvContentPartPr/>
                <p14:nvPr/>
              </p14:nvContentPartPr>
              <p14:xfrm>
                <a:off x="3274451" y="6341978"/>
                <a:ext cx="129960" cy="214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2C08344-64A6-4C60-8A0E-7C37368EB4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65451" y="6333338"/>
                  <a:ext cx="147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FB0105D-0028-407B-9400-BC24BD2C8260}"/>
                    </a:ext>
                  </a:extLst>
                </p14:cNvPr>
                <p14:cNvContentPartPr/>
                <p14:nvPr/>
              </p14:nvContentPartPr>
              <p14:xfrm>
                <a:off x="3418091" y="6382658"/>
                <a:ext cx="118800" cy="1494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FB0105D-0028-407B-9400-BC24BD2C82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9091" y="6374018"/>
                  <a:ext cx="136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64CD0D4-C715-4709-8285-25AB00D14197}"/>
                    </a:ext>
                  </a:extLst>
                </p14:cNvPr>
                <p14:cNvContentPartPr/>
                <p14:nvPr/>
              </p14:nvContentPartPr>
              <p14:xfrm>
                <a:off x="3612491" y="6397418"/>
                <a:ext cx="142560" cy="2484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64CD0D4-C715-4709-8285-25AB00D141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03851" y="6388778"/>
                  <a:ext cx="160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B99207E-444E-4EC3-B36E-AD8E7D503203}"/>
                    </a:ext>
                  </a:extLst>
                </p14:cNvPr>
                <p14:cNvContentPartPr/>
                <p14:nvPr/>
              </p14:nvContentPartPr>
              <p14:xfrm>
                <a:off x="3817691" y="6297338"/>
                <a:ext cx="478800" cy="2458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B99207E-444E-4EC3-B36E-AD8E7D5032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8691" y="6288338"/>
                  <a:ext cx="496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EE64838-83A7-41B7-985E-DD273983F909}"/>
                    </a:ext>
                  </a:extLst>
                </p14:cNvPr>
                <p14:cNvContentPartPr/>
                <p14:nvPr/>
              </p14:nvContentPartPr>
              <p14:xfrm>
                <a:off x="4490531" y="6329378"/>
                <a:ext cx="18000" cy="50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EE64838-83A7-41B7-985E-DD273983F9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81891" y="6320738"/>
                  <a:ext cx="3564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F1A7CD7A-494A-4990-A795-6283695992A9}"/>
                  </a:ext>
                </a:extLst>
              </p14:cNvPr>
              <p14:cNvContentPartPr/>
              <p14:nvPr/>
            </p14:nvContentPartPr>
            <p14:xfrm>
              <a:off x="2824451" y="3896858"/>
              <a:ext cx="54000" cy="1044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F1A7CD7A-494A-4990-A795-6283695992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15451" y="3888218"/>
                <a:ext cx="71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174C81F9-E239-4832-98BD-9E9A1CCF5FBB}"/>
                  </a:ext>
                </a:extLst>
              </p14:cNvPr>
              <p14:cNvContentPartPr/>
              <p14:nvPr/>
            </p14:nvContentPartPr>
            <p14:xfrm>
              <a:off x="2606651" y="4139858"/>
              <a:ext cx="12600" cy="13500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174C81F9-E239-4832-98BD-9E9A1CCF5F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98011" y="4130858"/>
                <a:ext cx="302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556786C-784A-4B21-993F-B54878784F10}"/>
                  </a:ext>
                </a:extLst>
              </p14:cNvPr>
              <p14:cNvContentPartPr/>
              <p14:nvPr/>
            </p14:nvContentPartPr>
            <p14:xfrm>
              <a:off x="4754411" y="4614338"/>
              <a:ext cx="68400" cy="8028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556786C-784A-4B21-993F-B54878784F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45411" y="4605338"/>
                <a:ext cx="8604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9A1F27A0-089C-45ED-86A1-67300D710AC5}"/>
                  </a:ext>
                </a:extLst>
              </p14:cNvPr>
              <p14:cNvContentPartPr/>
              <p14:nvPr/>
            </p14:nvContentPartPr>
            <p14:xfrm>
              <a:off x="8278440" y="2021258"/>
              <a:ext cx="1440" cy="1188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9A1F27A0-089C-45ED-86A1-67300D710AC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69440" y="2012618"/>
                <a:ext cx="190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ACCAEA13-1A9D-4381-A98F-AA7A691C7FA5}"/>
                  </a:ext>
                </a:extLst>
              </p14:cNvPr>
              <p14:cNvContentPartPr/>
              <p14:nvPr/>
            </p14:nvContentPartPr>
            <p14:xfrm>
              <a:off x="4485600" y="2469240"/>
              <a:ext cx="37080" cy="131400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ACCAEA13-1A9D-4381-A98F-AA7A691C7FA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69760" y="2405880"/>
                <a:ext cx="68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EE17F4CA-04C8-45FB-A7EF-489B593683C8}"/>
                  </a:ext>
                </a:extLst>
              </p14:cNvPr>
              <p14:cNvContentPartPr/>
              <p14:nvPr/>
            </p14:nvContentPartPr>
            <p14:xfrm>
              <a:off x="411480" y="46800"/>
              <a:ext cx="10630440" cy="652536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EE17F4CA-04C8-45FB-A7EF-489B593683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2120" y="37440"/>
                <a:ext cx="10649160" cy="65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6" name="Group 475">
            <a:extLst>
              <a:ext uri="{FF2B5EF4-FFF2-40B4-BE49-F238E27FC236}">
                <a16:creationId xmlns:a16="http://schemas.microsoft.com/office/drawing/2014/main" id="{1CFDAE09-62E6-403C-A6F9-EDAF511CF0C4}"/>
              </a:ext>
            </a:extLst>
          </p:cNvPr>
          <p:cNvGrpSpPr/>
          <p:nvPr/>
        </p:nvGrpSpPr>
        <p:grpSpPr>
          <a:xfrm>
            <a:off x="379331" y="238178"/>
            <a:ext cx="11658600" cy="5559840"/>
            <a:chOff x="379331" y="238178"/>
            <a:chExt cx="11658600" cy="55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B138A7-8718-453A-BB4C-5DC49C5D3F31}"/>
                    </a:ext>
                  </a:extLst>
                </p14:cNvPr>
                <p14:cNvContentPartPr/>
                <p14:nvPr/>
              </p14:nvContentPartPr>
              <p14:xfrm>
                <a:off x="994931" y="238178"/>
                <a:ext cx="140400" cy="348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B138A7-8718-453A-BB4C-5DC49C5D3F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5931" y="229178"/>
                  <a:ext cx="1580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AE3EC8-0F46-49BE-A5BD-677073531224}"/>
                    </a:ext>
                  </a:extLst>
                </p14:cNvPr>
                <p14:cNvContentPartPr/>
                <p14:nvPr/>
              </p14:nvContentPartPr>
              <p14:xfrm>
                <a:off x="1079891" y="266618"/>
                <a:ext cx="235440" cy="37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AE3EC8-0F46-49BE-A5BD-6770735312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0891" y="257978"/>
                  <a:ext cx="2530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BB324D-B849-4B37-9CD4-99E00D8DF2B8}"/>
                    </a:ext>
                  </a:extLst>
                </p14:cNvPr>
                <p14:cNvContentPartPr/>
                <p14:nvPr/>
              </p14:nvContentPartPr>
              <p14:xfrm>
                <a:off x="1084211" y="543098"/>
                <a:ext cx="107640" cy="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BB324D-B849-4B37-9CD4-99E00D8DF2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5211" y="534098"/>
                  <a:ext cx="125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70E6C8-2967-40B8-9C3D-E165D82AAD5C}"/>
                    </a:ext>
                  </a:extLst>
                </p14:cNvPr>
                <p14:cNvContentPartPr/>
                <p14:nvPr/>
              </p14:nvContentPartPr>
              <p14:xfrm>
                <a:off x="1488491" y="442298"/>
                <a:ext cx="336600" cy="3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70E6C8-2967-40B8-9C3D-E165D82AAD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79851" y="433298"/>
                  <a:ext cx="354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CAC987-D541-4CB5-A375-9B5508940FCA}"/>
                    </a:ext>
                  </a:extLst>
                </p14:cNvPr>
                <p14:cNvContentPartPr/>
                <p14:nvPr/>
              </p14:nvContentPartPr>
              <p14:xfrm>
                <a:off x="1650491" y="309098"/>
                <a:ext cx="29160" cy="38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CAC987-D541-4CB5-A375-9B5508940F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41851" y="300458"/>
                  <a:ext cx="468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1077D4-7739-4BBA-AC37-41277910EC6D}"/>
                    </a:ext>
                  </a:extLst>
                </p14:cNvPr>
                <p14:cNvContentPartPr/>
                <p14:nvPr/>
              </p14:nvContentPartPr>
              <p14:xfrm>
                <a:off x="1911491" y="288938"/>
                <a:ext cx="245160" cy="336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1077D4-7739-4BBA-AC37-41277910EC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2851" y="279938"/>
                  <a:ext cx="262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BE29F8-242C-4C0A-BC35-CA6DAFD39A0A}"/>
                    </a:ext>
                  </a:extLst>
                </p14:cNvPr>
                <p14:cNvContentPartPr/>
                <p14:nvPr/>
              </p14:nvContentPartPr>
              <p14:xfrm>
                <a:off x="379331" y="786818"/>
                <a:ext cx="202680" cy="361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BE29F8-242C-4C0A-BC35-CA6DAFD39A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0691" y="778178"/>
                  <a:ext cx="2203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9FCA776-FEE9-4C19-AAC0-5DE94A9C075C}"/>
                    </a:ext>
                  </a:extLst>
                </p14:cNvPr>
                <p14:cNvContentPartPr/>
                <p14:nvPr/>
              </p14:nvContentPartPr>
              <p14:xfrm>
                <a:off x="589931" y="892298"/>
                <a:ext cx="153000" cy="186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9FCA776-FEE9-4C19-AAC0-5DE94A9C07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0931" y="883658"/>
                  <a:ext cx="170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BB3F1FD-BED4-49AA-9287-AABAE9BD6AF0}"/>
                    </a:ext>
                  </a:extLst>
                </p14:cNvPr>
                <p14:cNvContentPartPr/>
                <p14:nvPr/>
              </p14:nvContentPartPr>
              <p14:xfrm>
                <a:off x="874331" y="916778"/>
                <a:ext cx="222840" cy="214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BB3F1FD-BED4-49AA-9287-AABAE9BD6AF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5331" y="907778"/>
                  <a:ext cx="240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245024-F7B9-41AE-88B6-113064A117EA}"/>
                    </a:ext>
                  </a:extLst>
                </p14:cNvPr>
                <p14:cNvContentPartPr/>
                <p14:nvPr/>
              </p14:nvContentPartPr>
              <p14:xfrm>
                <a:off x="1155491" y="919658"/>
                <a:ext cx="170640" cy="181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245024-F7B9-41AE-88B6-113064A117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46491" y="911018"/>
                  <a:ext cx="188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F9439F6-C753-4F54-8D3C-BF4E3AD2DCF3}"/>
                    </a:ext>
                  </a:extLst>
                </p14:cNvPr>
                <p14:cNvContentPartPr/>
                <p14:nvPr/>
              </p14:nvContentPartPr>
              <p14:xfrm>
                <a:off x="1395251" y="911018"/>
                <a:ext cx="88920" cy="267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F9439F6-C753-4F54-8D3C-BF4E3AD2DC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86251" y="902018"/>
                  <a:ext cx="106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3EB3FE2-23C2-440E-92A8-52D16CB49A43}"/>
                    </a:ext>
                  </a:extLst>
                </p14:cNvPr>
                <p14:cNvContentPartPr/>
                <p14:nvPr/>
              </p14:nvContentPartPr>
              <p14:xfrm>
                <a:off x="1569131" y="962138"/>
                <a:ext cx="109080" cy="165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3EB3FE2-23C2-440E-92A8-52D16CB49A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60131" y="953138"/>
                  <a:ext cx="126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69D3F57-9C16-4D08-9F25-EE6D44499412}"/>
                    </a:ext>
                  </a:extLst>
                </p14:cNvPr>
                <p14:cNvContentPartPr/>
                <p14:nvPr/>
              </p14:nvContentPartPr>
              <p14:xfrm>
                <a:off x="1564451" y="1048538"/>
                <a:ext cx="119880" cy="28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69D3F57-9C16-4D08-9F25-EE6D444994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55451" y="1039538"/>
                  <a:ext cx="137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42C358A-72C8-4F10-B1C5-E4904C5F1BB0}"/>
                    </a:ext>
                  </a:extLst>
                </p14:cNvPr>
                <p14:cNvContentPartPr/>
                <p14:nvPr/>
              </p14:nvContentPartPr>
              <p14:xfrm>
                <a:off x="1884851" y="928298"/>
                <a:ext cx="286200" cy="157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42C358A-72C8-4F10-B1C5-E4904C5F1BB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75851" y="919658"/>
                  <a:ext cx="303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EC0C2AA-5ED4-4271-B0FE-03DD8EA550C6}"/>
                    </a:ext>
                  </a:extLst>
                </p14:cNvPr>
                <p14:cNvContentPartPr/>
                <p14:nvPr/>
              </p14:nvContentPartPr>
              <p14:xfrm>
                <a:off x="2323691" y="824978"/>
                <a:ext cx="117360" cy="218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EC0C2AA-5ED4-4271-B0FE-03DD8EA550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14691" y="816338"/>
                  <a:ext cx="135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CDAD32-3C12-411F-8F6C-07AFB13D1738}"/>
                    </a:ext>
                  </a:extLst>
                </p14:cNvPr>
                <p14:cNvContentPartPr/>
                <p14:nvPr/>
              </p14:nvContentPartPr>
              <p14:xfrm>
                <a:off x="2526731" y="833618"/>
                <a:ext cx="200160" cy="201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CDAD32-3C12-411F-8F6C-07AFB13D17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17731" y="824978"/>
                  <a:ext cx="217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14E438B-6B05-4882-83C7-CDA2D830E40C}"/>
                    </a:ext>
                  </a:extLst>
                </p14:cNvPr>
                <p14:cNvContentPartPr/>
                <p14:nvPr/>
              </p14:nvContentPartPr>
              <p14:xfrm>
                <a:off x="2763611" y="852338"/>
                <a:ext cx="172800" cy="135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14E438B-6B05-4882-83C7-CDA2D830E4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54971" y="843698"/>
                  <a:ext cx="190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B1D108B-3FA5-4FD6-9070-DAF802207427}"/>
                    </a:ext>
                  </a:extLst>
                </p14:cNvPr>
                <p14:cNvContentPartPr/>
                <p14:nvPr/>
              </p14:nvContentPartPr>
              <p14:xfrm>
                <a:off x="2234771" y="755138"/>
                <a:ext cx="151200" cy="421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B1D108B-3FA5-4FD6-9070-DAF8022074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25771" y="746498"/>
                  <a:ext cx="168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C669594-EAC7-43D8-B328-3D4E842B1FEC}"/>
                    </a:ext>
                  </a:extLst>
                </p14:cNvPr>
                <p14:cNvContentPartPr/>
                <p14:nvPr/>
              </p14:nvContentPartPr>
              <p14:xfrm>
                <a:off x="2966651" y="786458"/>
                <a:ext cx="98280" cy="300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C669594-EAC7-43D8-B328-3D4E842B1F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58011" y="777818"/>
                  <a:ext cx="1159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10F5A1D-A6AC-4180-8EF5-B2166BE6296D}"/>
                    </a:ext>
                  </a:extLst>
                </p14:cNvPr>
                <p14:cNvContentPartPr/>
                <p14:nvPr/>
              </p14:nvContentPartPr>
              <p14:xfrm>
                <a:off x="3063131" y="817418"/>
                <a:ext cx="237600" cy="219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10F5A1D-A6AC-4180-8EF5-B2166BE6296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54131" y="808418"/>
                  <a:ext cx="255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0BF81E-10D3-44A2-98D9-707E7C22C61E}"/>
                    </a:ext>
                  </a:extLst>
                </p14:cNvPr>
                <p14:cNvContentPartPr/>
                <p14:nvPr/>
              </p14:nvContentPartPr>
              <p14:xfrm>
                <a:off x="564731" y="1813898"/>
                <a:ext cx="90360" cy="331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0BF81E-10D3-44A2-98D9-707E7C22C6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5731" y="1805258"/>
                  <a:ext cx="108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2D10A2-53B6-4DDD-AFFD-A6FE0C1A96D0}"/>
                    </a:ext>
                  </a:extLst>
                </p14:cNvPr>
                <p14:cNvContentPartPr/>
                <p14:nvPr/>
              </p14:nvContentPartPr>
              <p14:xfrm>
                <a:off x="667331" y="1804178"/>
                <a:ext cx="151560" cy="38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2D10A2-53B6-4DDD-AFFD-A6FE0C1A96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8691" y="1795538"/>
                  <a:ext cx="1692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C73472-3A35-4074-BFBA-836495D2B8C0}"/>
                    </a:ext>
                  </a:extLst>
                </p14:cNvPr>
                <p14:cNvContentPartPr/>
                <p14:nvPr/>
              </p14:nvContentPartPr>
              <p14:xfrm>
                <a:off x="571211" y="2086418"/>
                <a:ext cx="245880" cy="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C73472-3A35-4074-BFBA-836495D2B8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2571" y="2077778"/>
                  <a:ext cx="263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8ACA78-8289-496E-A73A-945AA96854A4}"/>
                    </a:ext>
                  </a:extLst>
                </p14:cNvPr>
                <p14:cNvContentPartPr/>
                <p14:nvPr/>
              </p14:nvContentPartPr>
              <p14:xfrm>
                <a:off x="611531" y="2930258"/>
                <a:ext cx="174240" cy="350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8ACA78-8289-496E-A73A-945AA96854A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2891" y="2921618"/>
                  <a:ext cx="191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C57D266-FC07-47A2-9C85-E7310157C671}"/>
                    </a:ext>
                  </a:extLst>
                </p14:cNvPr>
                <p14:cNvContentPartPr/>
                <p14:nvPr/>
              </p14:nvContentPartPr>
              <p14:xfrm>
                <a:off x="7248131" y="2619578"/>
                <a:ext cx="930600" cy="129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C57D266-FC07-47A2-9C85-E7310157C6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39131" y="2610578"/>
                  <a:ext cx="948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CDD0701-F433-4F15-863E-F31226F10A2E}"/>
                    </a:ext>
                  </a:extLst>
                </p14:cNvPr>
                <p14:cNvContentPartPr/>
                <p14:nvPr/>
              </p14:nvContentPartPr>
              <p14:xfrm>
                <a:off x="7928531" y="1728218"/>
                <a:ext cx="165600" cy="175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CDD0701-F433-4F15-863E-F31226F10A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19891" y="1719578"/>
                  <a:ext cx="183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F869E8-C210-4228-A6DA-DD7FDBEB705F}"/>
                    </a:ext>
                  </a:extLst>
                </p14:cNvPr>
                <p14:cNvContentPartPr/>
                <p14:nvPr/>
              </p14:nvContentPartPr>
              <p14:xfrm>
                <a:off x="7980371" y="2521298"/>
                <a:ext cx="267840" cy="3862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F869E8-C210-4228-A6DA-DD7FDBEB70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71731" y="2512298"/>
                  <a:ext cx="2854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5F0A786-9B14-4BB8-9F6C-5A75349F355F}"/>
                    </a:ext>
                  </a:extLst>
                </p14:cNvPr>
                <p14:cNvContentPartPr/>
                <p14:nvPr/>
              </p14:nvContentPartPr>
              <p14:xfrm>
                <a:off x="8378531" y="1440578"/>
                <a:ext cx="30600" cy="1454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5F0A786-9B14-4BB8-9F6C-5A75349F35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69891" y="1431938"/>
                  <a:ext cx="48240" cy="14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D4018F3-C92E-4DE2-AB4E-E49C37539516}"/>
                    </a:ext>
                  </a:extLst>
                </p14:cNvPr>
                <p14:cNvContentPartPr/>
                <p14:nvPr/>
              </p14:nvContentPartPr>
              <p14:xfrm>
                <a:off x="8409851" y="1419338"/>
                <a:ext cx="731880" cy="1487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D4018F3-C92E-4DE2-AB4E-E49C375395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01211" y="1410698"/>
                  <a:ext cx="74952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CAAC851-F92F-4B8F-9161-1D6048E9495B}"/>
                    </a:ext>
                  </a:extLst>
                </p14:cNvPr>
                <p14:cNvContentPartPr/>
                <p14:nvPr/>
              </p14:nvContentPartPr>
              <p14:xfrm>
                <a:off x="8452331" y="2894258"/>
                <a:ext cx="403920" cy="20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CAAC851-F92F-4B8F-9161-1D6048E949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43331" y="2885618"/>
                  <a:ext cx="421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B99F7E8-4960-4F0C-AC06-B6C4B4C942E9}"/>
                    </a:ext>
                  </a:extLst>
                </p14:cNvPr>
                <p14:cNvContentPartPr/>
                <p14:nvPr/>
              </p14:nvContentPartPr>
              <p14:xfrm>
                <a:off x="9098531" y="2124218"/>
                <a:ext cx="710280" cy="29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B99F7E8-4960-4F0C-AC06-B6C4B4C942E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89891" y="2115218"/>
                  <a:ext cx="727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D744275-3A4B-4759-A0E0-F33643F7DE1B}"/>
                    </a:ext>
                  </a:extLst>
                </p14:cNvPr>
                <p14:cNvContentPartPr/>
                <p14:nvPr/>
              </p14:nvContentPartPr>
              <p14:xfrm>
                <a:off x="8062811" y="2557658"/>
                <a:ext cx="62280" cy="322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D744275-3A4B-4759-A0E0-F33643F7DE1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53811" y="2549018"/>
                  <a:ext cx="7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2770246-5DB0-4205-8A12-28F89D5AEEB9}"/>
                    </a:ext>
                  </a:extLst>
                </p14:cNvPr>
                <p14:cNvContentPartPr/>
                <p14:nvPr/>
              </p14:nvContentPartPr>
              <p14:xfrm>
                <a:off x="8655011" y="1692578"/>
                <a:ext cx="138240" cy="2070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2770246-5DB0-4205-8A12-28F89D5AEEB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46371" y="1683578"/>
                  <a:ext cx="155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18BA105-D800-4E2F-8434-35E212FB28A7}"/>
                    </a:ext>
                  </a:extLst>
                </p14:cNvPr>
                <p14:cNvContentPartPr/>
                <p14:nvPr/>
              </p14:nvContentPartPr>
              <p14:xfrm>
                <a:off x="8672651" y="1871498"/>
                <a:ext cx="74520" cy="7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18BA105-D800-4E2F-8434-35E212FB28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63651" y="1862498"/>
                  <a:ext cx="92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A38B593-138B-457C-9AD6-144C07A1BB81}"/>
                    </a:ext>
                  </a:extLst>
                </p14:cNvPr>
                <p14:cNvContentPartPr/>
                <p14:nvPr/>
              </p14:nvContentPartPr>
              <p14:xfrm>
                <a:off x="8656091" y="1936658"/>
                <a:ext cx="151200" cy="228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A38B593-138B-457C-9AD6-144C07A1BB8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47451" y="1927658"/>
                  <a:ext cx="168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F1819FC-2DC4-42ED-903E-7374E2952748}"/>
                    </a:ext>
                  </a:extLst>
                </p14:cNvPr>
                <p14:cNvContentPartPr/>
                <p14:nvPr/>
              </p14:nvContentPartPr>
              <p14:xfrm>
                <a:off x="8664371" y="2160218"/>
                <a:ext cx="128160" cy="2577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F1819FC-2DC4-42ED-903E-7374E29527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55731" y="2151578"/>
                  <a:ext cx="145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0B3BD06-C555-4BC7-8A63-2F0B29B06DD1}"/>
                    </a:ext>
                  </a:extLst>
                </p14:cNvPr>
                <p14:cNvContentPartPr/>
                <p14:nvPr/>
              </p14:nvContentPartPr>
              <p14:xfrm>
                <a:off x="8657891" y="2445338"/>
                <a:ext cx="128160" cy="211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0B3BD06-C555-4BC7-8A63-2F0B29B06D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49251" y="2436338"/>
                  <a:ext cx="145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B226AB2-768E-4960-9580-F640EC3DDE6D}"/>
                    </a:ext>
                  </a:extLst>
                </p14:cNvPr>
                <p14:cNvContentPartPr/>
                <p14:nvPr/>
              </p14:nvContentPartPr>
              <p14:xfrm>
                <a:off x="8673731" y="2636498"/>
                <a:ext cx="219960" cy="108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B226AB2-768E-4960-9580-F640EC3DDE6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65091" y="2627858"/>
                  <a:ext cx="237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4D6B5E5-ED52-44E1-9304-DA808C90F639}"/>
                    </a:ext>
                  </a:extLst>
                </p14:cNvPr>
                <p14:cNvContentPartPr/>
                <p14:nvPr/>
              </p14:nvContentPartPr>
              <p14:xfrm>
                <a:off x="9843371" y="1986338"/>
                <a:ext cx="258480" cy="2671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4D6B5E5-ED52-44E1-9304-DA808C90F6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4731" y="1977698"/>
                  <a:ext cx="276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DC2A294-B610-4F82-B227-1DC33ABA4077}"/>
                    </a:ext>
                  </a:extLst>
                </p14:cNvPr>
                <p14:cNvContentPartPr/>
                <p14:nvPr/>
              </p14:nvContentPartPr>
              <p14:xfrm>
                <a:off x="9847331" y="2057618"/>
                <a:ext cx="206280" cy="1562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DC2A294-B610-4F82-B227-1DC33ABA407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38691" y="2048618"/>
                  <a:ext cx="223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A2DCAE9-C8F6-4502-BCCA-22EDA975FFF2}"/>
                    </a:ext>
                  </a:extLst>
                </p14:cNvPr>
                <p14:cNvContentPartPr/>
                <p14:nvPr/>
              </p14:nvContentPartPr>
              <p14:xfrm>
                <a:off x="10292651" y="2146178"/>
                <a:ext cx="9360" cy="8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A2DCAE9-C8F6-4502-BCCA-22EDA975FFF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84011" y="2137538"/>
                  <a:ext cx="27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A848B53-6B8B-484F-A683-353265B20CEB}"/>
                    </a:ext>
                  </a:extLst>
                </p14:cNvPr>
                <p14:cNvContentPartPr/>
                <p14:nvPr/>
              </p14:nvContentPartPr>
              <p14:xfrm>
                <a:off x="10387331" y="2185778"/>
                <a:ext cx="360" cy="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A848B53-6B8B-484F-A683-353265B20CE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78331" y="21771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A3B2D9E-D407-4204-826F-87273E91440A}"/>
                    </a:ext>
                  </a:extLst>
                </p14:cNvPr>
                <p14:cNvContentPartPr/>
                <p14:nvPr/>
              </p14:nvContentPartPr>
              <p14:xfrm>
                <a:off x="7198451" y="2696978"/>
                <a:ext cx="2760120" cy="2646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A3B2D9E-D407-4204-826F-87273E9144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89811" y="2687978"/>
                  <a:ext cx="2777760" cy="26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BCA46AC-2A42-4443-8434-18BF057D5159}"/>
                    </a:ext>
                  </a:extLst>
                </p14:cNvPr>
                <p14:cNvContentPartPr/>
                <p14:nvPr/>
              </p14:nvContentPartPr>
              <p14:xfrm>
                <a:off x="9869651" y="2629298"/>
                <a:ext cx="217800" cy="2768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BCA46AC-2A42-4443-8434-18BF057D51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60651" y="2620658"/>
                  <a:ext cx="235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FDF2BEC-6410-4AB8-9F85-D18810610642}"/>
                    </a:ext>
                  </a:extLst>
                </p14:cNvPr>
                <p14:cNvContentPartPr/>
                <p14:nvPr/>
              </p14:nvContentPartPr>
              <p14:xfrm>
                <a:off x="9326411" y="1720658"/>
                <a:ext cx="335160" cy="2941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FDF2BEC-6410-4AB8-9F85-D1881061064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17411" y="1712018"/>
                  <a:ext cx="3528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2D9EC60-AD61-43FA-8FBF-D9950D5158F4}"/>
                    </a:ext>
                  </a:extLst>
                </p14:cNvPr>
                <p14:cNvContentPartPr/>
                <p14:nvPr/>
              </p14:nvContentPartPr>
              <p14:xfrm>
                <a:off x="10252331" y="1920458"/>
                <a:ext cx="56520" cy="9662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2D9EC60-AD61-43FA-8FBF-D9950D5158F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43331" y="1911458"/>
                  <a:ext cx="74160" cy="9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0E40E6B-D5E1-4C5D-A968-39BC523CCF7D}"/>
                    </a:ext>
                  </a:extLst>
                </p14:cNvPr>
                <p14:cNvContentPartPr/>
                <p14:nvPr/>
              </p14:nvContentPartPr>
              <p14:xfrm>
                <a:off x="10237211" y="1868618"/>
                <a:ext cx="635400" cy="1151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0E40E6B-D5E1-4C5D-A968-39BC523CCF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28571" y="1859618"/>
                  <a:ext cx="653040" cy="11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004DE77-4540-47C4-B501-A63EAF7A6597}"/>
                    </a:ext>
                  </a:extLst>
                </p14:cNvPr>
                <p14:cNvContentPartPr/>
                <p14:nvPr/>
              </p14:nvContentPartPr>
              <p14:xfrm>
                <a:off x="10845251" y="2293778"/>
                <a:ext cx="590040" cy="2534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004DE77-4540-47C4-B501-A63EAF7A659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36611" y="2285138"/>
                  <a:ext cx="607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5B19566-C4C3-4901-BC37-5AEFAE9934AE}"/>
                    </a:ext>
                  </a:extLst>
                </p14:cNvPr>
                <p14:cNvContentPartPr/>
                <p14:nvPr/>
              </p14:nvContentPartPr>
              <p14:xfrm>
                <a:off x="11041091" y="1578458"/>
                <a:ext cx="192240" cy="2610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5B19566-C4C3-4901-BC37-5AEFAE9934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32451" y="1569458"/>
                  <a:ext cx="209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D960BD5-FDA1-4EE7-8AA3-2289728ADDD3}"/>
                    </a:ext>
                  </a:extLst>
                </p14:cNvPr>
                <p14:cNvContentPartPr/>
                <p14:nvPr/>
              </p14:nvContentPartPr>
              <p14:xfrm>
                <a:off x="11328371" y="1613378"/>
                <a:ext cx="109440" cy="2455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D960BD5-FDA1-4EE7-8AA3-2289728ADDD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319731" y="1604738"/>
                  <a:ext cx="127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EA1A454-3CF9-4D80-AAE4-B96E28EF802B}"/>
                    </a:ext>
                  </a:extLst>
                </p14:cNvPr>
                <p14:cNvContentPartPr/>
                <p14:nvPr/>
              </p14:nvContentPartPr>
              <p14:xfrm>
                <a:off x="11464091" y="1673858"/>
                <a:ext cx="153720" cy="2066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EA1A454-3CF9-4D80-AAE4-B96E28EF802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55451" y="1665218"/>
                  <a:ext cx="171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F3AB971-F14E-43B2-A142-87E4A572C35A}"/>
                    </a:ext>
                  </a:extLst>
                </p14:cNvPr>
                <p14:cNvContentPartPr/>
                <p14:nvPr/>
              </p14:nvContentPartPr>
              <p14:xfrm>
                <a:off x="11622851" y="1795538"/>
                <a:ext cx="172440" cy="255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F3AB971-F14E-43B2-A142-87E4A572C35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613851" y="1786538"/>
                  <a:ext cx="190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B597168-37AE-4347-BB36-F5B4BB7E15A0}"/>
                    </a:ext>
                  </a:extLst>
                </p14:cNvPr>
                <p14:cNvContentPartPr/>
                <p14:nvPr/>
              </p14:nvContentPartPr>
              <p14:xfrm>
                <a:off x="11696291" y="1740818"/>
                <a:ext cx="35280" cy="1911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B597168-37AE-4347-BB36-F5B4BB7E15A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687291" y="1731818"/>
                  <a:ext cx="52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ABA791B-2F7C-4BF4-8823-EC90E1CCF797}"/>
                    </a:ext>
                  </a:extLst>
                </p14:cNvPr>
                <p14:cNvContentPartPr/>
                <p14:nvPr/>
              </p14:nvContentPartPr>
              <p14:xfrm>
                <a:off x="11794931" y="1796618"/>
                <a:ext cx="111960" cy="2149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ABA791B-2F7C-4BF4-8823-EC90E1CCF7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786291" y="1787978"/>
                  <a:ext cx="129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CB72779-BC1A-4117-A0A9-4DEC5370D641}"/>
                    </a:ext>
                  </a:extLst>
                </p14:cNvPr>
                <p14:cNvContentPartPr/>
                <p14:nvPr/>
              </p14:nvContentPartPr>
              <p14:xfrm>
                <a:off x="11932091" y="1716698"/>
                <a:ext cx="105840" cy="3798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CB72779-BC1A-4117-A0A9-4DEC5370D64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923091" y="1707698"/>
                  <a:ext cx="1234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8FB151B-9FE6-4AD0-90B5-F28013748D76}"/>
                    </a:ext>
                  </a:extLst>
                </p14:cNvPr>
                <p14:cNvContentPartPr/>
                <p14:nvPr/>
              </p14:nvContentPartPr>
              <p14:xfrm>
                <a:off x="10398491" y="2071658"/>
                <a:ext cx="169560" cy="2174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8FB151B-9FE6-4AD0-90B5-F28013748D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89491" y="2062658"/>
                  <a:ext cx="187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9778F5E-697E-4EA8-9B61-EDFD2E04F4C3}"/>
                    </a:ext>
                  </a:extLst>
                </p14:cNvPr>
                <p14:cNvContentPartPr/>
                <p14:nvPr/>
              </p14:nvContentPartPr>
              <p14:xfrm>
                <a:off x="10429091" y="2361818"/>
                <a:ext cx="167760" cy="1598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9778F5E-697E-4EA8-9B61-EDFD2E04F4C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20451" y="2353178"/>
                  <a:ext cx="185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8D65EA15-1A51-4675-AD9C-BEDDA6EAAE68}"/>
                    </a:ext>
                  </a:extLst>
                </p14:cNvPr>
                <p14:cNvContentPartPr/>
                <p14:nvPr/>
              </p14:nvContentPartPr>
              <p14:xfrm>
                <a:off x="10471571" y="2578538"/>
                <a:ext cx="125640" cy="1958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8D65EA15-1A51-4675-AD9C-BEDDA6EAAE6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62571" y="2569898"/>
                  <a:ext cx="143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24A592A-80A1-4C43-BF34-ED13E202E5F8}"/>
                    </a:ext>
                  </a:extLst>
                </p14:cNvPr>
                <p14:cNvContentPartPr/>
                <p14:nvPr/>
              </p14:nvContentPartPr>
              <p14:xfrm>
                <a:off x="10425131" y="2807858"/>
                <a:ext cx="203400" cy="1897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24A592A-80A1-4C43-BF34-ED13E202E5F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16491" y="2798858"/>
                  <a:ext cx="221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D64D3C-0BBD-4B56-8ED6-DC5395E775D7}"/>
                    </a:ext>
                  </a:extLst>
                </p14:cNvPr>
                <p14:cNvContentPartPr/>
                <p14:nvPr/>
              </p14:nvContentPartPr>
              <p14:xfrm>
                <a:off x="1246931" y="1884458"/>
                <a:ext cx="1065600" cy="11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D64D3C-0BBD-4B56-8ED6-DC5395E775D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38291" y="1875458"/>
                  <a:ext cx="1083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E7ED4E-D2BB-416F-BD3F-A6FE5BC05852}"/>
                    </a:ext>
                  </a:extLst>
                </p14:cNvPr>
                <p14:cNvContentPartPr/>
                <p14:nvPr/>
              </p14:nvContentPartPr>
              <p14:xfrm>
                <a:off x="2177171" y="1785458"/>
                <a:ext cx="179280" cy="296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E7ED4E-D2BB-416F-BD3F-A6FE5BC0585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68171" y="1776818"/>
                  <a:ext cx="196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15AF35-C943-4013-BF0A-14341B344BF4}"/>
                    </a:ext>
                  </a:extLst>
                </p14:cNvPr>
                <p14:cNvContentPartPr/>
                <p14:nvPr/>
              </p14:nvContentPartPr>
              <p14:xfrm>
                <a:off x="2547611" y="1671698"/>
                <a:ext cx="15120" cy="7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15AF35-C943-4013-BF0A-14341B344BF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38971" y="1663058"/>
                  <a:ext cx="32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DC6E29-6AA6-4447-B0D9-112C90712291}"/>
                    </a:ext>
                  </a:extLst>
                </p14:cNvPr>
                <p14:cNvContentPartPr/>
                <p14:nvPr/>
              </p14:nvContentPartPr>
              <p14:xfrm>
                <a:off x="2544731" y="1614818"/>
                <a:ext cx="891000" cy="1191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DC6E29-6AA6-4447-B0D9-112C9071229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536091" y="1605818"/>
                  <a:ext cx="908640" cy="12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26CD94-B460-43B5-881A-6A857933BC16}"/>
                    </a:ext>
                  </a:extLst>
                </p14:cNvPr>
                <p14:cNvContentPartPr/>
                <p14:nvPr/>
              </p14:nvContentPartPr>
              <p14:xfrm>
                <a:off x="2547611" y="1773218"/>
                <a:ext cx="948240" cy="1319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26CD94-B460-43B5-881A-6A857933BC1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38971" y="1764578"/>
                  <a:ext cx="965880" cy="13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047BB4-CBD8-4005-A482-098A2E63DBB1}"/>
                    </a:ext>
                  </a:extLst>
                </p14:cNvPr>
                <p14:cNvContentPartPr/>
                <p14:nvPr/>
              </p14:nvContentPartPr>
              <p14:xfrm>
                <a:off x="3291731" y="1822178"/>
                <a:ext cx="613440" cy="185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047BB4-CBD8-4005-A482-098A2E63DBB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82731" y="1813538"/>
                  <a:ext cx="631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822EC9-5188-45D1-9C5B-7DD112BD907D}"/>
                    </a:ext>
                  </a:extLst>
                </p14:cNvPr>
                <p14:cNvContentPartPr/>
                <p14:nvPr/>
              </p14:nvContentPartPr>
              <p14:xfrm>
                <a:off x="3504851" y="2519858"/>
                <a:ext cx="576000" cy="278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822EC9-5188-45D1-9C5B-7DD112BD907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96211" y="2511218"/>
                  <a:ext cx="593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7B76D76-9E49-40EF-898B-7CCB98A4FB4E}"/>
                    </a:ext>
                  </a:extLst>
                </p14:cNvPr>
                <p14:cNvContentPartPr/>
                <p14:nvPr/>
              </p14:nvContentPartPr>
              <p14:xfrm>
                <a:off x="1978091" y="1646858"/>
                <a:ext cx="50400" cy="191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7B76D76-9E49-40EF-898B-7CCB98A4FB4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69451" y="1637858"/>
                  <a:ext cx="68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2A0213F-E00E-4E7F-AA1F-DA1441B423E4}"/>
                    </a:ext>
                  </a:extLst>
                </p14:cNvPr>
                <p14:cNvContentPartPr/>
                <p14:nvPr/>
              </p14:nvContentPartPr>
              <p14:xfrm>
                <a:off x="1995011" y="1603658"/>
                <a:ext cx="151920" cy="245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2A0213F-E00E-4E7F-AA1F-DA1441B423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86371" y="1594658"/>
                  <a:ext cx="169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F2095CF-2297-4741-B8BC-7967C685A93B}"/>
                    </a:ext>
                  </a:extLst>
                </p14:cNvPr>
                <p14:cNvContentPartPr/>
                <p14:nvPr/>
              </p14:nvContentPartPr>
              <p14:xfrm>
                <a:off x="2177531" y="2583218"/>
                <a:ext cx="182520" cy="227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F2095CF-2297-4741-B8BC-7967C685A93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68531" y="2574578"/>
                  <a:ext cx="200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70039A8-AF75-42C0-947C-E1286C687BBA}"/>
                    </a:ext>
                  </a:extLst>
                </p14:cNvPr>
                <p14:cNvContentPartPr/>
                <p14:nvPr/>
              </p14:nvContentPartPr>
              <p14:xfrm>
                <a:off x="4100651" y="1547138"/>
                <a:ext cx="262080" cy="394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70039A8-AF75-42C0-947C-E1286C687B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92011" y="1538498"/>
                  <a:ext cx="2797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18AB498-E721-429F-9943-2B2510D31CC8}"/>
                    </a:ext>
                  </a:extLst>
                </p14:cNvPr>
                <p14:cNvContentPartPr/>
                <p14:nvPr/>
              </p14:nvContentPartPr>
              <p14:xfrm>
                <a:off x="4392611" y="1676378"/>
                <a:ext cx="6840" cy="2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18AB498-E721-429F-9943-2B2510D31C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83611" y="1667738"/>
                  <a:ext cx="24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B763EF-3C7B-4A27-ACFF-A20EC27F0C1E}"/>
                    </a:ext>
                  </a:extLst>
                </p14:cNvPr>
                <p14:cNvContentPartPr/>
                <p14:nvPr/>
              </p14:nvContentPartPr>
              <p14:xfrm>
                <a:off x="4450211" y="1757738"/>
                <a:ext cx="13680" cy="159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B763EF-3C7B-4A27-ACFF-A20EC27F0C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441571" y="1748738"/>
                  <a:ext cx="31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674606B-BF11-41A9-AA30-C1E27C45151D}"/>
                    </a:ext>
                  </a:extLst>
                </p14:cNvPr>
                <p14:cNvContentPartPr/>
                <p14:nvPr/>
              </p14:nvContentPartPr>
              <p14:xfrm>
                <a:off x="4376771" y="1774658"/>
                <a:ext cx="218880" cy="313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674606B-BF11-41A9-AA30-C1E27C45151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67771" y="1765658"/>
                  <a:ext cx="2365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26CD5C1-6E55-42B7-B951-3814464C7BCF}"/>
                    </a:ext>
                  </a:extLst>
                </p14:cNvPr>
                <p14:cNvContentPartPr/>
                <p14:nvPr/>
              </p14:nvContentPartPr>
              <p14:xfrm>
                <a:off x="4736771" y="1623458"/>
                <a:ext cx="21600" cy="318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26CD5C1-6E55-42B7-B951-3814464C7BC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28131" y="1614458"/>
                  <a:ext cx="39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6AF245-935B-4932-8DE8-F4E1CCFE7AD6}"/>
                    </a:ext>
                  </a:extLst>
                </p14:cNvPr>
                <p14:cNvContentPartPr/>
                <p14:nvPr/>
              </p14:nvContentPartPr>
              <p14:xfrm>
                <a:off x="4732091" y="1584938"/>
                <a:ext cx="156960" cy="373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6AF245-935B-4932-8DE8-F4E1CCFE7AD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23451" y="1575938"/>
                  <a:ext cx="174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135436-E5ED-4517-AEF1-D7C8069B877D}"/>
                    </a:ext>
                  </a:extLst>
                </p14:cNvPr>
                <p14:cNvContentPartPr/>
                <p14:nvPr/>
              </p14:nvContentPartPr>
              <p14:xfrm>
                <a:off x="1860731" y="3074258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135436-E5ED-4517-AEF1-D7C8069B87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52091" y="30652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2B94AF-0D7C-437F-9B79-BAE764AE9274}"/>
                    </a:ext>
                  </a:extLst>
                </p14:cNvPr>
                <p14:cNvContentPartPr/>
                <p14:nvPr/>
              </p14:nvContentPartPr>
              <p14:xfrm>
                <a:off x="1853171" y="3046178"/>
                <a:ext cx="10080" cy="11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2B94AF-0D7C-437F-9B79-BAE764AE927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844531" y="3037178"/>
                  <a:ext cx="27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10CAF2A-AEA2-4162-9FF8-64A3B930D51C}"/>
                    </a:ext>
                  </a:extLst>
                </p14:cNvPr>
                <p14:cNvContentPartPr/>
                <p14:nvPr/>
              </p14:nvContentPartPr>
              <p14:xfrm>
                <a:off x="3996971" y="3262538"/>
                <a:ext cx="101160" cy="208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10CAF2A-AEA2-4162-9FF8-64A3B930D51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87971" y="3253898"/>
                  <a:ext cx="118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1D7BF30-DEAA-46A2-857D-8CDDFEC18106}"/>
                    </a:ext>
                  </a:extLst>
                </p14:cNvPr>
                <p14:cNvContentPartPr/>
                <p14:nvPr/>
              </p14:nvContentPartPr>
              <p14:xfrm>
                <a:off x="4023251" y="3388538"/>
                <a:ext cx="78120" cy="9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1D7BF30-DEAA-46A2-857D-8CDDFEC1810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014251" y="3379898"/>
                  <a:ext cx="95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4CFEBB9-9A83-4735-AA31-68B5BEB2519C}"/>
                    </a:ext>
                  </a:extLst>
                </p14:cNvPr>
                <p14:cNvContentPartPr/>
                <p14:nvPr/>
              </p14:nvContentPartPr>
              <p14:xfrm>
                <a:off x="4255451" y="3247058"/>
                <a:ext cx="78840" cy="182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4CFEBB9-9A83-4735-AA31-68B5BEB2519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246811" y="3238058"/>
                  <a:ext cx="96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B44B4E2-0D9E-4F09-BCB5-0C7A7C89228B}"/>
                    </a:ext>
                  </a:extLst>
                </p14:cNvPr>
                <p14:cNvContentPartPr/>
                <p14:nvPr/>
              </p14:nvContentPartPr>
              <p14:xfrm>
                <a:off x="4365251" y="3270098"/>
                <a:ext cx="157680" cy="211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B44B4E2-0D9E-4F09-BCB5-0C7A7C89228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356611" y="3261458"/>
                  <a:ext cx="175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996C607-8619-4EC3-B313-3BEC5A032E04}"/>
                    </a:ext>
                  </a:extLst>
                </p14:cNvPr>
                <p14:cNvContentPartPr/>
                <p14:nvPr/>
              </p14:nvContentPartPr>
              <p14:xfrm>
                <a:off x="4587011" y="2602658"/>
                <a:ext cx="146520" cy="131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996C607-8619-4EC3-B313-3BEC5A032E0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578011" y="2593658"/>
                  <a:ext cx="164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A86A74D-A50E-49DC-8DCC-C43D8D0CC209}"/>
                    </a:ext>
                  </a:extLst>
                </p14:cNvPr>
                <p14:cNvContentPartPr/>
                <p14:nvPr/>
              </p14:nvContentPartPr>
              <p14:xfrm>
                <a:off x="4774211" y="2580338"/>
                <a:ext cx="113040" cy="119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A86A74D-A50E-49DC-8DCC-C43D8D0CC2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65211" y="2571698"/>
                  <a:ext cx="130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CCAA803-6131-4732-B6CF-FE930C6D6810}"/>
                    </a:ext>
                  </a:extLst>
                </p14:cNvPr>
                <p14:cNvContentPartPr/>
                <p14:nvPr/>
              </p14:nvContentPartPr>
              <p14:xfrm>
                <a:off x="4995251" y="2355698"/>
                <a:ext cx="198360" cy="320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CCAA803-6131-4732-B6CF-FE930C6D681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86611" y="2347058"/>
                  <a:ext cx="216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51F12B3-E7D3-4288-811B-6FD7DC9E6916}"/>
                    </a:ext>
                  </a:extLst>
                </p14:cNvPr>
                <p14:cNvContentPartPr/>
                <p14:nvPr/>
              </p14:nvContentPartPr>
              <p14:xfrm>
                <a:off x="2221451" y="1667738"/>
                <a:ext cx="31320" cy="1551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51F12B3-E7D3-4288-811B-6FD7DC9E691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212811" y="1658738"/>
                  <a:ext cx="48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9A8FC08-5488-4545-9344-1FC9B9B8609A}"/>
                    </a:ext>
                  </a:extLst>
                </p14:cNvPr>
                <p14:cNvContentPartPr/>
                <p14:nvPr/>
              </p14:nvContentPartPr>
              <p14:xfrm>
                <a:off x="2239091" y="1676378"/>
                <a:ext cx="99720" cy="1054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9A8FC08-5488-4545-9344-1FC9B9B8609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30091" y="1667738"/>
                  <a:ext cx="117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D7D288A-33F5-4634-BA17-26797F4A337F}"/>
                    </a:ext>
                  </a:extLst>
                </p14:cNvPr>
                <p14:cNvContentPartPr/>
                <p14:nvPr/>
              </p14:nvContentPartPr>
              <p14:xfrm>
                <a:off x="2235131" y="1773218"/>
                <a:ext cx="84240" cy="79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D7D288A-33F5-4634-BA17-26797F4A337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26131" y="1764578"/>
                  <a:ext cx="101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C404FEE-9CD3-4CA3-B3E3-B4C44A128380}"/>
                    </a:ext>
                  </a:extLst>
                </p14:cNvPr>
                <p14:cNvContentPartPr/>
                <p14:nvPr/>
              </p14:nvContentPartPr>
              <p14:xfrm>
                <a:off x="2431691" y="2642978"/>
                <a:ext cx="14040" cy="1926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C404FEE-9CD3-4CA3-B3E3-B4C44A12838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422691" y="2634338"/>
                  <a:ext cx="31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31F5B97-2E28-4CC1-9EEE-1A9D420FB792}"/>
                    </a:ext>
                  </a:extLst>
                </p14:cNvPr>
                <p14:cNvContentPartPr/>
                <p14:nvPr/>
              </p14:nvContentPartPr>
              <p14:xfrm>
                <a:off x="2423411" y="2619938"/>
                <a:ext cx="135360" cy="2275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31F5B97-2E28-4CC1-9EEE-1A9D420FB79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14771" y="2610938"/>
                  <a:ext cx="153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4155C14-EA46-45CE-BC3D-3C4C71D5B52C}"/>
                    </a:ext>
                  </a:extLst>
                </p14:cNvPr>
                <p14:cNvContentPartPr/>
                <p14:nvPr/>
              </p14:nvContentPartPr>
              <p14:xfrm>
                <a:off x="2036411" y="3396098"/>
                <a:ext cx="124560" cy="170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4155C14-EA46-45CE-BC3D-3C4C71D5B52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27771" y="3387098"/>
                  <a:ext cx="142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3721959-6856-4B75-B6ED-278C4F86B647}"/>
                    </a:ext>
                  </a:extLst>
                </p14:cNvPr>
                <p14:cNvContentPartPr/>
                <p14:nvPr/>
              </p14:nvContentPartPr>
              <p14:xfrm>
                <a:off x="2189411" y="3415898"/>
                <a:ext cx="153720" cy="1371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3721959-6856-4B75-B6ED-278C4F86B64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180771" y="3407258"/>
                  <a:ext cx="171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D2FDD1D-BF37-446B-922E-59994EC6B5F6}"/>
                    </a:ext>
                  </a:extLst>
                </p14:cNvPr>
                <p14:cNvContentPartPr/>
                <p14:nvPr/>
              </p14:nvContentPartPr>
              <p14:xfrm>
                <a:off x="1257731" y="3668258"/>
                <a:ext cx="372960" cy="2469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D2FDD1D-BF37-446B-922E-59994EC6B5F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249091" y="3659618"/>
                  <a:ext cx="390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3B404D6-8B3A-41E2-A6BF-87DE13E8260E}"/>
                    </a:ext>
                  </a:extLst>
                </p14:cNvPr>
                <p14:cNvContentPartPr/>
                <p14:nvPr/>
              </p14:nvContentPartPr>
              <p14:xfrm>
                <a:off x="1521971" y="3794258"/>
                <a:ext cx="107640" cy="442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3B404D6-8B3A-41E2-A6BF-87DE13E8260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12971" y="3785618"/>
                  <a:ext cx="125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E3F4D109-5933-47DB-9B1B-B47DFFB27DD6}"/>
                    </a:ext>
                  </a:extLst>
                </p14:cNvPr>
                <p14:cNvContentPartPr/>
                <p14:nvPr/>
              </p14:nvContentPartPr>
              <p14:xfrm>
                <a:off x="2840291" y="1858538"/>
                <a:ext cx="360" cy="3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E3F4D109-5933-47DB-9B1B-B47DFFB27D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31291" y="18495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D89201A-F30D-4BA8-96EF-AFFE75584964}"/>
                    </a:ext>
                  </a:extLst>
                </p14:cNvPr>
                <p14:cNvContentPartPr/>
                <p14:nvPr/>
              </p14:nvContentPartPr>
              <p14:xfrm>
                <a:off x="2775131" y="1805258"/>
                <a:ext cx="93960" cy="2592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D89201A-F30D-4BA8-96EF-AFFE755849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66131" y="1796618"/>
                  <a:ext cx="111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AB6F7BC-DDD5-4DC6-8234-C48ECB4604F0}"/>
                    </a:ext>
                  </a:extLst>
                </p14:cNvPr>
                <p14:cNvContentPartPr/>
                <p14:nvPr/>
              </p14:nvContentPartPr>
              <p14:xfrm>
                <a:off x="2839211" y="2107298"/>
                <a:ext cx="133560" cy="1738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AB6F7BC-DDD5-4DC6-8234-C48ECB4604F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30571" y="2098298"/>
                  <a:ext cx="151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051498A-619D-4C15-A655-9D22781D08A5}"/>
                    </a:ext>
                  </a:extLst>
                </p14:cNvPr>
                <p14:cNvContentPartPr/>
                <p14:nvPr/>
              </p14:nvContentPartPr>
              <p14:xfrm>
                <a:off x="2929931" y="2351738"/>
                <a:ext cx="108000" cy="1864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051498A-619D-4C15-A655-9D22781D08A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20931" y="2343098"/>
                  <a:ext cx="125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514DBE5-AE8A-42BD-BCCF-1EB6D05321E2}"/>
                    </a:ext>
                  </a:extLst>
                </p14:cNvPr>
                <p14:cNvContentPartPr/>
                <p14:nvPr/>
              </p14:nvContentPartPr>
              <p14:xfrm>
                <a:off x="2940011" y="2480618"/>
                <a:ext cx="74160" cy="601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514DBE5-AE8A-42BD-BCCF-1EB6D05321E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31371" y="2471978"/>
                  <a:ext cx="91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D8BF306-C1C4-4B73-A0A1-F9DE2D6DD43E}"/>
                    </a:ext>
                  </a:extLst>
                </p14:cNvPr>
                <p14:cNvContentPartPr/>
                <p14:nvPr/>
              </p14:nvContentPartPr>
              <p14:xfrm>
                <a:off x="2996531" y="2630738"/>
                <a:ext cx="24120" cy="1342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D8BF306-C1C4-4B73-A0A1-F9DE2D6DD43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87891" y="2621738"/>
                  <a:ext cx="41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456C645-5CC1-4FC7-84D2-7CA55BF22FAE}"/>
                    </a:ext>
                  </a:extLst>
                </p14:cNvPr>
                <p14:cNvContentPartPr/>
                <p14:nvPr/>
              </p14:nvContentPartPr>
              <p14:xfrm>
                <a:off x="3036131" y="2555138"/>
                <a:ext cx="49320" cy="1645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456C645-5CC1-4FC7-84D2-7CA55BF22FA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27491" y="2546138"/>
                  <a:ext cx="66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98C63D1-22BE-4ED9-A335-FBCE8230E15A}"/>
                    </a:ext>
                  </a:extLst>
                </p14:cNvPr>
                <p14:cNvContentPartPr/>
                <p14:nvPr/>
              </p14:nvContentPartPr>
              <p14:xfrm>
                <a:off x="3040091" y="2765738"/>
                <a:ext cx="160560" cy="2239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98C63D1-22BE-4ED9-A335-FBCE8230E15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31091" y="2757098"/>
                  <a:ext cx="178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9AC45AE-93D9-4224-BC52-7C7398CB82D5}"/>
                    </a:ext>
                  </a:extLst>
                </p14:cNvPr>
                <p14:cNvContentPartPr/>
                <p14:nvPr/>
              </p14:nvContentPartPr>
              <p14:xfrm>
                <a:off x="6673211" y="3195578"/>
                <a:ext cx="9720" cy="56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9AC45AE-93D9-4224-BC52-7C7398CB82D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664571" y="3186938"/>
                  <a:ext cx="27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DCD5B14-5572-4106-AF3A-17E0D2D1ABB2}"/>
                    </a:ext>
                  </a:extLst>
                </p14:cNvPr>
                <p14:cNvContentPartPr/>
                <p14:nvPr/>
              </p14:nvContentPartPr>
              <p14:xfrm>
                <a:off x="6617771" y="3083978"/>
                <a:ext cx="575280" cy="5097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DCD5B14-5572-4106-AF3A-17E0D2D1ABB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09131" y="3075338"/>
                  <a:ext cx="5929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7BE5890-E182-4551-BE56-227428A00DB3}"/>
                    </a:ext>
                  </a:extLst>
                </p14:cNvPr>
                <p14:cNvContentPartPr/>
                <p14:nvPr/>
              </p14:nvContentPartPr>
              <p14:xfrm>
                <a:off x="6603731" y="2248778"/>
                <a:ext cx="618480" cy="1343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7BE5890-E182-4551-BE56-227428A00D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95091" y="2240138"/>
                  <a:ext cx="636120" cy="13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23A8BC3-810E-4AF6-9DDF-2B6ECB373EF8}"/>
                    </a:ext>
                  </a:extLst>
                </p14:cNvPr>
                <p14:cNvContentPartPr/>
                <p14:nvPr/>
              </p14:nvContentPartPr>
              <p14:xfrm>
                <a:off x="6812171" y="2411858"/>
                <a:ext cx="121680" cy="1800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23A8BC3-810E-4AF6-9DDF-2B6ECB373EF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03171" y="2403218"/>
                  <a:ext cx="139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33F7352A-AA8E-4C5D-A25F-59A5E5B8C31D}"/>
                    </a:ext>
                  </a:extLst>
                </p14:cNvPr>
                <p14:cNvContentPartPr/>
                <p14:nvPr/>
              </p14:nvContentPartPr>
              <p14:xfrm>
                <a:off x="6810371" y="2590418"/>
                <a:ext cx="124560" cy="2275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33F7352A-AA8E-4C5D-A25F-59A5E5B8C31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01371" y="2581418"/>
                  <a:ext cx="1422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F81986B0-2682-4BF2-8EE4-1251F765ACF7}"/>
                    </a:ext>
                  </a:extLst>
                </p14:cNvPr>
                <p14:cNvContentPartPr/>
                <p14:nvPr/>
              </p14:nvContentPartPr>
              <p14:xfrm>
                <a:off x="6901811" y="2878058"/>
                <a:ext cx="20160" cy="972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F81986B0-2682-4BF2-8EE4-1251F765ACF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893171" y="2869058"/>
                  <a:ext cx="37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98CAC11-4470-4052-BE85-057B6FDD68EE}"/>
                    </a:ext>
                  </a:extLst>
                </p14:cNvPr>
                <p14:cNvContentPartPr/>
                <p14:nvPr/>
              </p14:nvContentPartPr>
              <p14:xfrm>
                <a:off x="6885971" y="3049058"/>
                <a:ext cx="72000" cy="2689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98CAC11-4470-4052-BE85-057B6FDD68E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76971" y="3040058"/>
                  <a:ext cx="89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2A0659C-CD45-459B-A0C4-14311D468A28}"/>
                    </a:ext>
                  </a:extLst>
                </p14:cNvPr>
                <p14:cNvContentPartPr/>
                <p14:nvPr/>
              </p14:nvContentPartPr>
              <p14:xfrm>
                <a:off x="6837371" y="3190898"/>
                <a:ext cx="180720" cy="802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2A0659C-CD45-459B-A0C4-14311D468A2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28371" y="3181898"/>
                  <a:ext cx="198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09A491E-3E6C-4CF5-9ACC-11A40600CA11}"/>
                    </a:ext>
                  </a:extLst>
                </p14:cNvPr>
                <p14:cNvContentPartPr/>
                <p14:nvPr/>
              </p14:nvContentPartPr>
              <p14:xfrm>
                <a:off x="6910091" y="3321578"/>
                <a:ext cx="119880" cy="1688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09A491E-3E6C-4CF5-9ACC-11A40600CA1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01451" y="3312938"/>
                  <a:ext cx="137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98540CD4-EC92-4EE0-B619-93C7566EB372}"/>
                    </a:ext>
                  </a:extLst>
                </p14:cNvPr>
                <p14:cNvContentPartPr/>
                <p14:nvPr/>
              </p14:nvContentPartPr>
              <p14:xfrm>
                <a:off x="6897491" y="3385658"/>
                <a:ext cx="92160" cy="471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98540CD4-EC92-4EE0-B619-93C7566EB37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888491" y="3377018"/>
                  <a:ext cx="109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138BC24-0D08-4ED6-939E-682D62C99005}"/>
                    </a:ext>
                  </a:extLst>
                </p14:cNvPr>
                <p14:cNvContentPartPr/>
                <p14:nvPr/>
              </p14:nvContentPartPr>
              <p14:xfrm>
                <a:off x="7340640" y="2943578"/>
                <a:ext cx="168840" cy="1587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138BC24-0D08-4ED6-939E-682D62C9900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32000" y="2934938"/>
                  <a:ext cx="186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BDDCC5B-38DC-4BB7-A0C0-501C78701A6E}"/>
                    </a:ext>
                  </a:extLst>
                </p14:cNvPr>
                <p14:cNvContentPartPr/>
                <p14:nvPr/>
              </p14:nvContentPartPr>
              <p14:xfrm>
                <a:off x="7536120" y="2793818"/>
                <a:ext cx="346320" cy="4705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BDDCC5B-38DC-4BB7-A0C0-501C78701A6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27480" y="2784818"/>
                  <a:ext cx="3639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CC55BB6-AF06-4B94-A41A-1B87DCF04B32}"/>
                    </a:ext>
                  </a:extLst>
                </p14:cNvPr>
                <p14:cNvContentPartPr/>
                <p14:nvPr/>
              </p14:nvContentPartPr>
              <p14:xfrm>
                <a:off x="7829520" y="2904338"/>
                <a:ext cx="144720" cy="2109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CC55BB6-AF06-4B94-A41A-1B87DCF04B3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820880" y="2895338"/>
                  <a:ext cx="162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D26B41A-56FB-4874-9B96-60FE7AF9717B}"/>
                    </a:ext>
                  </a:extLst>
                </p14:cNvPr>
                <p14:cNvContentPartPr/>
                <p14:nvPr/>
              </p14:nvContentPartPr>
              <p14:xfrm>
                <a:off x="7918440" y="2893178"/>
                <a:ext cx="251280" cy="1800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D26B41A-56FB-4874-9B96-60FE7AF9717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09440" y="2884538"/>
                  <a:ext cx="268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6E8C75C-A924-4A58-9B14-DCBE535B3729}"/>
                    </a:ext>
                  </a:extLst>
                </p14:cNvPr>
                <p14:cNvContentPartPr/>
                <p14:nvPr/>
              </p14:nvContentPartPr>
              <p14:xfrm>
                <a:off x="8203920" y="2951138"/>
                <a:ext cx="175680" cy="1814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6E8C75C-A924-4A58-9B14-DCBE535B372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95280" y="2942138"/>
                  <a:ext cx="193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1B06BAD-7167-446F-98A3-DB49A2557DE0}"/>
                    </a:ext>
                  </a:extLst>
                </p14:cNvPr>
                <p14:cNvContentPartPr/>
                <p14:nvPr/>
              </p14:nvContentPartPr>
              <p14:xfrm>
                <a:off x="8355840" y="2948978"/>
                <a:ext cx="690480" cy="1580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1B06BAD-7167-446F-98A3-DB49A2557DE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346840" y="2940338"/>
                  <a:ext cx="708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B146068A-9DFD-4B1D-B22A-DD9168AAEFEE}"/>
                    </a:ext>
                  </a:extLst>
                </p14:cNvPr>
                <p14:cNvContentPartPr/>
                <p14:nvPr/>
              </p14:nvContentPartPr>
              <p14:xfrm>
                <a:off x="9137400" y="2972018"/>
                <a:ext cx="53280" cy="644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B146068A-9DFD-4B1D-B22A-DD9168AAEFE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128760" y="2963378"/>
                  <a:ext cx="70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7CAE0388-DAEE-48ED-AC57-DDE64213F0CE}"/>
                    </a:ext>
                  </a:extLst>
                </p14:cNvPr>
                <p14:cNvContentPartPr/>
                <p14:nvPr/>
              </p14:nvContentPartPr>
              <p14:xfrm>
                <a:off x="6199440" y="2661698"/>
                <a:ext cx="196200" cy="352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CAE0388-DAEE-48ED-AC57-DDE64213F0C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190440" y="2652698"/>
                  <a:ext cx="213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552A6B4B-104C-4206-B15E-E7C2B8F9E142}"/>
                    </a:ext>
                  </a:extLst>
                </p14:cNvPr>
                <p14:cNvContentPartPr/>
                <p14:nvPr/>
              </p14:nvContentPartPr>
              <p14:xfrm>
                <a:off x="6417960" y="2580338"/>
                <a:ext cx="108360" cy="1234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552A6B4B-104C-4206-B15E-E7C2B8F9E14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08960" y="2571698"/>
                  <a:ext cx="126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C8833B30-8AF0-49FB-9BFB-A1088DED56D7}"/>
                    </a:ext>
                  </a:extLst>
                </p14:cNvPr>
                <p14:cNvContentPartPr/>
                <p14:nvPr/>
              </p14:nvContentPartPr>
              <p14:xfrm>
                <a:off x="5875800" y="2929898"/>
                <a:ext cx="19440" cy="50364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C8833B30-8AF0-49FB-9BFB-A1088DED56D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67160" y="2921258"/>
                  <a:ext cx="370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2A509791-8067-43C8-A121-29A45AB13418}"/>
                    </a:ext>
                  </a:extLst>
                </p14:cNvPr>
                <p14:cNvContentPartPr/>
                <p14:nvPr/>
              </p14:nvContentPartPr>
              <p14:xfrm>
                <a:off x="5762400" y="2924498"/>
                <a:ext cx="140400" cy="1515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2A509791-8067-43C8-A121-29A45AB1341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53760" y="2915498"/>
                  <a:ext cx="158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25D49180-9EFD-47A0-9022-78B92B1D0F5D}"/>
                    </a:ext>
                  </a:extLst>
                </p14:cNvPr>
                <p14:cNvContentPartPr/>
                <p14:nvPr/>
              </p14:nvContentPartPr>
              <p14:xfrm>
                <a:off x="5363520" y="2599778"/>
                <a:ext cx="258840" cy="316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25D49180-9EFD-47A0-9022-78B92B1D0F5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54520" y="2590778"/>
                  <a:ext cx="276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8F8136C3-7FBD-4772-B0DC-44BDD4F63AD8}"/>
                    </a:ext>
                  </a:extLst>
                </p14:cNvPr>
                <p14:cNvContentPartPr/>
                <p14:nvPr/>
              </p14:nvContentPartPr>
              <p14:xfrm>
                <a:off x="5574480" y="2521658"/>
                <a:ext cx="137520" cy="13356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8F8136C3-7FBD-4772-B0DC-44BDD4F63AD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565840" y="2512658"/>
                  <a:ext cx="155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F48BE9B-D87F-4B22-876D-6BCB8A1139E6}"/>
                    </a:ext>
                  </a:extLst>
                </p14:cNvPr>
                <p14:cNvContentPartPr/>
                <p14:nvPr/>
              </p14:nvContentPartPr>
              <p14:xfrm>
                <a:off x="5736480" y="2456858"/>
                <a:ext cx="163440" cy="2944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F48BE9B-D87F-4B22-876D-6BCB8A1139E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27840" y="2447858"/>
                  <a:ext cx="181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19924C9C-B75E-4780-8E34-36202D544482}"/>
                    </a:ext>
                  </a:extLst>
                </p14:cNvPr>
                <p14:cNvContentPartPr/>
                <p14:nvPr/>
              </p14:nvContentPartPr>
              <p14:xfrm>
                <a:off x="5659800" y="3472778"/>
                <a:ext cx="13320" cy="1339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19924C9C-B75E-4780-8E34-36202D54448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50800" y="3463778"/>
                  <a:ext cx="30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AF7FA213-B594-4F17-82AD-28C1976D3735}"/>
                    </a:ext>
                  </a:extLst>
                </p14:cNvPr>
                <p14:cNvContentPartPr/>
                <p14:nvPr/>
              </p14:nvContentPartPr>
              <p14:xfrm>
                <a:off x="5827200" y="3619298"/>
                <a:ext cx="13320" cy="2455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AF7FA213-B594-4F17-82AD-28C1976D373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818200" y="3610298"/>
                  <a:ext cx="30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85798E2-7957-49C6-BF8F-79FE931033A4}"/>
                    </a:ext>
                  </a:extLst>
                </p14:cNvPr>
                <p14:cNvContentPartPr/>
                <p14:nvPr/>
              </p14:nvContentPartPr>
              <p14:xfrm>
                <a:off x="6028080" y="3440738"/>
                <a:ext cx="18720" cy="1508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85798E2-7957-49C6-BF8F-79FE931033A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019440" y="3431738"/>
                  <a:ext cx="36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9D4BA17-3332-46FA-8B77-C6D032A93BDB}"/>
                    </a:ext>
                  </a:extLst>
                </p14:cNvPr>
                <p14:cNvContentPartPr/>
                <p14:nvPr/>
              </p14:nvContentPartPr>
              <p14:xfrm>
                <a:off x="6255971" y="1784018"/>
                <a:ext cx="1679400" cy="87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9D4BA17-3332-46FA-8B77-C6D032A93B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46971" y="1775378"/>
                  <a:ext cx="1697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DA57B3D-D5CC-46CB-B358-ED152D58D5BD}"/>
                    </a:ext>
                  </a:extLst>
                </p14:cNvPr>
                <p14:cNvContentPartPr/>
                <p14:nvPr/>
              </p14:nvContentPartPr>
              <p14:xfrm>
                <a:off x="7881731" y="1700498"/>
                <a:ext cx="190440" cy="2354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DA57B3D-D5CC-46CB-B358-ED152D58D5B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872731" y="1691498"/>
                  <a:ext cx="2080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BB1A4D0-1E30-4E69-B99A-398FDD1076D6}"/>
                    </a:ext>
                  </a:extLst>
                </p14:cNvPr>
                <p14:cNvContentPartPr/>
                <p14:nvPr/>
              </p14:nvContentPartPr>
              <p14:xfrm>
                <a:off x="5130960" y="1811738"/>
                <a:ext cx="457920" cy="151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BB1A4D0-1E30-4E69-B99A-398FDD1076D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22320" y="1802738"/>
                  <a:ext cx="475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B838995-9A92-443E-B00D-955BA8BC4F12}"/>
                    </a:ext>
                  </a:extLst>
                </p14:cNvPr>
                <p14:cNvContentPartPr/>
                <p14:nvPr/>
              </p14:nvContentPartPr>
              <p14:xfrm>
                <a:off x="5562960" y="1733618"/>
                <a:ext cx="119520" cy="1321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B838995-9A92-443E-B00D-955BA8BC4F1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554320" y="1724978"/>
                  <a:ext cx="137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1C068C23-2490-4BAE-9AA6-FA986FB7AC04}"/>
                    </a:ext>
                  </a:extLst>
                </p14:cNvPr>
                <p14:cNvContentPartPr/>
                <p14:nvPr/>
              </p14:nvContentPartPr>
              <p14:xfrm>
                <a:off x="5780760" y="1593938"/>
                <a:ext cx="209880" cy="31716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1C068C23-2490-4BAE-9AA6-FA986FB7AC0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771760" y="1584938"/>
                  <a:ext cx="2275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3E1221A-819D-4618-A566-B06B8DA9139E}"/>
                    </a:ext>
                  </a:extLst>
                </p14:cNvPr>
                <p14:cNvContentPartPr/>
                <p14:nvPr/>
              </p14:nvContentPartPr>
              <p14:xfrm>
                <a:off x="5643960" y="838298"/>
                <a:ext cx="32040" cy="1404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3E1221A-819D-4618-A566-B06B8DA9139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35320" y="829658"/>
                  <a:ext cx="49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10741812-1F2B-45C6-B043-9B4855416C03}"/>
                    </a:ext>
                  </a:extLst>
                </p14:cNvPr>
                <p14:cNvContentPartPr/>
                <p14:nvPr/>
              </p14:nvContentPartPr>
              <p14:xfrm>
                <a:off x="5819640" y="890498"/>
                <a:ext cx="37800" cy="2325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10741812-1F2B-45C6-B043-9B4855416C0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811000" y="881498"/>
                  <a:ext cx="55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9A376568-E713-452B-8307-49169910EDAB}"/>
                    </a:ext>
                  </a:extLst>
                </p14:cNvPr>
                <p14:cNvContentPartPr/>
                <p14:nvPr/>
              </p14:nvContentPartPr>
              <p14:xfrm>
                <a:off x="6002520" y="780698"/>
                <a:ext cx="41400" cy="13824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9A376568-E713-452B-8307-49169910EDA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93520" y="771698"/>
                  <a:ext cx="59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38B03558-F7C7-497C-A1D1-6E891B1FDB3E}"/>
                    </a:ext>
                  </a:extLst>
                </p14:cNvPr>
                <p14:cNvContentPartPr/>
                <p14:nvPr/>
              </p14:nvContentPartPr>
              <p14:xfrm>
                <a:off x="5804880" y="1242218"/>
                <a:ext cx="8640" cy="1382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38B03558-F7C7-497C-A1D1-6E891B1FDB3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796240" y="1233218"/>
                  <a:ext cx="26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50ECA41D-EE33-4402-9880-061119AC808B}"/>
                    </a:ext>
                  </a:extLst>
                </p14:cNvPr>
                <p14:cNvContentPartPr/>
                <p14:nvPr/>
              </p14:nvContentPartPr>
              <p14:xfrm>
                <a:off x="5760600" y="1355978"/>
                <a:ext cx="96480" cy="10116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50ECA41D-EE33-4402-9880-061119AC808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751960" y="1347338"/>
                  <a:ext cx="114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4736E82-AFD2-4BBD-91BF-828C50B14A7D}"/>
                    </a:ext>
                  </a:extLst>
                </p14:cNvPr>
                <p14:cNvContentPartPr/>
                <p14:nvPr/>
              </p14:nvContentPartPr>
              <p14:xfrm>
                <a:off x="6163440" y="1500338"/>
                <a:ext cx="145800" cy="13968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4736E82-AFD2-4BBD-91BF-828C50B14A7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154800" y="1491338"/>
                  <a:ext cx="163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70B4724B-85DF-411A-B145-7C43D0EEC5FA}"/>
                    </a:ext>
                  </a:extLst>
                </p14:cNvPr>
                <p14:cNvContentPartPr/>
                <p14:nvPr/>
              </p14:nvContentPartPr>
              <p14:xfrm>
                <a:off x="6455760" y="1539938"/>
                <a:ext cx="114120" cy="288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70B4724B-85DF-411A-B145-7C43D0EEC5F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447120" y="1530938"/>
                  <a:ext cx="131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F24BC134-1EF5-4401-8FFD-E4BA84EC45EC}"/>
                    </a:ext>
                  </a:extLst>
                </p14:cNvPr>
                <p14:cNvContentPartPr/>
                <p14:nvPr/>
              </p14:nvContentPartPr>
              <p14:xfrm>
                <a:off x="7366920" y="1044578"/>
                <a:ext cx="19440" cy="540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F24BC134-1EF5-4401-8FFD-E4BA84EC45E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357920" y="1035578"/>
                  <a:ext cx="3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06871CF8-81CE-4AEE-85BC-AB613C537264}"/>
                    </a:ext>
                  </a:extLst>
                </p14:cNvPr>
                <p14:cNvContentPartPr/>
                <p14:nvPr/>
              </p14:nvContentPartPr>
              <p14:xfrm>
                <a:off x="6196560" y="2243018"/>
                <a:ext cx="90360" cy="990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06871CF8-81CE-4AEE-85BC-AB613C53726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187920" y="2234378"/>
                  <a:ext cx="108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3B6E8165-2FDE-46C2-B64B-6518D4688E68}"/>
                    </a:ext>
                  </a:extLst>
                </p14:cNvPr>
                <p14:cNvContentPartPr/>
                <p14:nvPr/>
              </p14:nvContentPartPr>
              <p14:xfrm>
                <a:off x="6395640" y="2104058"/>
                <a:ext cx="13320" cy="118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3B6E8165-2FDE-46C2-B64B-6518D4688E6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387000" y="2095418"/>
                  <a:ext cx="30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57192C3D-DFEF-4E55-872F-6EC8DF815100}"/>
                    </a:ext>
                  </a:extLst>
                </p14:cNvPr>
                <p14:cNvContentPartPr/>
                <p14:nvPr/>
              </p14:nvContentPartPr>
              <p14:xfrm>
                <a:off x="6486000" y="1299818"/>
                <a:ext cx="385560" cy="2854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57192C3D-DFEF-4E55-872F-6EC8DF81510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477000" y="1290818"/>
                  <a:ext cx="403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1A7DEDB1-8E8A-4E8E-9848-82BF3B33D7E4}"/>
                    </a:ext>
                  </a:extLst>
                </p14:cNvPr>
                <p14:cNvContentPartPr/>
                <p14:nvPr/>
              </p14:nvContentPartPr>
              <p14:xfrm>
                <a:off x="6836280" y="1198658"/>
                <a:ext cx="380520" cy="23220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1A7DEDB1-8E8A-4E8E-9848-82BF3B33D7E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827640" y="1189658"/>
                  <a:ext cx="398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D1889113-0745-4C34-A76D-C29F6D554AF2}"/>
                    </a:ext>
                  </a:extLst>
                </p14:cNvPr>
                <p14:cNvContentPartPr/>
                <p14:nvPr/>
              </p14:nvContentPartPr>
              <p14:xfrm>
                <a:off x="7095480" y="911378"/>
                <a:ext cx="212040" cy="32292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D1889113-0745-4C34-A76D-C29F6D554A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086480" y="902378"/>
                  <a:ext cx="229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4E8BCF63-E242-4DF5-8BE1-D3075B159FD9}"/>
                    </a:ext>
                  </a:extLst>
                </p14:cNvPr>
                <p14:cNvContentPartPr/>
                <p14:nvPr/>
              </p14:nvContentPartPr>
              <p14:xfrm>
                <a:off x="7177920" y="857738"/>
                <a:ext cx="429840" cy="29808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4E8BCF63-E242-4DF5-8BE1-D3075B159FD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168920" y="848738"/>
                  <a:ext cx="447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0D27D25-3D98-47AD-A2DD-4B84406DEAE0}"/>
                    </a:ext>
                  </a:extLst>
                </p14:cNvPr>
                <p14:cNvContentPartPr/>
                <p14:nvPr/>
              </p14:nvContentPartPr>
              <p14:xfrm>
                <a:off x="7455480" y="973298"/>
                <a:ext cx="178920" cy="3060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0D27D25-3D98-47AD-A2DD-4B84406DEAE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46840" y="964298"/>
                  <a:ext cx="196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0105080D-54C2-4B2C-9BC6-CDC32740AC4D}"/>
                    </a:ext>
                  </a:extLst>
                </p14:cNvPr>
                <p14:cNvContentPartPr/>
                <p14:nvPr/>
              </p14:nvContentPartPr>
              <p14:xfrm>
                <a:off x="7619640" y="621938"/>
                <a:ext cx="596160" cy="33948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0105080D-54C2-4B2C-9BC6-CDC32740AC4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10640" y="612938"/>
                  <a:ext cx="6138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C7F04C98-8CB6-48E0-AA15-A1AF49BA1F39}"/>
                    </a:ext>
                  </a:extLst>
                </p14:cNvPr>
                <p14:cNvContentPartPr/>
                <p14:nvPr/>
              </p14:nvContentPartPr>
              <p14:xfrm>
                <a:off x="6264960" y="2181818"/>
                <a:ext cx="177480" cy="1893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C7F04C98-8CB6-48E0-AA15-A1AF49BA1F3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255960" y="2173178"/>
                  <a:ext cx="195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BDDB998D-7172-4C16-B53A-D03557E59E2B}"/>
                    </a:ext>
                  </a:extLst>
                </p14:cNvPr>
                <p14:cNvContentPartPr/>
                <p14:nvPr/>
              </p14:nvContentPartPr>
              <p14:xfrm>
                <a:off x="6414720" y="1700498"/>
                <a:ext cx="703080" cy="5248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BDDB998D-7172-4C16-B53A-D03557E59E2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406080" y="1691498"/>
                  <a:ext cx="7207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D0B2E13E-71DA-4DDB-8DA1-681966C6C752}"/>
                    </a:ext>
                  </a:extLst>
                </p14:cNvPr>
                <p14:cNvContentPartPr/>
                <p14:nvPr/>
              </p14:nvContentPartPr>
              <p14:xfrm>
                <a:off x="7294560" y="1542818"/>
                <a:ext cx="134640" cy="17208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D0B2E13E-71DA-4DDB-8DA1-681966C6C75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285560" y="1533818"/>
                  <a:ext cx="152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568F81F6-193E-4B04-845C-884FC10875DF}"/>
                    </a:ext>
                  </a:extLst>
                </p14:cNvPr>
                <p14:cNvContentPartPr/>
                <p14:nvPr/>
              </p14:nvContentPartPr>
              <p14:xfrm>
                <a:off x="7276920" y="1435898"/>
                <a:ext cx="373320" cy="1771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568F81F6-193E-4B04-845C-884FC10875D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268280" y="1427258"/>
                  <a:ext cx="390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5839FB67-9415-4513-86D7-4AFD01023132}"/>
                    </a:ext>
                  </a:extLst>
                </p14:cNvPr>
                <p14:cNvContentPartPr/>
                <p14:nvPr/>
              </p14:nvContentPartPr>
              <p14:xfrm>
                <a:off x="7594440" y="1371818"/>
                <a:ext cx="122040" cy="18720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5839FB67-9415-4513-86D7-4AFD0102313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85440" y="1363178"/>
                  <a:ext cx="139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441E04E1-2BEA-4ACE-8101-F0A15012A2C6}"/>
                    </a:ext>
                  </a:extLst>
                </p14:cNvPr>
                <p14:cNvContentPartPr/>
                <p14:nvPr/>
              </p14:nvContentPartPr>
              <p14:xfrm>
                <a:off x="7567440" y="1343738"/>
                <a:ext cx="262080" cy="14436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441E04E1-2BEA-4ACE-8101-F0A15012A2C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558800" y="1335098"/>
                  <a:ext cx="279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15DAF6B7-C528-443D-A823-D6DDF4139BE9}"/>
                    </a:ext>
                  </a:extLst>
                </p14:cNvPr>
                <p14:cNvContentPartPr/>
                <p14:nvPr/>
              </p14:nvContentPartPr>
              <p14:xfrm>
                <a:off x="7719360" y="944498"/>
                <a:ext cx="758520" cy="43452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15DAF6B7-C528-443D-A823-D6DDF4139BE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10360" y="935858"/>
                  <a:ext cx="7761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B9BAD279-139B-4C7E-888C-1E9518C1F413}"/>
                    </a:ext>
                  </a:extLst>
                </p14:cNvPr>
                <p14:cNvContentPartPr/>
                <p14:nvPr/>
              </p14:nvContentPartPr>
              <p14:xfrm>
                <a:off x="3406560" y="2080298"/>
                <a:ext cx="316080" cy="38520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B9BAD279-139B-4C7E-888C-1E9518C1F41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397560" y="2071298"/>
                  <a:ext cx="3337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B8AAB4B8-D1C6-4747-AC9E-B02602E3FEAD}"/>
                    </a:ext>
                  </a:extLst>
                </p14:cNvPr>
                <p14:cNvContentPartPr/>
                <p14:nvPr/>
              </p14:nvContentPartPr>
              <p14:xfrm>
                <a:off x="7060560" y="2523818"/>
                <a:ext cx="462960" cy="45324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B8AAB4B8-D1C6-4747-AC9E-B02602E3FEA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051920" y="2515178"/>
                  <a:ext cx="4806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C86AE5DC-6E76-4BF0-B4C2-B32925396409}"/>
                    </a:ext>
                  </a:extLst>
                </p14:cNvPr>
                <p14:cNvContentPartPr/>
                <p14:nvPr/>
              </p14:nvContentPartPr>
              <p14:xfrm>
                <a:off x="9071160" y="1937378"/>
                <a:ext cx="377640" cy="28944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C86AE5DC-6E76-4BF0-B4C2-B3292539640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062520" y="1928378"/>
                  <a:ext cx="395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969C8C2A-5C16-4F1F-82F6-17ED48DA03E5}"/>
                    </a:ext>
                  </a:extLst>
                </p14:cNvPr>
                <p14:cNvContentPartPr/>
                <p14:nvPr/>
              </p14:nvContentPartPr>
              <p14:xfrm>
                <a:off x="11024880" y="2273978"/>
                <a:ext cx="475560" cy="25704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969C8C2A-5C16-4F1F-82F6-17ED48DA03E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015880" y="2265338"/>
                  <a:ext cx="4932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4408F52-AF28-45BC-A3D7-E2946B01EEAF}"/>
                    </a:ext>
                  </a:extLst>
                </p14:cNvPr>
                <p14:cNvContentPartPr/>
                <p14:nvPr/>
              </p14:nvContentPartPr>
              <p14:xfrm>
                <a:off x="5327891" y="5252618"/>
                <a:ext cx="660960" cy="268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4408F52-AF28-45BC-A3D7-E2946B01EEA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319251" y="5243618"/>
                  <a:ext cx="678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5A0979D-CB4F-41CA-8F1C-E31F4B69A7D4}"/>
                    </a:ext>
                  </a:extLst>
                </p14:cNvPr>
                <p14:cNvContentPartPr/>
                <p14:nvPr/>
              </p14:nvContentPartPr>
              <p14:xfrm>
                <a:off x="6200171" y="5243978"/>
                <a:ext cx="213120" cy="364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5A0979D-CB4F-41CA-8F1C-E31F4B69A7D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191531" y="5234978"/>
                  <a:ext cx="2307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9904765-D491-4415-A468-995BB9C24F6A}"/>
                    </a:ext>
                  </a:extLst>
                </p14:cNvPr>
                <p14:cNvContentPartPr/>
                <p14:nvPr/>
              </p14:nvContentPartPr>
              <p14:xfrm>
                <a:off x="6450011" y="5354138"/>
                <a:ext cx="18000" cy="202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9904765-D491-4415-A468-995BB9C24F6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441371" y="5345498"/>
                  <a:ext cx="35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E2A6F4C-DBC9-4097-BEC0-F55DB4576715}"/>
                    </a:ext>
                  </a:extLst>
                </p14:cNvPr>
                <p14:cNvContentPartPr/>
                <p14:nvPr/>
              </p14:nvContentPartPr>
              <p14:xfrm>
                <a:off x="6497891" y="5401298"/>
                <a:ext cx="146880" cy="396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E2A6F4C-DBC9-4097-BEC0-F55DB457671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489251" y="5392658"/>
                  <a:ext cx="1645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BB63A3A-7693-4AC5-BFE2-B8439AD6D9CB}"/>
                    </a:ext>
                  </a:extLst>
                </p14:cNvPr>
                <p14:cNvContentPartPr/>
                <p14:nvPr/>
              </p14:nvContentPartPr>
              <p14:xfrm>
                <a:off x="6694451" y="5244338"/>
                <a:ext cx="247680" cy="287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BB63A3A-7693-4AC5-BFE2-B8439AD6D9C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685451" y="5235698"/>
                  <a:ext cx="265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581ADDF-D491-4344-81A4-ED3202BC4C1D}"/>
                    </a:ext>
                  </a:extLst>
                </p14:cNvPr>
                <p14:cNvContentPartPr/>
                <p14:nvPr/>
              </p14:nvContentPartPr>
              <p14:xfrm>
                <a:off x="6908291" y="5342618"/>
                <a:ext cx="92160" cy="227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581ADDF-D491-4344-81A4-ED3202BC4C1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899651" y="5333618"/>
                  <a:ext cx="109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DE4A118-AB23-450F-8702-948ACB9006B5}"/>
                    </a:ext>
                  </a:extLst>
                </p14:cNvPr>
                <p14:cNvContentPartPr/>
                <p14:nvPr/>
              </p14:nvContentPartPr>
              <p14:xfrm>
                <a:off x="6881651" y="5378258"/>
                <a:ext cx="159840" cy="206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DE4A118-AB23-450F-8702-948ACB9006B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872651" y="5369258"/>
                  <a:ext cx="177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04C83C8-D1DD-4837-BDCA-D0219D3031A7}"/>
                    </a:ext>
                  </a:extLst>
                </p14:cNvPr>
                <p14:cNvContentPartPr/>
                <p14:nvPr/>
              </p14:nvContentPartPr>
              <p14:xfrm>
                <a:off x="5318171" y="4743218"/>
                <a:ext cx="683280" cy="79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04C83C8-D1DD-4837-BDCA-D0219D3031A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309171" y="4734218"/>
                  <a:ext cx="700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BE6F6AB-A7D7-4C79-B02D-67BDED6B4824}"/>
                    </a:ext>
                  </a:extLst>
                </p14:cNvPr>
                <p14:cNvContentPartPr/>
                <p14:nvPr/>
              </p14:nvContentPartPr>
              <p14:xfrm>
                <a:off x="5861411" y="4637018"/>
                <a:ext cx="191520" cy="320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BE6F6AB-A7D7-4C79-B02D-67BDED6B482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852771" y="4628018"/>
                  <a:ext cx="2091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46FE3C8-4640-442A-AA5A-FFF3FFEBF069}"/>
                    </a:ext>
                  </a:extLst>
                </p14:cNvPr>
                <p14:cNvContentPartPr/>
                <p14:nvPr/>
              </p14:nvContentPartPr>
              <p14:xfrm>
                <a:off x="6167051" y="4513178"/>
                <a:ext cx="167040" cy="425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46FE3C8-4640-442A-AA5A-FFF3FFEBF06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158051" y="4504178"/>
                  <a:ext cx="1846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FC2B5EE-EDB5-41A5-A428-10B7EFBFF298}"/>
                    </a:ext>
                  </a:extLst>
                </p14:cNvPr>
                <p14:cNvContentPartPr/>
                <p14:nvPr/>
              </p14:nvContentPartPr>
              <p14:xfrm>
                <a:off x="6392051" y="4507418"/>
                <a:ext cx="194400" cy="403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FC2B5EE-EDB5-41A5-A428-10B7EFBFF2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383051" y="4498778"/>
                  <a:ext cx="2120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347B365-51B2-4AD6-BFF4-F8C6930A6EE5}"/>
                    </a:ext>
                  </a:extLst>
                </p14:cNvPr>
                <p14:cNvContentPartPr/>
                <p14:nvPr/>
              </p14:nvContentPartPr>
              <p14:xfrm>
                <a:off x="6704891" y="4636658"/>
                <a:ext cx="165960" cy="241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347B365-51B2-4AD6-BFF4-F8C6930A6EE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696251" y="4627658"/>
                  <a:ext cx="1836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A1960A6-8F33-4B6F-A365-794148FB23D5}"/>
                    </a:ext>
                  </a:extLst>
                </p14:cNvPr>
                <p14:cNvContentPartPr/>
                <p14:nvPr/>
              </p14:nvContentPartPr>
              <p14:xfrm>
                <a:off x="6925931" y="4649258"/>
                <a:ext cx="74520" cy="204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A1960A6-8F33-4B6F-A365-794148FB23D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916931" y="4640258"/>
                  <a:ext cx="92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9B42C5B-8164-40E8-A252-84CCC3A9012C}"/>
                    </a:ext>
                  </a:extLst>
                </p14:cNvPr>
                <p14:cNvContentPartPr/>
                <p14:nvPr/>
              </p14:nvContentPartPr>
              <p14:xfrm>
                <a:off x="6895691" y="4700018"/>
                <a:ext cx="138240" cy="102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9B42C5B-8164-40E8-A252-84CCC3A9012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886691" y="4691018"/>
                  <a:ext cx="155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C3118DD-9FD6-4ADB-A631-955D36C8502D}"/>
                    </a:ext>
                  </a:extLst>
                </p14:cNvPr>
                <p14:cNvContentPartPr/>
                <p14:nvPr/>
              </p14:nvContentPartPr>
              <p14:xfrm>
                <a:off x="4608251" y="4697138"/>
                <a:ext cx="180720" cy="185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C3118DD-9FD6-4ADB-A631-955D36C8502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599611" y="4688138"/>
                  <a:ext cx="198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6715147-3C94-4A74-9E2F-58EADC38977A}"/>
                    </a:ext>
                  </a:extLst>
                </p14:cNvPr>
                <p14:cNvContentPartPr/>
                <p14:nvPr/>
              </p14:nvContentPartPr>
              <p14:xfrm>
                <a:off x="2063411" y="5087378"/>
                <a:ext cx="2743200" cy="274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6715147-3C94-4A74-9E2F-58EADC38977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054411" y="5078738"/>
                  <a:ext cx="27608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4BE03F3-CCA7-4697-B4D8-2E37ACC86718}"/>
                    </a:ext>
                  </a:extLst>
                </p14:cNvPr>
                <p14:cNvContentPartPr/>
                <p14:nvPr/>
              </p14:nvContentPartPr>
              <p14:xfrm>
                <a:off x="4657931" y="4998818"/>
                <a:ext cx="137160" cy="360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4BE03F3-CCA7-4697-B4D8-2E37ACC8671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649291" y="4989818"/>
                  <a:ext cx="1548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B01EC3B-8A5D-4BB6-BADE-C8CDD77AD5D3}"/>
                    </a:ext>
                  </a:extLst>
                </p14:cNvPr>
                <p14:cNvContentPartPr/>
                <p14:nvPr/>
              </p14:nvContentPartPr>
              <p14:xfrm>
                <a:off x="4343651" y="4091978"/>
                <a:ext cx="706680" cy="549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B01EC3B-8A5D-4BB6-BADE-C8CDD77AD5D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334651" y="4082978"/>
                  <a:ext cx="7243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0D99EF4-7334-4AA8-8E3B-D556AE47C657}"/>
                    </a:ext>
                  </a:extLst>
                </p14:cNvPr>
                <p14:cNvContentPartPr/>
                <p14:nvPr/>
              </p14:nvContentPartPr>
              <p14:xfrm>
                <a:off x="4983011" y="4490498"/>
                <a:ext cx="169560" cy="207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0D99EF4-7334-4AA8-8E3B-D556AE47C65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974371" y="4481858"/>
                  <a:ext cx="187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5C7E054-B5E2-48B9-8BB4-4595B63F4A0A}"/>
                    </a:ext>
                  </a:extLst>
                </p14:cNvPr>
                <p14:cNvContentPartPr/>
                <p14:nvPr/>
              </p14:nvContentPartPr>
              <p14:xfrm>
                <a:off x="2386691" y="4271258"/>
                <a:ext cx="1098000" cy="117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5C7E054-B5E2-48B9-8BB4-4595B63F4A0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378051" y="4262618"/>
                  <a:ext cx="1115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1EB4EC9-1E2D-4DC4-8011-CEF2F258DFD2}"/>
                    </a:ext>
                  </a:extLst>
                </p14:cNvPr>
                <p14:cNvContentPartPr/>
                <p14:nvPr/>
              </p14:nvContentPartPr>
              <p14:xfrm>
                <a:off x="3195611" y="3998018"/>
                <a:ext cx="191160" cy="10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1EB4EC9-1E2D-4DC4-8011-CEF2F258DFD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186611" y="3989018"/>
                  <a:ext cx="20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06D7429-6D99-4EEA-9234-75AEB1BE36C9}"/>
                    </a:ext>
                  </a:extLst>
                </p14:cNvPr>
                <p14:cNvContentPartPr/>
                <p14:nvPr/>
              </p14:nvContentPartPr>
              <p14:xfrm>
                <a:off x="3331691" y="3933218"/>
                <a:ext cx="116280" cy="174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06D7429-6D99-4EEA-9234-75AEB1BE36C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322691" y="3924218"/>
                  <a:ext cx="133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B8EA5AB-1458-4473-B64E-DDF42FE74B2B}"/>
                    </a:ext>
                  </a:extLst>
                </p14:cNvPr>
                <p14:cNvContentPartPr/>
                <p14:nvPr/>
              </p14:nvContentPartPr>
              <p14:xfrm>
                <a:off x="3409091" y="4225538"/>
                <a:ext cx="97920" cy="213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B8EA5AB-1458-4473-B64E-DDF42FE74B2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400091" y="4216898"/>
                  <a:ext cx="115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2FB0BB3-0628-4C8A-BE43-33786ADEAA15}"/>
                    </a:ext>
                  </a:extLst>
                </p14:cNvPr>
                <p14:cNvContentPartPr/>
                <p14:nvPr/>
              </p14:nvContentPartPr>
              <p14:xfrm>
                <a:off x="3533291" y="3756458"/>
                <a:ext cx="107640" cy="824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2FB0BB3-0628-4C8A-BE43-33786ADEAA1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524651" y="3747458"/>
                  <a:ext cx="12528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001B661-1369-4D4E-9ABE-7601A4BC9652}"/>
                    </a:ext>
                  </a:extLst>
                </p14:cNvPr>
                <p14:cNvContentPartPr/>
                <p14:nvPr/>
              </p14:nvContentPartPr>
              <p14:xfrm>
                <a:off x="3468851" y="3801458"/>
                <a:ext cx="568800" cy="767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001B661-1369-4D4E-9ABE-7601A4BC965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459851" y="3792458"/>
                  <a:ext cx="58644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A92C7E4-966E-4B5B-83EB-7C849DC8D735}"/>
                    </a:ext>
                  </a:extLst>
                </p14:cNvPr>
                <p14:cNvContentPartPr/>
                <p14:nvPr/>
              </p14:nvContentPartPr>
              <p14:xfrm>
                <a:off x="3338891" y="3920618"/>
                <a:ext cx="93960" cy="180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A92C7E4-966E-4B5B-83EB-7C849DC8D73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330251" y="3911978"/>
                  <a:ext cx="111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894FAA7-1C47-4DCF-8785-7FABEAEAD5E3}"/>
                    </a:ext>
                  </a:extLst>
                </p14:cNvPr>
                <p14:cNvContentPartPr/>
                <p14:nvPr/>
              </p14:nvContentPartPr>
              <p14:xfrm>
                <a:off x="3455891" y="4405178"/>
                <a:ext cx="8640" cy="43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894FAA7-1C47-4DCF-8785-7FABEAEAD5E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446891" y="4396538"/>
                  <a:ext cx="26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71A765C-8DD3-460F-AE51-92776B966AA8}"/>
                    </a:ext>
                  </a:extLst>
                </p14:cNvPr>
                <p14:cNvContentPartPr/>
                <p14:nvPr/>
              </p14:nvContentPartPr>
              <p14:xfrm>
                <a:off x="3413051" y="4191698"/>
                <a:ext cx="92160" cy="212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1A765C-8DD3-460F-AE51-92776B966AA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404411" y="4183058"/>
                  <a:ext cx="109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3F05F55-57E9-41C9-8C6D-41C6E7626DE8}"/>
                    </a:ext>
                  </a:extLst>
                </p14:cNvPr>
                <p14:cNvContentPartPr/>
                <p14:nvPr/>
              </p14:nvContentPartPr>
              <p14:xfrm>
                <a:off x="3648491" y="3958418"/>
                <a:ext cx="147960" cy="1681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3F05F55-57E9-41C9-8C6D-41C6E7626DE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639491" y="3949418"/>
                  <a:ext cx="165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1ACC65E-EE2B-4A27-A399-342B5D959087}"/>
                    </a:ext>
                  </a:extLst>
                </p14:cNvPr>
                <p14:cNvContentPartPr/>
                <p14:nvPr/>
              </p14:nvContentPartPr>
              <p14:xfrm>
                <a:off x="3741011" y="4232738"/>
                <a:ext cx="75240" cy="1180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1ACC65E-EE2B-4A27-A399-342B5D95908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732011" y="4223738"/>
                  <a:ext cx="92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A621FCA-6A4E-4F4E-B4B2-C05F8B49191F}"/>
                    </a:ext>
                  </a:extLst>
                </p14:cNvPr>
                <p14:cNvContentPartPr/>
                <p14:nvPr/>
              </p14:nvContentPartPr>
              <p14:xfrm>
                <a:off x="3751091" y="4427498"/>
                <a:ext cx="151200" cy="828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A621FCA-6A4E-4F4E-B4B2-C05F8B49191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742451" y="4418498"/>
                  <a:ext cx="168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BDE39F3-05DA-4292-83D0-C868D66EE272}"/>
                    </a:ext>
                  </a:extLst>
                </p14:cNvPr>
                <p14:cNvContentPartPr/>
                <p14:nvPr/>
              </p14:nvContentPartPr>
              <p14:xfrm>
                <a:off x="4790411" y="4708298"/>
                <a:ext cx="438120" cy="9410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BDE39F3-05DA-4292-83D0-C868D66EE27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781771" y="4699298"/>
                  <a:ext cx="45576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1D2F7C6-76DE-4396-BC87-209D3D7570BA}"/>
                    </a:ext>
                  </a:extLst>
                </p14:cNvPr>
                <p14:cNvContentPartPr/>
                <p14:nvPr/>
              </p14:nvContentPartPr>
              <p14:xfrm>
                <a:off x="4826771" y="5430098"/>
                <a:ext cx="355680" cy="2325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1D2F7C6-76DE-4396-BC87-209D3D7570B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817771" y="5421098"/>
                  <a:ext cx="373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84E3D944-3EE7-4957-A55C-D398F7B2D7FC}"/>
                    </a:ext>
                  </a:extLst>
                </p14:cNvPr>
                <p14:cNvContentPartPr/>
                <p14:nvPr/>
              </p14:nvContentPartPr>
              <p14:xfrm>
                <a:off x="4936931" y="4872098"/>
                <a:ext cx="77040" cy="1576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84E3D944-3EE7-4957-A55C-D398F7B2D7F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928291" y="4863098"/>
                  <a:ext cx="94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1490299-6A45-4E4E-BD3E-224639695476}"/>
                    </a:ext>
                  </a:extLst>
                </p14:cNvPr>
                <p14:cNvContentPartPr/>
                <p14:nvPr/>
              </p14:nvContentPartPr>
              <p14:xfrm>
                <a:off x="4966811" y="5143538"/>
                <a:ext cx="70560" cy="1026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1490299-6A45-4E4E-BD3E-22463969547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957811" y="5134538"/>
                  <a:ext cx="88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EACF673-8C22-4FBD-B36D-B9F5F3AC6DB0}"/>
                    </a:ext>
                  </a:extLst>
                </p14:cNvPr>
                <p14:cNvContentPartPr/>
                <p14:nvPr/>
              </p14:nvContentPartPr>
              <p14:xfrm>
                <a:off x="4992371" y="5271698"/>
                <a:ext cx="76680" cy="1404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EACF673-8C22-4FBD-B36D-B9F5F3AC6DB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983731" y="5262698"/>
                  <a:ext cx="94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0B0FE37-FFA0-4AB2-852F-DBF8CACE36D4}"/>
                    </a:ext>
                  </a:extLst>
                </p14:cNvPr>
                <p14:cNvContentPartPr/>
                <p14:nvPr/>
              </p14:nvContentPartPr>
              <p14:xfrm>
                <a:off x="4972211" y="5448098"/>
                <a:ext cx="81360" cy="1702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0B0FE37-FFA0-4AB2-852F-DBF8CACE36D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963211" y="5439098"/>
                  <a:ext cx="99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A3ED2C1-0C87-42ED-8841-D51F3A2AB389}"/>
                    </a:ext>
                  </a:extLst>
                </p14:cNvPr>
                <p14:cNvContentPartPr/>
                <p14:nvPr/>
              </p14:nvContentPartPr>
              <p14:xfrm>
                <a:off x="7071720" y="4694258"/>
                <a:ext cx="425160" cy="3315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A3ED2C1-0C87-42ED-8841-D51F3A2AB38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62720" y="4685258"/>
                  <a:ext cx="4428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03E33352-369B-4BA4-AFEB-38F9F07096D0}"/>
                    </a:ext>
                  </a:extLst>
                </p14:cNvPr>
                <p14:cNvContentPartPr/>
                <p14:nvPr/>
              </p14:nvContentPartPr>
              <p14:xfrm>
                <a:off x="5434080" y="5348378"/>
                <a:ext cx="379800" cy="11844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03E33352-369B-4BA4-AFEB-38F9F07096D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425080" y="5339378"/>
                  <a:ext cx="397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C035022-4286-4FA7-A5EE-B89E7B248889}"/>
                    </a:ext>
                  </a:extLst>
                </p14:cNvPr>
                <p14:cNvContentPartPr/>
                <p14:nvPr/>
              </p14:nvContentPartPr>
              <p14:xfrm>
                <a:off x="3272640" y="3624338"/>
                <a:ext cx="1121760" cy="134928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C035022-4286-4FA7-A5EE-B89E7B24888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263640" y="3615698"/>
                  <a:ext cx="1139400" cy="136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642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512C-C042-4FFE-BC31-F290086F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SwapM</a:t>
            </a:r>
            <a:endParaRPr lang="en-ID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822BF1-E8A5-43CA-A885-D914E68B2552}"/>
              </a:ext>
            </a:extLst>
          </p:cNvPr>
          <p:cNvGrpSpPr/>
          <p:nvPr/>
        </p:nvGrpSpPr>
        <p:grpSpPr>
          <a:xfrm>
            <a:off x="3285251" y="5773898"/>
            <a:ext cx="717840" cy="399600"/>
            <a:chOff x="3285251" y="5773898"/>
            <a:chExt cx="71784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4AF4D5-4C42-4AB8-9288-6A0BCCFDE57E}"/>
                    </a:ext>
                  </a:extLst>
                </p14:cNvPr>
                <p14:cNvContentPartPr/>
                <p14:nvPr/>
              </p14:nvContentPartPr>
              <p14:xfrm>
                <a:off x="3285251" y="5773898"/>
                <a:ext cx="169560" cy="399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4AF4D5-4C42-4AB8-9288-6A0BCCFDE5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76611" y="5765258"/>
                  <a:ext cx="187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A05C11-2A83-4FEA-A0C1-74D98271461A}"/>
                    </a:ext>
                  </a:extLst>
                </p14:cNvPr>
                <p14:cNvContentPartPr/>
                <p14:nvPr/>
              </p14:nvContentPartPr>
              <p14:xfrm>
                <a:off x="3323411" y="5995658"/>
                <a:ext cx="159840" cy="7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A05C11-2A83-4FEA-A0C1-74D9827146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14411" y="5986658"/>
                  <a:ext cx="177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30BD0C-9EFA-431F-8E83-937F652A0621}"/>
                    </a:ext>
                  </a:extLst>
                </p14:cNvPr>
                <p14:cNvContentPartPr/>
                <p14:nvPr/>
              </p14:nvContentPartPr>
              <p14:xfrm>
                <a:off x="3589811" y="5835818"/>
                <a:ext cx="167040" cy="256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30BD0C-9EFA-431F-8E83-937F652A06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80811" y="5826818"/>
                  <a:ext cx="184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D44A9F-2862-4EEC-8F6E-5D73621F1CE4}"/>
                    </a:ext>
                  </a:extLst>
                </p14:cNvPr>
                <p14:cNvContentPartPr/>
                <p14:nvPr/>
              </p14:nvContentPartPr>
              <p14:xfrm>
                <a:off x="3814451" y="5840858"/>
                <a:ext cx="188640" cy="327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D44A9F-2862-4EEC-8F6E-5D73621F1C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05451" y="5832218"/>
                  <a:ext cx="206280" cy="34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C8FE10-821C-4678-8922-DF9F006E1355}"/>
                  </a:ext>
                </a:extLst>
              </p14:cNvPr>
              <p14:cNvContentPartPr/>
              <p14:nvPr/>
            </p14:nvContentPartPr>
            <p14:xfrm>
              <a:off x="846251" y="4498418"/>
              <a:ext cx="263160" cy="492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C8FE10-821C-4678-8922-DF9F006E13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7251" y="4489418"/>
                <a:ext cx="28080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CD2F46-FA71-492B-8105-805502F5AEE1}"/>
                  </a:ext>
                </a:extLst>
              </p14:cNvPr>
              <p14:cNvContentPartPr/>
              <p14:nvPr/>
            </p14:nvContentPartPr>
            <p14:xfrm>
              <a:off x="3070691" y="4115738"/>
              <a:ext cx="151200" cy="271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CD2F46-FA71-492B-8105-805502F5AE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1691" y="4107098"/>
                <a:ext cx="1688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C415514-4532-4584-A92E-1F4EA7C3BF55}"/>
                  </a:ext>
                </a:extLst>
              </p14:cNvPr>
              <p14:cNvContentPartPr/>
              <p14:nvPr/>
            </p14:nvContentPartPr>
            <p14:xfrm>
              <a:off x="3560291" y="4889738"/>
              <a:ext cx="193680" cy="728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C415514-4532-4584-A92E-1F4EA7C3BF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1291" y="4881098"/>
                <a:ext cx="21132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25C82B5-91A1-40E3-8280-551A80157888}"/>
                  </a:ext>
                </a:extLst>
              </p14:cNvPr>
              <p14:cNvContentPartPr/>
              <p14:nvPr/>
            </p14:nvContentPartPr>
            <p14:xfrm>
              <a:off x="3388571" y="2958338"/>
              <a:ext cx="1067400" cy="2385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25C82B5-91A1-40E3-8280-551A801578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9931" y="2949338"/>
                <a:ext cx="1085040" cy="24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6776CB1-94ED-4FE3-870B-9B53C625871D}"/>
                  </a:ext>
                </a:extLst>
              </p14:cNvPr>
              <p14:cNvContentPartPr/>
              <p14:nvPr/>
            </p14:nvContentPartPr>
            <p14:xfrm>
              <a:off x="3688091" y="5356658"/>
              <a:ext cx="104760" cy="17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6776CB1-94ED-4FE3-870B-9B53C62587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79451" y="5347658"/>
                <a:ext cx="12240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CCC355A-EA00-43FA-9003-D4FE9DF28AED}"/>
              </a:ext>
            </a:extLst>
          </p:cNvPr>
          <p:cNvGrpSpPr/>
          <p:nvPr/>
        </p:nvGrpSpPr>
        <p:grpSpPr>
          <a:xfrm>
            <a:off x="3631571" y="5347298"/>
            <a:ext cx="137520" cy="47520"/>
            <a:chOff x="3631571" y="5347298"/>
            <a:chExt cx="137520" cy="4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5D60AD-281C-4BDA-8BA1-4A027E8283FD}"/>
                    </a:ext>
                  </a:extLst>
                </p14:cNvPr>
                <p14:cNvContentPartPr/>
                <p14:nvPr/>
              </p14:nvContentPartPr>
              <p14:xfrm>
                <a:off x="3685211" y="5347298"/>
                <a:ext cx="83880" cy="47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5D60AD-281C-4BDA-8BA1-4A027E8283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76211" y="5338298"/>
                  <a:ext cx="101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A2AB26-6CD0-41B5-A80E-876F4707AFF5}"/>
                    </a:ext>
                  </a:extLst>
                </p14:cNvPr>
                <p14:cNvContentPartPr/>
                <p14:nvPr/>
              </p14:nvContentPartPr>
              <p14:xfrm>
                <a:off x="3631571" y="5348738"/>
                <a:ext cx="98280" cy="1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A2AB26-6CD0-41B5-A80E-876F4707AF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22571" y="5339738"/>
                  <a:ext cx="11592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CD247B8-B493-44BC-B4FA-C92A272DCF04}"/>
                  </a:ext>
                </a:extLst>
              </p14:cNvPr>
              <p14:cNvContentPartPr/>
              <p14:nvPr/>
            </p14:nvContentPartPr>
            <p14:xfrm>
              <a:off x="444491" y="4555298"/>
              <a:ext cx="286200" cy="400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CD247B8-B493-44BC-B4FA-C92A272DCF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5851" y="4546298"/>
                <a:ext cx="303840" cy="41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7F3C4786-6B4D-4FBC-89B5-E3FAD0F89F4D}"/>
              </a:ext>
            </a:extLst>
          </p:cNvPr>
          <p:cNvGrpSpPr/>
          <p:nvPr/>
        </p:nvGrpSpPr>
        <p:grpSpPr>
          <a:xfrm>
            <a:off x="403451" y="1697618"/>
            <a:ext cx="4804920" cy="3311280"/>
            <a:chOff x="403451" y="1697618"/>
            <a:chExt cx="4804920" cy="33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5C85B0-C9E0-4699-A0A0-AA8F65557C54}"/>
                    </a:ext>
                  </a:extLst>
                </p14:cNvPr>
                <p14:cNvContentPartPr/>
                <p14:nvPr/>
              </p14:nvContentPartPr>
              <p14:xfrm>
                <a:off x="2574971" y="2723258"/>
                <a:ext cx="565560" cy="1512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5C85B0-C9E0-4699-A0A0-AA8F65557C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65971" y="2714618"/>
                  <a:ext cx="58320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736F75-9055-487D-961A-964F6B500B40}"/>
                    </a:ext>
                  </a:extLst>
                </p14:cNvPr>
                <p14:cNvContentPartPr/>
                <p14:nvPr/>
              </p14:nvContentPartPr>
              <p14:xfrm>
                <a:off x="3846851" y="4309418"/>
                <a:ext cx="1185120" cy="9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736F75-9055-487D-961A-964F6B500B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37851" y="4300418"/>
                  <a:ext cx="1202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045A32-64C5-49FF-BBED-593C942BB69C}"/>
                    </a:ext>
                  </a:extLst>
                </p14:cNvPr>
                <p14:cNvContentPartPr/>
                <p14:nvPr/>
              </p14:nvContentPartPr>
              <p14:xfrm>
                <a:off x="4899491" y="4183418"/>
                <a:ext cx="308880" cy="393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045A32-64C5-49FF-BBED-593C942BB6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90851" y="4174778"/>
                  <a:ext cx="326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4DE552-B45D-46B2-BB83-1358D097749C}"/>
                    </a:ext>
                  </a:extLst>
                </p14:cNvPr>
                <p14:cNvContentPartPr/>
                <p14:nvPr/>
              </p14:nvContentPartPr>
              <p14:xfrm>
                <a:off x="3732371" y="2384498"/>
                <a:ext cx="1186200" cy="10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4DE552-B45D-46B2-BB83-1358D09774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23731" y="2375858"/>
                  <a:ext cx="1203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BD6DFD-BEEC-4D59-ADC3-FA59AD7A2A42}"/>
                    </a:ext>
                  </a:extLst>
                </p14:cNvPr>
                <p14:cNvContentPartPr/>
                <p14:nvPr/>
              </p14:nvContentPartPr>
              <p14:xfrm>
                <a:off x="4777811" y="2307818"/>
                <a:ext cx="236520" cy="358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BD6DFD-BEEC-4D59-ADC3-FA59AD7A2A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68811" y="2299178"/>
                  <a:ext cx="2541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CF1F19-B68E-4D4E-A6DC-22E695217133}"/>
                    </a:ext>
                  </a:extLst>
                </p14:cNvPr>
                <p14:cNvContentPartPr/>
                <p14:nvPr/>
              </p14:nvContentPartPr>
              <p14:xfrm>
                <a:off x="3210731" y="3841058"/>
                <a:ext cx="38880" cy="878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CF1F19-B68E-4D4E-A6DC-22E6952171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01731" y="3832058"/>
                  <a:ext cx="5652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2B2922-2F8A-4A2C-B70B-EA0619105209}"/>
                    </a:ext>
                  </a:extLst>
                </p14:cNvPr>
                <p14:cNvContentPartPr/>
                <p14:nvPr/>
              </p14:nvContentPartPr>
              <p14:xfrm>
                <a:off x="3283811" y="3773378"/>
                <a:ext cx="514080" cy="1101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2B2922-2F8A-4A2C-B70B-EA06191052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74811" y="3764378"/>
                  <a:ext cx="531720" cy="11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6ACBC3-C28D-45B3-811B-275858144E19}"/>
                    </a:ext>
                  </a:extLst>
                </p14:cNvPr>
                <p14:cNvContentPartPr/>
                <p14:nvPr/>
              </p14:nvContentPartPr>
              <p14:xfrm>
                <a:off x="3267971" y="4631258"/>
                <a:ext cx="478800" cy="377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6ACBC3-C28D-45B3-811B-275858144E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58971" y="4622258"/>
                  <a:ext cx="4964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DC51A5-E08A-4356-B48E-6FDEDE7B5A0B}"/>
                    </a:ext>
                  </a:extLst>
                </p14:cNvPr>
                <p14:cNvContentPartPr/>
                <p14:nvPr/>
              </p14:nvContentPartPr>
              <p14:xfrm>
                <a:off x="3764051" y="4813778"/>
                <a:ext cx="360" cy="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DC51A5-E08A-4356-B48E-6FDEDE7B5A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55051" y="4805138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4C4002-E060-4EAA-A6E1-2C8FF9BB05C7}"/>
                    </a:ext>
                  </a:extLst>
                </p14:cNvPr>
                <p14:cNvContentPartPr/>
                <p14:nvPr/>
              </p14:nvContentPartPr>
              <p14:xfrm>
                <a:off x="1314611" y="4779938"/>
                <a:ext cx="1924200" cy="139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4C4002-E060-4EAA-A6E1-2C8FF9BB05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5971" y="4770938"/>
                  <a:ext cx="1941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0BA025-C6C2-403F-98CE-C995A0012DD4}"/>
                    </a:ext>
                  </a:extLst>
                </p14:cNvPr>
                <p14:cNvContentPartPr/>
                <p14:nvPr/>
              </p14:nvContentPartPr>
              <p14:xfrm>
                <a:off x="3025331" y="4662218"/>
                <a:ext cx="173520" cy="228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0BA025-C6C2-403F-98CE-C995A0012D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16331" y="4653218"/>
                  <a:ext cx="191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5D3F263-52E0-4BB7-9925-39DB66D7696C}"/>
                    </a:ext>
                  </a:extLst>
                </p14:cNvPr>
                <p14:cNvContentPartPr/>
                <p14:nvPr/>
              </p14:nvContentPartPr>
              <p14:xfrm>
                <a:off x="3397571" y="4125098"/>
                <a:ext cx="117720" cy="166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5D3F263-52E0-4BB7-9925-39DB66D769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88571" y="4116098"/>
                  <a:ext cx="135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8430BBE-61D3-4FA0-9451-EB138926CB6C}"/>
                    </a:ext>
                  </a:extLst>
                </p14:cNvPr>
                <p14:cNvContentPartPr/>
                <p14:nvPr/>
              </p14:nvContentPartPr>
              <p14:xfrm>
                <a:off x="3485771" y="4534418"/>
                <a:ext cx="19440" cy="209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8430BBE-61D3-4FA0-9451-EB138926CB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6771" y="4525418"/>
                  <a:ext cx="37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CDB23C-70CC-49E8-A481-A966C114B325}"/>
                    </a:ext>
                  </a:extLst>
                </p14:cNvPr>
                <p14:cNvContentPartPr/>
                <p14:nvPr/>
              </p14:nvContentPartPr>
              <p14:xfrm>
                <a:off x="3122531" y="1703378"/>
                <a:ext cx="28080" cy="1319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CDB23C-70CC-49E8-A481-A966C114B3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13891" y="1694738"/>
                  <a:ext cx="45720" cy="13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8E86CA-06C4-4751-B252-CC27F6DE9E7F}"/>
                    </a:ext>
                  </a:extLst>
                </p14:cNvPr>
                <p14:cNvContentPartPr/>
                <p14:nvPr/>
              </p14:nvContentPartPr>
              <p14:xfrm>
                <a:off x="3171131" y="1697618"/>
                <a:ext cx="498600" cy="114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8E86CA-06C4-4751-B252-CC27F6DE9E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62491" y="1688618"/>
                  <a:ext cx="516240" cy="11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59C84D-7CA5-4799-9ABA-6356E9440E94}"/>
                    </a:ext>
                  </a:extLst>
                </p14:cNvPr>
                <p14:cNvContentPartPr/>
                <p14:nvPr/>
              </p14:nvContentPartPr>
              <p14:xfrm>
                <a:off x="3203171" y="2686538"/>
                <a:ext cx="574200" cy="363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59C84D-7CA5-4799-9ABA-6356E9440E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94171" y="2677898"/>
                  <a:ext cx="5918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B989159-FD9F-4A31-9188-678C806AB17B}"/>
                    </a:ext>
                  </a:extLst>
                </p14:cNvPr>
                <p14:cNvContentPartPr/>
                <p14:nvPr/>
              </p14:nvContentPartPr>
              <p14:xfrm>
                <a:off x="3310451" y="2125298"/>
                <a:ext cx="118440" cy="140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B989159-FD9F-4A31-9188-678C806AB1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01811" y="2116298"/>
                  <a:ext cx="136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103D17-CED3-4E6F-8D37-87E6DE42C30F}"/>
                    </a:ext>
                  </a:extLst>
                </p14:cNvPr>
                <p14:cNvContentPartPr/>
                <p14:nvPr/>
              </p14:nvContentPartPr>
              <p14:xfrm>
                <a:off x="3407291" y="2506898"/>
                <a:ext cx="15840" cy="210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103D17-CED3-4E6F-8D37-87E6DE42C3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98651" y="2498258"/>
                  <a:ext cx="33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62A063-A936-4E72-932A-994CCD26ECFF}"/>
                    </a:ext>
                  </a:extLst>
                </p14:cNvPr>
                <p14:cNvContentPartPr/>
                <p14:nvPr/>
              </p14:nvContentPartPr>
              <p14:xfrm>
                <a:off x="403451" y="2590418"/>
                <a:ext cx="246960" cy="342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62A063-A936-4E72-932A-994CCD26E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4451" y="2581418"/>
                  <a:ext cx="2646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F2AF9EE-E27D-45FF-8CC0-15AF883BD65A}"/>
                    </a:ext>
                  </a:extLst>
                </p14:cNvPr>
                <p14:cNvContentPartPr/>
                <p14:nvPr/>
              </p14:nvContentPartPr>
              <p14:xfrm>
                <a:off x="802691" y="2615258"/>
                <a:ext cx="127080" cy="36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F2AF9EE-E27D-45FF-8CC0-15AF883BD6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4051" y="2606618"/>
                  <a:ext cx="1447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12D5749-E2D3-46DB-B88C-3D62F6D9505B}"/>
                    </a:ext>
                  </a:extLst>
                </p14:cNvPr>
                <p14:cNvContentPartPr/>
                <p14:nvPr/>
              </p14:nvContentPartPr>
              <p14:xfrm>
                <a:off x="774971" y="2796338"/>
                <a:ext cx="102600" cy="28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12D5749-E2D3-46DB-B88C-3D62F6D950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5971" y="2787698"/>
                  <a:ext cx="120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E2CB77-53C8-41D1-BA1F-26C36367CE5D}"/>
                    </a:ext>
                  </a:extLst>
                </p14:cNvPr>
                <p14:cNvContentPartPr/>
                <p14:nvPr/>
              </p14:nvContentPartPr>
              <p14:xfrm>
                <a:off x="1167731" y="2662778"/>
                <a:ext cx="1881360" cy="12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E2CB77-53C8-41D1-BA1F-26C36367CE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58731" y="2654138"/>
                  <a:ext cx="1899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6B944D-A3A8-48C7-B3EE-C194B0E2AFE8}"/>
                    </a:ext>
                  </a:extLst>
                </p14:cNvPr>
                <p14:cNvContentPartPr/>
                <p14:nvPr/>
              </p14:nvContentPartPr>
              <p14:xfrm>
                <a:off x="2896811" y="2608418"/>
                <a:ext cx="168840" cy="234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6B944D-A3A8-48C7-B3EE-C194B0E2AF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87811" y="2599778"/>
                  <a:ext cx="186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35918D0-6AF9-4DFE-9449-574EE6182481}"/>
                    </a:ext>
                  </a:extLst>
                </p14:cNvPr>
                <p14:cNvContentPartPr/>
                <p14:nvPr/>
              </p14:nvContentPartPr>
              <p14:xfrm>
                <a:off x="1986011" y="2155538"/>
                <a:ext cx="1163520" cy="270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35918D0-6AF9-4DFE-9449-574EE61824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77011" y="2146538"/>
                  <a:ext cx="1181160" cy="27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811D972-0B81-4A0A-A047-D0E7F989B536}"/>
                    </a:ext>
                  </a:extLst>
                </p14:cNvPr>
                <p14:cNvContentPartPr/>
                <p14:nvPr/>
              </p14:nvContentPartPr>
              <p14:xfrm>
                <a:off x="2940011" y="2115938"/>
                <a:ext cx="167040" cy="267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811D972-0B81-4A0A-A047-D0E7F989B5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31011" y="2106938"/>
                  <a:ext cx="18468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53D5ECA-CB6C-4AC2-952E-1C8CE4177B06}"/>
              </a:ext>
            </a:extLst>
          </p:cNvPr>
          <p:cNvGrpSpPr/>
          <p:nvPr/>
        </p:nvGrpSpPr>
        <p:grpSpPr>
          <a:xfrm>
            <a:off x="5378651" y="1144298"/>
            <a:ext cx="317520" cy="537480"/>
            <a:chOff x="5378651" y="1144298"/>
            <a:chExt cx="317520" cy="53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44632CC-87ED-4A20-BF90-9ED293E3FAF4}"/>
                    </a:ext>
                  </a:extLst>
                </p14:cNvPr>
                <p14:cNvContentPartPr/>
                <p14:nvPr/>
              </p14:nvContentPartPr>
              <p14:xfrm>
                <a:off x="5490251" y="1360298"/>
                <a:ext cx="11160" cy="321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44632CC-87ED-4A20-BF90-9ED293E3FA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81611" y="1351298"/>
                  <a:ext cx="28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EFB4FC0-8347-449C-9FB4-9F4A2FFB300A}"/>
                    </a:ext>
                  </a:extLst>
                </p14:cNvPr>
                <p14:cNvContentPartPr/>
                <p14:nvPr/>
              </p14:nvContentPartPr>
              <p14:xfrm>
                <a:off x="5378651" y="1211258"/>
                <a:ext cx="42480" cy="201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EFB4FC0-8347-449C-9FB4-9F4A2FFB30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69651" y="1202618"/>
                  <a:ext cx="60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11BFED6-ED48-4063-929E-8B0831A19780}"/>
                    </a:ext>
                  </a:extLst>
                </p14:cNvPr>
                <p14:cNvContentPartPr/>
                <p14:nvPr/>
              </p14:nvContentPartPr>
              <p14:xfrm>
                <a:off x="5631011" y="1144298"/>
                <a:ext cx="65160" cy="194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11BFED6-ED48-4063-929E-8B0831A1978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22011" y="1135298"/>
                  <a:ext cx="828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79D7A93-3F95-478B-B738-37EACEC10F50}"/>
                  </a:ext>
                </a:extLst>
              </p14:cNvPr>
              <p14:cNvContentPartPr/>
              <p14:nvPr/>
            </p14:nvContentPartPr>
            <p14:xfrm>
              <a:off x="5582051" y="4679138"/>
              <a:ext cx="32040" cy="769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79D7A93-3F95-478B-B738-37EACEC10F5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73051" y="4670138"/>
                <a:ext cx="49680" cy="78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C2A102E0-0F9C-4CFF-8983-C00644855D07}"/>
              </a:ext>
            </a:extLst>
          </p:cNvPr>
          <p:cNvGrpSpPr/>
          <p:nvPr/>
        </p:nvGrpSpPr>
        <p:grpSpPr>
          <a:xfrm>
            <a:off x="5370731" y="1938458"/>
            <a:ext cx="218160" cy="769320"/>
            <a:chOff x="5370731" y="1938458"/>
            <a:chExt cx="218160" cy="76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D73EAD8-E50F-4BEA-B0BD-2B938F14A7CE}"/>
                    </a:ext>
                  </a:extLst>
                </p14:cNvPr>
                <p14:cNvContentPartPr/>
                <p14:nvPr/>
              </p14:nvContentPartPr>
              <p14:xfrm>
                <a:off x="5543891" y="1941338"/>
                <a:ext cx="1152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D73EAD8-E50F-4BEA-B0BD-2B938F14A7C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35251" y="1932698"/>
                  <a:ext cx="2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3EFAFAB-B967-4B05-9929-0463D770A869}"/>
                    </a:ext>
                  </a:extLst>
                </p14:cNvPr>
                <p14:cNvContentPartPr/>
                <p14:nvPr/>
              </p14:nvContentPartPr>
              <p14:xfrm>
                <a:off x="5513651" y="1938458"/>
                <a:ext cx="19080" cy="396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3EFAFAB-B967-4B05-9929-0463D770A8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04651" y="1929818"/>
                  <a:ext cx="367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93512D-39C9-4727-B8D3-BE779AB44C65}"/>
                    </a:ext>
                  </a:extLst>
                </p14:cNvPr>
                <p14:cNvContentPartPr/>
                <p14:nvPr/>
              </p14:nvContentPartPr>
              <p14:xfrm>
                <a:off x="5434811" y="2162018"/>
                <a:ext cx="147600" cy="210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93512D-39C9-4727-B8D3-BE779AB44C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26171" y="2153018"/>
                  <a:ext cx="165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7C907BE-8290-427C-8D69-30E09E82B823}"/>
                    </a:ext>
                  </a:extLst>
                </p14:cNvPr>
                <p14:cNvContentPartPr/>
                <p14:nvPr/>
              </p14:nvContentPartPr>
              <p14:xfrm>
                <a:off x="5370731" y="2406818"/>
                <a:ext cx="218160" cy="300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7C907BE-8290-427C-8D69-30E09E82B8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61731" y="2397818"/>
                  <a:ext cx="23580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691A107-3D55-487E-99B1-35FACF8A5BAE}"/>
              </a:ext>
            </a:extLst>
          </p:cNvPr>
          <p:cNvGrpSpPr/>
          <p:nvPr/>
        </p:nvGrpSpPr>
        <p:grpSpPr>
          <a:xfrm>
            <a:off x="5491331" y="4052018"/>
            <a:ext cx="245520" cy="804240"/>
            <a:chOff x="5491331" y="4052018"/>
            <a:chExt cx="245520" cy="80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AAC17AA-494A-45DE-8132-7ED355D54225}"/>
                    </a:ext>
                  </a:extLst>
                </p14:cNvPr>
                <p14:cNvContentPartPr/>
                <p14:nvPr/>
              </p14:nvContentPartPr>
              <p14:xfrm>
                <a:off x="5512571" y="4548818"/>
                <a:ext cx="202320" cy="307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AAC17AA-494A-45DE-8132-7ED355D5422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03571" y="4540178"/>
                  <a:ext cx="219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5E20BF-977E-410A-A04A-FDA17247E8F6}"/>
                    </a:ext>
                  </a:extLst>
                </p14:cNvPr>
                <p14:cNvContentPartPr/>
                <p14:nvPr/>
              </p14:nvContentPartPr>
              <p14:xfrm>
                <a:off x="5491331" y="4052018"/>
                <a:ext cx="245520" cy="407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5E20BF-977E-410A-A04A-FDA17247E8F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82691" y="4043378"/>
                  <a:ext cx="263160" cy="4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D0F58E4-5928-42ED-A499-C159998D9D6B}"/>
              </a:ext>
            </a:extLst>
          </p:cNvPr>
          <p:cNvGrpSpPr/>
          <p:nvPr/>
        </p:nvGrpSpPr>
        <p:grpSpPr>
          <a:xfrm>
            <a:off x="5523371" y="5529818"/>
            <a:ext cx="309960" cy="414000"/>
            <a:chOff x="5523371" y="5529818"/>
            <a:chExt cx="30996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98FF16-5FB4-412A-A0A5-FD8094D7D4FF}"/>
                    </a:ext>
                  </a:extLst>
                </p14:cNvPr>
                <p14:cNvContentPartPr/>
                <p14:nvPr/>
              </p14:nvContentPartPr>
              <p14:xfrm>
                <a:off x="5602211" y="5736818"/>
                <a:ext cx="38520" cy="207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98FF16-5FB4-412A-A0A5-FD8094D7D4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93211" y="5728178"/>
                  <a:ext cx="56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1F2F48F-8AA6-43E9-A51B-21B6400F93D7}"/>
                    </a:ext>
                  </a:extLst>
                </p14:cNvPr>
                <p14:cNvContentPartPr/>
                <p14:nvPr/>
              </p14:nvContentPartPr>
              <p14:xfrm>
                <a:off x="5523371" y="5542058"/>
                <a:ext cx="14760" cy="170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1F2F48F-8AA6-43E9-A51B-21B6400F93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14731" y="5533418"/>
                  <a:ext cx="32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7A4CD81-E88D-47FE-948A-00CA88AE3BCB}"/>
                    </a:ext>
                  </a:extLst>
                </p14:cNvPr>
                <p14:cNvContentPartPr/>
                <p14:nvPr/>
              </p14:nvContentPartPr>
              <p14:xfrm>
                <a:off x="5810651" y="5529818"/>
                <a:ext cx="22680" cy="171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7A4CD81-E88D-47FE-948A-00CA88AE3BC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01651" y="5520818"/>
                  <a:ext cx="40320" cy="18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C87F206-B4DD-4542-BB7E-72DCA6CE4492}"/>
                  </a:ext>
                </a:extLst>
              </p14:cNvPr>
              <p14:cNvContentPartPr/>
              <p14:nvPr/>
            </p14:nvContentPartPr>
            <p14:xfrm>
              <a:off x="5944931" y="2462258"/>
              <a:ext cx="690120" cy="386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C87F206-B4DD-4542-BB7E-72DCA6CE449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935931" y="2453618"/>
                <a:ext cx="7077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184AD62-F9C5-4D43-A297-6E315C8C5795}"/>
                  </a:ext>
                </a:extLst>
              </p14:cNvPr>
              <p14:cNvContentPartPr/>
              <p14:nvPr/>
            </p14:nvContentPartPr>
            <p14:xfrm>
              <a:off x="6182531" y="4115738"/>
              <a:ext cx="576000" cy="276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184AD62-F9C5-4D43-A297-6E315C8C579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73891" y="4107098"/>
                <a:ext cx="5936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3E858F7-CFE0-4CC5-95F6-8FEF3E70B614}"/>
                  </a:ext>
                </a:extLst>
              </p14:cNvPr>
              <p14:cNvContentPartPr/>
              <p14:nvPr/>
            </p14:nvContentPartPr>
            <p14:xfrm>
              <a:off x="6979571" y="2381258"/>
              <a:ext cx="208440" cy="417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3E858F7-CFE0-4CC5-95F6-8FEF3E70B61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970931" y="2372618"/>
                <a:ext cx="226080" cy="43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FF198DA5-C559-4C62-8304-32AE992695F1}"/>
              </a:ext>
            </a:extLst>
          </p:cNvPr>
          <p:cNvGrpSpPr/>
          <p:nvPr/>
        </p:nvGrpSpPr>
        <p:grpSpPr>
          <a:xfrm>
            <a:off x="7224011" y="2379818"/>
            <a:ext cx="500760" cy="739080"/>
            <a:chOff x="7224011" y="2379818"/>
            <a:chExt cx="500760" cy="73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48F1495-A030-4CC9-94B7-3A810D91F120}"/>
                    </a:ext>
                  </a:extLst>
                </p14:cNvPr>
                <p14:cNvContentPartPr/>
                <p14:nvPr/>
              </p14:nvContentPartPr>
              <p14:xfrm>
                <a:off x="7297091" y="2620658"/>
                <a:ext cx="55080" cy="175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48F1495-A030-4CC9-94B7-3A810D91F12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88091" y="2611658"/>
                  <a:ext cx="72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35F6DA1-FA14-4E0E-A829-8E6DC5AF264D}"/>
                    </a:ext>
                  </a:extLst>
                </p14:cNvPr>
                <p14:cNvContentPartPr/>
                <p14:nvPr/>
              </p14:nvContentPartPr>
              <p14:xfrm>
                <a:off x="7224011" y="2618858"/>
                <a:ext cx="227520" cy="500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35F6DA1-FA14-4E0E-A829-8E6DC5AF264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5371" y="2610218"/>
                  <a:ext cx="2451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3CEC478-DC14-4066-B0E1-F11926F5FB3B}"/>
                    </a:ext>
                  </a:extLst>
                </p14:cNvPr>
                <p14:cNvContentPartPr/>
                <p14:nvPr/>
              </p14:nvContentPartPr>
              <p14:xfrm>
                <a:off x="7545491" y="2379818"/>
                <a:ext cx="179280" cy="410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3CEC478-DC14-4066-B0E1-F11926F5FB3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36491" y="2370818"/>
                  <a:ext cx="19692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4B6293-158C-4557-81FC-F28CA1EF0254}"/>
              </a:ext>
            </a:extLst>
          </p:cNvPr>
          <p:cNvGrpSpPr/>
          <p:nvPr/>
        </p:nvGrpSpPr>
        <p:grpSpPr>
          <a:xfrm>
            <a:off x="7027091" y="3813338"/>
            <a:ext cx="849960" cy="468720"/>
            <a:chOff x="7027091" y="3813338"/>
            <a:chExt cx="84996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11CDC9A-F653-458F-8EC0-C969CB9FDD3B}"/>
                    </a:ext>
                  </a:extLst>
                </p14:cNvPr>
                <p14:cNvContentPartPr/>
                <p14:nvPr/>
              </p14:nvContentPartPr>
              <p14:xfrm>
                <a:off x="7027091" y="3813338"/>
                <a:ext cx="384480" cy="468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11CDC9A-F653-458F-8EC0-C969CB9FDD3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18091" y="3804338"/>
                  <a:ext cx="4021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1A72EDC-10F6-4699-9F7C-9D1723182162}"/>
                    </a:ext>
                  </a:extLst>
                </p14:cNvPr>
                <p14:cNvContentPartPr/>
                <p14:nvPr/>
              </p14:nvContentPartPr>
              <p14:xfrm>
                <a:off x="7463771" y="4095938"/>
                <a:ext cx="111240" cy="140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1A72EDC-10F6-4699-9F7C-9D17231821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55131" y="4087298"/>
                  <a:ext cx="128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69E9267-920D-403B-B4C2-C05535EC8337}"/>
                    </a:ext>
                  </a:extLst>
                </p14:cNvPr>
                <p14:cNvContentPartPr/>
                <p14:nvPr/>
              </p14:nvContentPartPr>
              <p14:xfrm>
                <a:off x="7680491" y="3845018"/>
                <a:ext cx="196560" cy="416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69E9267-920D-403B-B4C2-C05535EC8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71491" y="3836378"/>
                  <a:ext cx="214200" cy="43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25D7A28-685A-46BC-8101-73D066E7A23A}"/>
                  </a:ext>
                </a:extLst>
              </p14:cNvPr>
              <p14:cNvContentPartPr/>
              <p14:nvPr/>
            </p14:nvContentPartPr>
            <p14:xfrm>
              <a:off x="7330320" y="163080"/>
              <a:ext cx="4439160" cy="4683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25D7A28-685A-46BC-8101-73D066E7A23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20960" y="153720"/>
                <a:ext cx="4457880" cy="47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66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512C-C042-4FFE-BC31-F290086F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SubsM</a:t>
            </a:r>
            <a:endParaRPr lang="en-ID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822BF1-E8A5-43CA-A885-D914E68B2552}"/>
              </a:ext>
            </a:extLst>
          </p:cNvPr>
          <p:cNvGrpSpPr/>
          <p:nvPr/>
        </p:nvGrpSpPr>
        <p:grpSpPr>
          <a:xfrm>
            <a:off x="3285251" y="5773898"/>
            <a:ext cx="717840" cy="399600"/>
            <a:chOff x="3285251" y="5773898"/>
            <a:chExt cx="71784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4AF4D5-4C42-4AB8-9288-6A0BCCFDE57E}"/>
                    </a:ext>
                  </a:extLst>
                </p14:cNvPr>
                <p14:cNvContentPartPr/>
                <p14:nvPr/>
              </p14:nvContentPartPr>
              <p14:xfrm>
                <a:off x="3285251" y="5773898"/>
                <a:ext cx="169560" cy="399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4AF4D5-4C42-4AB8-9288-6A0BCCFDE5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76611" y="5765258"/>
                  <a:ext cx="187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A05C11-2A83-4FEA-A0C1-74D98271461A}"/>
                    </a:ext>
                  </a:extLst>
                </p14:cNvPr>
                <p14:cNvContentPartPr/>
                <p14:nvPr/>
              </p14:nvContentPartPr>
              <p14:xfrm>
                <a:off x="3323411" y="5995658"/>
                <a:ext cx="159840" cy="7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A05C11-2A83-4FEA-A0C1-74D9827146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14411" y="5986658"/>
                  <a:ext cx="177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30BD0C-9EFA-431F-8E83-937F652A0621}"/>
                    </a:ext>
                  </a:extLst>
                </p14:cNvPr>
                <p14:cNvContentPartPr/>
                <p14:nvPr/>
              </p14:nvContentPartPr>
              <p14:xfrm>
                <a:off x="3589811" y="5835818"/>
                <a:ext cx="167040" cy="256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30BD0C-9EFA-431F-8E83-937F652A06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80811" y="5826818"/>
                  <a:ext cx="184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D44A9F-2862-4EEC-8F6E-5D73621F1CE4}"/>
                    </a:ext>
                  </a:extLst>
                </p14:cNvPr>
                <p14:cNvContentPartPr/>
                <p14:nvPr/>
              </p14:nvContentPartPr>
              <p14:xfrm>
                <a:off x="3814451" y="5840858"/>
                <a:ext cx="188640" cy="327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D44A9F-2862-4EEC-8F6E-5D73621F1C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05451" y="5832218"/>
                  <a:ext cx="206280" cy="34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C415514-4532-4584-A92E-1F4EA7C3BF55}"/>
                  </a:ext>
                </a:extLst>
              </p14:cNvPr>
              <p14:cNvContentPartPr/>
              <p14:nvPr/>
            </p14:nvContentPartPr>
            <p14:xfrm>
              <a:off x="3560291" y="4889738"/>
              <a:ext cx="193680" cy="728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C415514-4532-4584-A92E-1F4EA7C3BF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51291" y="4881098"/>
                <a:ext cx="21132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25C82B5-91A1-40E3-8280-551A80157888}"/>
                  </a:ext>
                </a:extLst>
              </p14:cNvPr>
              <p14:cNvContentPartPr/>
              <p14:nvPr/>
            </p14:nvContentPartPr>
            <p14:xfrm>
              <a:off x="3388571" y="2958338"/>
              <a:ext cx="1067400" cy="2385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25C82B5-91A1-40E3-8280-551A801578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9931" y="2949338"/>
                <a:ext cx="1085040" cy="24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6776CB1-94ED-4FE3-870B-9B53C625871D}"/>
                  </a:ext>
                </a:extLst>
              </p14:cNvPr>
              <p14:cNvContentPartPr/>
              <p14:nvPr/>
            </p14:nvContentPartPr>
            <p14:xfrm>
              <a:off x="3688091" y="5356658"/>
              <a:ext cx="104760" cy="17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6776CB1-94ED-4FE3-870B-9B53C62587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9451" y="5347658"/>
                <a:ext cx="12240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CCC355A-EA00-43FA-9003-D4FE9DF28AED}"/>
              </a:ext>
            </a:extLst>
          </p:cNvPr>
          <p:cNvGrpSpPr/>
          <p:nvPr/>
        </p:nvGrpSpPr>
        <p:grpSpPr>
          <a:xfrm>
            <a:off x="3631571" y="5347298"/>
            <a:ext cx="137520" cy="47520"/>
            <a:chOff x="3631571" y="5347298"/>
            <a:chExt cx="137520" cy="4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5D60AD-281C-4BDA-8BA1-4A027E8283FD}"/>
                    </a:ext>
                  </a:extLst>
                </p14:cNvPr>
                <p14:cNvContentPartPr/>
                <p14:nvPr/>
              </p14:nvContentPartPr>
              <p14:xfrm>
                <a:off x="3685211" y="5347298"/>
                <a:ext cx="83880" cy="47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5D60AD-281C-4BDA-8BA1-4A027E8283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76211" y="5338298"/>
                  <a:ext cx="101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A2AB26-6CD0-41B5-A80E-876F4707AFF5}"/>
                    </a:ext>
                  </a:extLst>
                </p14:cNvPr>
                <p14:cNvContentPartPr/>
                <p14:nvPr/>
              </p14:nvContentPartPr>
              <p14:xfrm>
                <a:off x="3631571" y="5348738"/>
                <a:ext cx="98280" cy="1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A2AB26-6CD0-41B5-A80E-876F4707AF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2571" y="5339738"/>
                  <a:ext cx="1159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3C4786-6B4D-4FBC-89B5-E3FAD0F89F4D}"/>
              </a:ext>
            </a:extLst>
          </p:cNvPr>
          <p:cNvGrpSpPr/>
          <p:nvPr/>
        </p:nvGrpSpPr>
        <p:grpSpPr>
          <a:xfrm>
            <a:off x="1167731" y="1697618"/>
            <a:ext cx="3864240" cy="3221640"/>
            <a:chOff x="1167731" y="1697618"/>
            <a:chExt cx="3864240" cy="32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5C85B0-C9E0-4699-A0A0-AA8F65557C54}"/>
                    </a:ext>
                  </a:extLst>
                </p14:cNvPr>
                <p14:cNvContentPartPr/>
                <p14:nvPr/>
              </p14:nvContentPartPr>
              <p14:xfrm>
                <a:off x="2574971" y="2723258"/>
                <a:ext cx="565560" cy="1512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5C85B0-C9E0-4699-A0A0-AA8F65557C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65971" y="2714618"/>
                  <a:ext cx="58320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736F75-9055-487D-961A-964F6B500B40}"/>
                    </a:ext>
                  </a:extLst>
                </p14:cNvPr>
                <p14:cNvContentPartPr/>
                <p14:nvPr/>
              </p14:nvContentPartPr>
              <p14:xfrm>
                <a:off x="3846851" y="4309418"/>
                <a:ext cx="1185120" cy="9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736F75-9055-487D-961A-964F6B500B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37851" y="4300418"/>
                  <a:ext cx="1202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4DE552-B45D-46B2-BB83-1358D097749C}"/>
                    </a:ext>
                  </a:extLst>
                </p14:cNvPr>
                <p14:cNvContentPartPr/>
                <p14:nvPr/>
              </p14:nvContentPartPr>
              <p14:xfrm>
                <a:off x="3732371" y="2384498"/>
                <a:ext cx="1186200" cy="10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4DE552-B45D-46B2-BB83-1358D09774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23731" y="2375858"/>
                  <a:ext cx="1203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BD6DFD-BEEC-4D59-ADC3-FA59AD7A2A42}"/>
                    </a:ext>
                  </a:extLst>
                </p14:cNvPr>
                <p14:cNvContentPartPr/>
                <p14:nvPr/>
              </p14:nvContentPartPr>
              <p14:xfrm>
                <a:off x="4777811" y="2307818"/>
                <a:ext cx="236520" cy="358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BD6DFD-BEEC-4D59-ADC3-FA59AD7A2A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68811" y="2299178"/>
                  <a:ext cx="2541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DC51A5-E08A-4356-B48E-6FDEDE7B5A0B}"/>
                    </a:ext>
                  </a:extLst>
                </p14:cNvPr>
                <p14:cNvContentPartPr/>
                <p14:nvPr/>
              </p14:nvContentPartPr>
              <p14:xfrm>
                <a:off x="3764051" y="4813778"/>
                <a:ext cx="360" cy="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DC51A5-E08A-4356-B48E-6FDEDE7B5A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55051" y="4805138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4C4002-E060-4EAA-A6E1-2C8FF9BB05C7}"/>
                    </a:ext>
                  </a:extLst>
                </p14:cNvPr>
                <p14:cNvContentPartPr/>
                <p14:nvPr/>
              </p14:nvContentPartPr>
              <p14:xfrm>
                <a:off x="1314611" y="4779938"/>
                <a:ext cx="1924200" cy="139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4C4002-E060-4EAA-A6E1-2C8FF9BB05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05971" y="4770938"/>
                  <a:ext cx="1941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0BA025-C6C2-403F-98CE-C995A0012DD4}"/>
                    </a:ext>
                  </a:extLst>
                </p14:cNvPr>
                <p14:cNvContentPartPr/>
                <p14:nvPr/>
              </p14:nvContentPartPr>
              <p14:xfrm>
                <a:off x="3025331" y="4662218"/>
                <a:ext cx="173520" cy="228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0BA025-C6C2-403F-98CE-C995A0012D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6331" y="4653218"/>
                  <a:ext cx="191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CDB23C-70CC-49E8-A481-A966C114B325}"/>
                    </a:ext>
                  </a:extLst>
                </p14:cNvPr>
                <p14:cNvContentPartPr/>
                <p14:nvPr/>
              </p14:nvContentPartPr>
              <p14:xfrm>
                <a:off x="3122531" y="1703378"/>
                <a:ext cx="28080" cy="1319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CDB23C-70CC-49E8-A481-A966C114B3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13891" y="1694738"/>
                  <a:ext cx="45720" cy="13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8E86CA-06C4-4751-B252-CC27F6DE9E7F}"/>
                    </a:ext>
                  </a:extLst>
                </p14:cNvPr>
                <p14:cNvContentPartPr/>
                <p14:nvPr/>
              </p14:nvContentPartPr>
              <p14:xfrm>
                <a:off x="3171131" y="1697618"/>
                <a:ext cx="498600" cy="114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8E86CA-06C4-4751-B252-CC27F6DE9E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62491" y="1688618"/>
                  <a:ext cx="516240" cy="11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59C84D-7CA5-4799-9ABA-6356E9440E94}"/>
                    </a:ext>
                  </a:extLst>
                </p14:cNvPr>
                <p14:cNvContentPartPr/>
                <p14:nvPr/>
              </p14:nvContentPartPr>
              <p14:xfrm>
                <a:off x="3203171" y="2686538"/>
                <a:ext cx="574200" cy="363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59C84D-7CA5-4799-9ABA-6356E9440E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94171" y="2677898"/>
                  <a:ext cx="5918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B989159-FD9F-4A31-9188-678C806AB17B}"/>
                    </a:ext>
                  </a:extLst>
                </p14:cNvPr>
                <p14:cNvContentPartPr/>
                <p14:nvPr/>
              </p14:nvContentPartPr>
              <p14:xfrm>
                <a:off x="3310451" y="2125298"/>
                <a:ext cx="118440" cy="140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B989159-FD9F-4A31-9188-678C806AB1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01811" y="2116298"/>
                  <a:ext cx="136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103D17-CED3-4E6F-8D37-87E6DE42C30F}"/>
                    </a:ext>
                  </a:extLst>
                </p14:cNvPr>
                <p14:cNvContentPartPr/>
                <p14:nvPr/>
              </p14:nvContentPartPr>
              <p14:xfrm>
                <a:off x="3407291" y="2506898"/>
                <a:ext cx="15840" cy="210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103D17-CED3-4E6F-8D37-87E6DE42C3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98651" y="2498258"/>
                  <a:ext cx="33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E2CB77-53C8-41D1-BA1F-26C36367CE5D}"/>
                    </a:ext>
                  </a:extLst>
                </p14:cNvPr>
                <p14:cNvContentPartPr/>
                <p14:nvPr/>
              </p14:nvContentPartPr>
              <p14:xfrm>
                <a:off x="1167731" y="2662778"/>
                <a:ext cx="1881360" cy="12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E2CB77-53C8-41D1-BA1F-26C36367CE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8731" y="2654138"/>
                  <a:ext cx="1899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6B944D-A3A8-48C7-B3EE-C194B0E2AFE8}"/>
                    </a:ext>
                  </a:extLst>
                </p14:cNvPr>
                <p14:cNvContentPartPr/>
                <p14:nvPr/>
              </p14:nvContentPartPr>
              <p14:xfrm>
                <a:off x="2896811" y="2608418"/>
                <a:ext cx="168840" cy="234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6B944D-A3A8-48C7-B3EE-C194B0E2AF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87811" y="2599778"/>
                  <a:ext cx="186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35918D0-6AF9-4DFE-9449-574EE6182481}"/>
                    </a:ext>
                  </a:extLst>
                </p14:cNvPr>
                <p14:cNvContentPartPr/>
                <p14:nvPr/>
              </p14:nvContentPartPr>
              <p14:xfrm>
                <a:off x="1986011" y="2155538"/>
                <a:ext cx="1163520" cy="270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35918D0-6AF9-4DFE-9449-574EE61824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77011" y="2146538"/>
                  <a:ext cx="1181160" cy="27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811D972-0B81-4A0A-A047-D0E7F989B536}"/>
                    </a:ext>
                  </a:extLst>
                </p14:cNvPr>
                <p14:cNvContentPartPr/>
                <p14:nvPr/>
              </p14:nvContentPartPr>
              <p14:xfrm>
                <a:off x="2940011" y="2115938"/>
                <a:ext cx="167040" cy="267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811D972-0B81-4A0A-A047-D0E7F989B5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31011" y="2106938"/>
                  <a:ext cx="184680" cy="28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D73EAD8-E50F-4BEA-B0BD-2B938F14A7CE}"/>
                  </a:ext>
                </a:extLst>
              </p14:cNvPr>
              <p14:cNvContentPartPr/>
              <p14:nvPr/>
            </p14:nvContentPartPr>
            <p14:xfrm>
              <a:off x="5543891" y="1941338"/>
              <a:ext cx="1152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D73EAD8-E50F-4BEA-B0BD-2B938F14A7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35251" y="1932698"/>
                <a:ext cx="29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7A4CD81-E88D-47FE-948A-00CA88AE3BCB}"/>
                  </a:ext>
                </a:extLst>
              </p14:cNvPr>
              <p14:cNvContentPartPr/>
              <p14:nvPr/>
            </p14:nvContentPartPr>
            <p14:xfrm>
              <a:off x="5810651" y="5529818"/>
              <a:ext cx="22680" cy="171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7A4CD81-E88D-47FE-948A-00CA88AE3B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01651" y="5520818"/>
                <a:ext cx="403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F6384D-D485-4B69-9557-BC4531DCF54F}"/>
                  </a:ext>
                </a:extLst>
              </p14:cNvPr>
              <p14:cNvContentPartPr/>
              <p14:nvPr/>
            </p14:nvContentPartPr>
            <p14:xfrm>
              <a:off x="4835051" y="4196738"/>
              <a:ext cx="317880" cy="52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F6384D-D485-4B69-9557-BC4531DCF54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26051" y="4187738"/>
                <a:ext cx="335520" cy="5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1683F18-E051-4D94-BEEC-950D43770407}"/>
              </a:ext>
            </a:extLst>
          </p:cNvPr>
          <p:cNvGrpSpPr/>
          <p:nvPr/>
        </p:nvGrpSpPr>
        <p:grpSpPr>
          <a:xfrm>
            <a:off x="3082211" y="4080098"/>
            <a:ext cx="786600" cy="1009080"/>
            <a:chOff x="3082211" y="4080098"/>
            <a:chExt cx="786600" cy="100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FAB162-EAC9-4712-B5F0-635CD1A58F99}"/>
                    </a:ext>
                  </a:extLst>
                </p14:cNvPr>
                <p14:cNvContentPartPr/>
                <p14:nvPr/>
              </p14:nvContentPartPr>
              <p14:xfrm>
                <a:off x="3082211" y="4110698"/>
                <a:ext cx="191880" cy="290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FAB162-EAC9-4712-B5F0-635CD1A58F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73571" y="4101698"/>
                  <a:ext cx="209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144757D-C1A5-4036-AA8A-5F1AD041B09D}"/>
                    </a:ext>
                  </a:extLst>
                </p14:cNvPr>
                <p14:cNvContentPartPr/>
                <p14:nvPr/>
              </p14:nvContentPartPr>
              <p14:xfrm>
                <a:off x="3265091" y="4080098"/>
                <a:ext cx="597240" cy="100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144757D-C1A5-4036-AA8A-5F1AD041B0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56091" y="4071458"/>
                  <a:ext cx="614880" cy="10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1DA10B-2A02-4037-A58F-596EB9610F9A}"/>
                    </a:ext>
                  </a:extLst>
                </p14:cNvPr>
                <p14:cNvContentPartPr/>
                <p14:nvPr/>
              </p14:nvContentPartPr>
              <p14:xfrm>
                <a:off x="3337451" y="4120058"/>
                <a:ext cx="531360" cy="714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1DA10B-2A02-4037-A58F-596EB9610F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28451" y="4111058"/>
                  <a:ext cx="54900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A560F7-51E4-4F22-8779-98CAE43A0529}"/>
                    </a:ext>
                  </a:extLst>
                </p14:cNvPr>
                <p14:cNvContentPartPr/>
                <p14:nvPr/>
              </p14:nvContentPartPr>
              <p14:xfrm>
                <a:off x="3658211" y="4499498"/>
                <a:ext cx="100080" cy="19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A560F7-51E4-4F22-8779-98CAE43A05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49571" y="4490858"/>
                  <a:ext cx="1177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2A6F2C-85BC-40D6-8434-92F6F25A7CB6}"/>
              </a:ext>
            </a:extLst>
          </p:cNvPr>
          <p:cNvGrpSpPr/>
          <p:nvPr/>
        </p:nvGrpSpPr>
        <p:grpSpPr>
          <a:xfrm>
            <a:off x="588131" y="2565218"/>
            <a:ext cx="568800" cy="548280"/>
            <a:chOff x="588131" y="2565218"/>
            <a:chExt cx="56880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7B4F8A-8B86-4708-B114-B20D1AF19BF9}"/>
                    </a:ext>
                  </a:extLst>
                </p14:cNvPr>
                <p14:cNvContentPartPr/>
                <p14:nvPr/>
              </p14:nvContentPartPr>
              <p14:xfrm>
                <a:off x="588131" y="2565218"/>
                <a:ext cx="294480" cy="460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7B4F8A-8B86-4708-B114-B20D1AF19B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9131" y="2556578"/>
                  <a:ext cx="3121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3BB876-E3F4-4D56-A676-BB4856C0E982}"/>
                    </a:ext>
                  </a:extLst>
                </p14:cNvPr>
                <p14:cNvContentPartPr/>
                <p14:nvPr/>
              </p14:nvContentPartPr>
              <p14:xfrm>
                <a:off x="902771" y="2579618"/>
                <a:ext cx="246600" cy="53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3BB876-E3F4-4D56-A676-BB4856C0E9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4131" y="2570978"/>
                  <a:ext cx="26424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DBC012-920B-413D-A3CA-8729DEC2BC88}"/>
                    </a:ext>
                  </a:extLst>
                </p14:cNvPr>
                <p14:cNvContentPartPr/>
                <p14:nvPr/>
              </p14:nvContentPartPr>
              <p14:xfrm>
                <a:off x="973331" y="2866538"/>
                <a:ext cx="183600" cy="89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DBC012-920B-413D-A3CA-8729DEC2BC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4331" y="2857538"/>
                  <a:ext cx="2012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290568-FF8F-40CF-9CFE-B128385AC2CC}"/>
              </a:ext>
            </a:extLst>
          </p:cNvPr>
          <p:cNvGrpSpPr/>
          <p:nvPr/>
        </p:nvGrpSpPr>
        <p:grpSpPr>
          <a:xfrm>
            <a:off x="658331" y="4730618"/>
            <a:ext cx="655200" cy="660240"/>
            <a:chOff x="658331" y="4730618"/>
            <a:chExt cx="655200" cy="66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4A7C3E-0545-44AF-B3F2-4405D5093105}"/>
                    </a:ext>
                  </a:extLst>
                </p14:cNvPr>
                <p14:cNvContentPartPr/>
                <p14:nvPr/>
              </p14:nvContentPartPr>
              <p14:xfrm>
                <a:off x="658331" y="4730618"/>
                <a:ext cx="330120" cy="616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4A7C3E-0545-44AF-B3F2-4405D50931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9331" y="4721618"/>
                  <a:ext cx="3477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ADF0FF-6358-499F-9BDD-A51935FBC56D}"/>
                    </a:ext>
                  </a:extLst>
                </p14:cNvPr>
                <p14:cNvContentPartPr/>
                <p14:nvPr/>
              </p14:nvContentPartPr>
              <p14:xfrm>
                <a:off x="1026251" y="4812338"/>
                <a:ext cx="287280" cy="57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ADF0FF-6358-499F-9BDD-A51935FBC5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7251" y="4803338"/>
                  <a:ext cx="304920" cy="59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2D99A6-C3EA-4F42-9739-CCB771855D96}"/>
              </a:ext>
            </a:extLst>
          </p:cNvPr>
          <p:cNvGrpSpPr/>
          <p:nvPr/>
        </p:nvGrpSpPr>
        <p:grpSpPr>
          <a:xfrm>
            <a:off x="5468651" y="4052738"/>
            <a:ext cx="980280" cy="635400"/>
            <a:chOff x="5468651" y="4052738"/>
            <a:chExt cx="980280" cy="63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566235-4746-440E-A4B6-A3EE213CCBEB}"/>
                    </a:ext>
                  </a:extLst>
                </p14:cNvPr>
                <p14:cNvContentPartPr/>
                <p14:nvPr/>
              </p14:nvContentPartPr>
              <p14:xfrm>
                <a:off x="5468651" y="4135538"/>
                <a:ext cx="291240" cy="507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566235-4746-440E-A4B6-A3EE213CCB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59651" y="4126538"/>
                  <a:ext cx="3088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D45654-2EEC-4761-BDF9-C0866A52226C}"/>
                    </a:ext>
                  </a:extLst>
                </p14:cNvPr>
                <p14:cNvContentPartPr/>
                <p14:nvPr/>
              </p14:nvContentPartPr>
              <p14:xfrm>
                <a:off x="5780051" y="4052738"/>
                <a:ext cx="236520" cy="563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D45654-2EEC-4761-BDF9-C0866A5222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71051" y="4043738"/>
                  <a:ext cx="2541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72A321-0F0D-4F1F-8B30-E27330078278}"/>
                    </a:ext>
                  </a:extLst>
                </p14:cNvPr>
                <p14:cNvContentPartPr/>
                <p14:nvPr/>
              </p14:nvContentPartPr>
              <p14:xfrm>
                <a:off x="6190091" y="4084778"/>
                <a:ext cx="258840" cy="603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72A321-0F0D-4F1F-8B30-E2733007827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81091" y="4076138"/>
                  <a:ext cx="276480" cy="62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A36F78-7AC1-482B-AC82-2755F2AC950C}"/>
              </a:ext>
            </a:extLst>
          </p:cNvPr>
          <p:cNvGrpSpPr/>
          <p:nvPr/>
        </p:nvGrpSpPr>
        <p:grpSpPr>
          <a:xfrm>
            <a:off x="5431931" y="2027378"/>
            <a:ext cx="1130760" cy="1023120"/>
            <a:chOff x="5431931" y="2027378"/>
            <a:chExt cx="1130760" cy="10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37F05B-4216-4C72-8A45-D2A165435B8F}"/>
                    </a:ext>
                  </a:extLst>
                </p14:cNvPr>
                <p14:cNvContentPartPr/>
                <p14:nvPr/>
              </p14:nvContentPartPr>
              <p14:xfrm>
                <a:off x="5431931" y="2027378"/>
                <a:ext cx="615600" cy="1023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37F05B-4216-4C72-8A45-D2A165435B8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22931" y="2018378"/>
                  <a:ext cx="633240" cy="10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710F30-596C-4203-914E-1176D633A6E8}"/>
                    </a:ext>
                  </a:extLst>
                </p14:cNvPr>
                <p14:cNvContentPartPr/>
                <p14:nvPr/>
              </p14:nvContentPartPr>
              <p14:xfrm>
                <a:off x="6170651" y="2027738"/>
                <a:ext cx="392040" cy="601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710F30-596C-4203-914E-1176D633A6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62011" y="2019098"/>
                  <a:ext cx="409680" cy="61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6A237D1-F3AF-424D-9585-7D3B39AD501D}"/>
                  </a:ext>
                </a:extLst>
              </p14:cNvPr>
              <p14:cNvContentPartPr/>
              <p14:nvPr/>
            </p14:nvContentPartPr>
            <p14:xfrm>
              <a:off x="2913480" y="730800"/>
              <a:ext cx="9171000" cy="5911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6A237D1-F3AF-424D-9585-7D3B39AD50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04120" y="721440"/>
                <a:ext cx="9189720" cy="59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09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512C-C042-4FFE-BC31-F290086F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ShiftR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DC51A5-E08A-4356-B48E-6FDEDE7B5A0B}"/>
                  </a:ext>
                </a:extLst>
              </p14:cNvPr>
              <p14:cNvContentPartPr/>
              <p14:nvPr/>
            </p14:nvContentPartPr>
            <p14:xfrm>
              <a:off x="3764051" y="4813778"/>
              <a:ext cx="360" cy="4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DC51A5-E08A-4356-B48E-6FDEDE7B5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5051" y="4805138"/>
                <a:ext cx="1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D73EAD8-E50F-4BEA-B0BD-2B938F14A7CE}"/>
                  </a:ext>
                </a:extLst>
              </p14:cNvPr>
              <p14:cNvContentPartPr/>
              <p14:nvPr/>
            </p14:nvContentPartPr>
            <p14:xfrm>
              <a:off x="5543891" y="1941338"/>
              <a:ext cx="1152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D73EAD8-E50F-4BEA-B0BD-2B938F14A7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5251" y="1932698"/>
                <a:ext cx="291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C29C9B1-D860-499B-B40B-1B8CDA69711A}"/>
              </a:ext>
            </a:extLst>
          </p:cNvPr>
          <p:cNvGrpSpPr/>
          <p:nvPr/>
        </p:nvGrpSpPr>
        <p:grpSpPr>
          <a:xfrm>
            <a:off x="1151891" y="2684378"/>
            <a:ext cx="364680" cy="438120"/>
            <a:chOff x="1151891" y="2684378"/>
            <a:chExt cx="36468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C2A867-903B-4BAA-A44D-A262166D2C7E}"/>
                    </a:ext>
                  </a:extLst>
                </p14:cNvPr>
                <p14:cNvContentPartPr/>
                <p14:nvPr/>
              </p14:nvContentPartPr>
              <p14:xfrm>
                <a:off x="1151891" y="2684378"/>
                <a:ext cx="66960" cy="438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C2A867-903B-4BAA-A44D-A262166D2C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2891" y="2675378"/>
                  <a:ext cx="846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5B8540-47F7-463D-A3BD-D4A9606BFA5F}"/>
                    </a:ext>
                  </a:extLst>
                </p14:cNvPr>
                <p14:cNvContentPartPr/>
                <p14:nvPr/>
              </p14:nvContentPartPr>
              <p14:xfrm>
                <a:off x="1328651" y="2932778"/>
                <a:ext cx="187920" cy="172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5B8540-47F7-463D-A3BD-D4A9606BFA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9651" y="2923778"/>
                  <a:ext cx="20556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AD0C2B5-44D9-4BD8-867E-972F3285BF40}"/>
                  </a:ext>
                </a:extLst>
              </p14:cNvPr>
              <p14:cNvContentPartPr/>
              <p14:nvPr/>
            </p14:nvContentPartPr>
            <p14:xfrm>
              <a:off x="6110531" y="5099618"/>
              <a:ext cx="129960" cy="51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AD0C2B5-44D9-4BD8-867E-972F3285BF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1891" y="5090978"/>
                <a:ext cx="1476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24A33505-382F-4944-9271-8DAF44F8D8D3}"/>
              </a:ext>
            </a:extLst>
          </p:cNvPr>
          <p:cNvGrpSpPr/>
          <p:nvPr/>
        </p:nvGrpSpPr>
        <p:grpSpPr>
          <a:xfrm>
            <a:off x="5011811" y="5003138"/>
            <a:ext cx="1047240" cy="496440"/>
            <a:chOff x="5011811" y="5003138"/>
            <a:chExt cx="104724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0EF306A-6B00-43CF-9894-959A512BB48F}"/>
                    </a:ext>
                  </a:extLst>
                </p14:cNvPr>
                <p14:cNvContentPartPr/>
                <p14:nvPr/>
              </p14:nvContentPartPr>
              <p14:xfrm>
                <a:off x="5011811" y="5003138"/>
                <a:ext cx="472320" cy="449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0EF306A-6B00-43CF-9894-959A512BB4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02811" y="4994138"/>
                  <a:ext cx="4899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EF361C-7218-4A5C-A2F5-50B7C3643D35}"/>
                    </a:ext>
                  </a:extLst>
                </p14:cNvPr>
                <p14:cNvContentPartPr/>
                <p14:nvPr/>
              </p14:nvContentPartPr>
              <p14:xfrm>
                <a:off x="5542451" y="5125538"/>
                <a:ext cx="516600" cy="374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EF361C-7218-4A5C-A2F5-50B7C3643D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3811" y="5116538"/>
                  <a:ext cx="534240" cy="39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5D25FC0-6126-4367-80B3-ECA4A79B5D21}"/>
                  </a:ext>
                </a:extLst>
              </p14:cNvPr>
              <p14:cNvContentPartPr/>
              <p14:nvPr/>
            </p14:nvContentPartPr>
            <p14:xfrm>
              <a:off x="5870771" y="2763938"/>
              <a:ext cx="672840" cy="285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5D25FC0-6126-4367-80B3-ECA4A79B5D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62131" y="2754938"/>
                <a:ext cx="69048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A970BD-5EF7-427C-B3CD-CF7C76954495}"/>
              </a:ext>
            </a:extLst>
          </p:cNvPr>
          <p:cNvGrpSpPr/>
          <p:nvPr/>
        </p:nvGrpSpPr>
        <p:grpSpPr>
          <a:xfrm>
            <a:off x="1908611" y="2172098"/>
            <a:ext cx="226080" cy="1177200"/>
            <a:chOff x="1908611" y="2172098"/>
            <a:chExt cx="226080" cy="11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9DDFE9C-28E8-4C43-9101-31514A00045B}"/>
                    </a:ext>
                  </a:extLst>
                </p14:cNvPr>
                <p14:cNvContentPartPr/>
                <p14:nvPr/>
              </p14:nvContentPartPr>
              <p14:xfrm>
                <a:off x="1908611" y="2623538"/>
                <a:ext cx="226080" cy="725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9DDFE9C-28E8-4C43-9101-31514A0004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0611" y="2605898"/>
                  <a:ext cx="26172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B5F8E4-5AA8-4E68-A4E3-5F8B8FE0388D}"/>
                    </a:ext>
                  </a:extLst>
                </p14:cNvPr>
                <p14:cNvContentPartPr/>
                <p14:nvPr/>
              </p14:nvContentPartPr>
              <p14:xfrm>
                <a:off x="1944971" y="2272898"/>
                <a:ext cx="81000" cy="243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B5F8E4-5AA8-4E68-A4E3-5F8B8FE038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26971" y="2254898"/>
                  <a:ext cx="1166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522E1B-AE3D-4C5F-A9A6-101013B0D0B3}"/>
                    </a:ext>
                  </a:extLst>
                </p14:cNvPr>
                <p14:cNvContentPartPr/>
                <p14:nvPr/>
              </p14:nvContentPartPr>
              <p14:xfrm>
                <a:off x="2091491" y="2172098"/>
                <a:ext cx="18000" cy="210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522E1B-AE3D-4C5F-A9A6-101013B0D0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73491" y="2154098"/>
                  <a:ext cx="5364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D72E62E-CA6C-4F72-9D2D-510FD166CA69}"/>
                  </a:ext>
                </a:extLst>
              </p14:cNvPr>
              <p14:cNvContentPartPr/>
              <p14:nvPr/>
            </p14:nvContentPartPr>
            <p14:xfrm>
              <a:off x="6161291" y="2634698"/>
              <a:ext cx="125280" cy="462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D72E62E-CA6C-4F72-9D2D-510FD166CA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43651" y="2616698"/>
                <a:ext cx="160920" cy="49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B882A2-B75E-4440-A8D6-13F57F2E197E}"/>
              </a:ext>
            </a:extLst>
          </p:cNvPr>
          <p:cNvGrpSpPr/>
          <p:nvPr/>
        </p:nvGrpSpPr>
        <p:grpSpPr>
          <a:xfrm>
            <a:off x="6166331" y="2262818"/>
            <a:ext cx="396360" cy="177480"/>
            <a:chOff x="6166331" y="2262818"/>
            <a:chExt cx="39636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24F4A67-491D-4018-A528-FA47800268E9}"/>
                    </a:ext>
                  </a:extLst>
                </p14:cNvPr>
                <p14:cNvContentPartPr/>
                <p14:nvPr/>
              </p14:nvContentPartPr>
              <p14:xfrm>
                <a:off x="6166331" y="2273978"/>
                <a:ext cx="129600" cy="166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24F4A67-491D-4018-A528-FA47800268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48691" y="2255978"/>
                  <a:ext cx="165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316B63D-DD83-41D5-A450-444138FCA873}"/>
                    </a:ext>
                  </a:extLst>
                </p14:cNvPr>
                <p14:cNvContentPartPr/>
                <p14:nvPr/>
              </p14:nvContentPartPr>
              <p14:xfrm>
                <a:off x="6273611" y="2262818"/>
                <a:ext cx="289080" cy="17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316B63D-DD83-41D5-A450-444138FCA8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55611" y="2244818"/>
                  <a:ext cx="32472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BEF96A5-498F-40EC-801B-2E48AE88EAED}"/>
                  </a:ext>
                </a:extLst>
              </p14:cNvPr>
              <p14:cNvContentPartPr/>
              <p14:nvPr/>
            </p14:nvContentPartPr>
            <p14:xfrm>
              <a:off x="7109171" y="2378018"/>
              <a:ext cx="108000" cy="270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BEF96A5-498F-40EC-801B-2E48AE88EA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00171" y="2369018"/>
                <a:ext cx="1256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7C7C493-5F9C-416B-A563-E32218C7BE53}"/>
                  </a:ext>
                </a:extLst>
              </p14:cNvPr>
              <p14:cNvContentPartPr/>
              <p14:nvPr/>
            </p14:nvContentPartPr>
            <p14:xfrm>
              <a:off x="8107091" y="2491778"/>
              <a:ext cx="625320" cy="63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7C7C493-5F9C-416B-A563-E32218C7BE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8451" y="2482778"/>
                <a:ext cx="6429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957BD6A-5ACC-48A9-8AF8-94AB4FF210F1}"/>
                  </a:ext>
                </a:extLst>
              </p14:cNvPr>
              <p14:cNvContentPartPr/>
              <p14:nvPr/>
            </p14:nvContentPartPr>
            <p14:xfrm>
              <a:off x="6630731" y="2480618"/>
              <a:ext cx="594360" cy="393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957BD6A-5ACC-48A9-8AF8-94AB4FF210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21731" y="2471978"/>
                <a:ext cx="612000" cy="41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70F2F40-4749-4E42-AC89-12BA29AE29B5}"/>
              </a:ext>
            </a:extLst>
          </p:cNvPr>
          <p:cNvGrpSpPr/>
          <p:nvPr/>
        </p:nvGrpSpPr>
        <p:grpSpPr>
          <a:xfrm>
            <a:off x="1818971" y="2193338"/>
            <a:ext cx="4014000" cy="2478960"/>
            <a:chOff x="1818971" y="2193338"/>
            <a:chExt cx="4014000" cy="247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92F38FB-5429-4AA1-8171-895296AD9B6A}"/>
                    </a:ext>
                  </a:extLst>
                </p14:cNvPr>
                <p14:cNvContentPartPr/>
                <p14:nvPr/>
              </p14:nvContentPartPr>
              <p14:xfrm>
                <a:off x="1818971" y="2820098"/>
                <a:ext cx="929880" cy="243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92F38FB-5429-4AA1-8171-895296AD9B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9971" y="2811458"/>
                  <a:ext cx="947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5689224-90D0-4D6E-9D41-60330F178D94}"/>
                    </a:ext>
                  </a:extLst>
                </p14:cNvPr>
                <p14:cNvContentPartPr/>
                <p14:nvPr/>
              </p14:nvContentPartPr>
              <p14:xfrm>
                <a:off x="3057731" y="2520578"/>
                <a:ext cx="245520" cy="384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5689224-90D0-4D6E-9D41-60330F178D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48731" y="2511938"/>
                  <a:ext cx="2631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6418913-5B0F-4CBC-9705-61D93E03BF5A}"/>
                    </a:ext>
                  </a:extLst>
                </p14:cNvPr>
                <p14:cNvContentPartPr/>
                <p14:nvPr/>
              </p14:nvContentPartPr>
              <p14:xfrm>
                <a:off x="3168251" y="3215378"/>
                <a:ext cx="26280" cy="655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6418913-5B0F-4CBC-9705-61D93E03BF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59251" y="3206738"/>
                  <a:ext cx="4392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78DFA2C-E9DA-4CD1-BD3C-D4219889CC00}"/>
                    </a:ext>
                  </a:extLst>
                </p14:cNvPr>
                <p14:cNvContentPartPr/>
                <p14:nvPr/>
              </p14:nvContentPartPr>
              <p14:xfrm>
                <a:off x="3099131" y="3224738"/>
                <a:ext cx="141840" cy="204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78DFA2C-E9DA-4CD1-BD3C-D4219889CC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90491" y="3215738"/>
                  <a:ext cx="159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10E30DA-3A9E-4EAA-A327-283B976C3DB4}"/>
                    </a:ext>
                  </a:extLst>
                </p14:cNvPr>
                <p14:cNvContentPartPr/>
                <p14:nvPr/>
              </p14:nvContentPartPr>
              <p14:xfrm>
                <a:off x="2600171" y="4138778"/>
                <a:ext cx="16560" cy="120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10E30DA-3A9E-4EAA-A327-283B976C3D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91531" y="4129778"/>
                  <a:ext cx="34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25171CD-18F6-4988-9972-ACDAD0555B60}"/>
                    </a:ext>
                  </a:extLst>
                </p14:cNvPr>
                <p14:cNvContentPartPr/>
                <p14:nvPr/>
              </p14:nvContentPartPr>
              <p14:xfrm>
                <a:off x="2712491" y="4059938"/>
                <a:ext cx="7920" cy="139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25171CD-18F6-4988-9972-ACDAD0555B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03491" y="4050938"/>
                  <a:ext cx="25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578A0C5-F956-4FA3-88CC-AF63E4414407}"/>
                    </a:ext>
                  </a:extLst>
                </p14:cNvPr>
                <p14:cNvContentPartPr/>
                <p14:nvPr/>
              </p14:nvContentPartPr>
              <p14:xfrm>
                <a:off x="2892131" y="4159658"/>
                <a:ext cx="79560" cy="27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578A0C5-F956-4FA3-88CC-AF63E44144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83131" y="4150658"/>
                  <a:ext cx="97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65A68E-FD03-4350-8FCC-3F2FEBC9A921}"/>
                    </a:ext>
                  </a:extLst>
                </p14:cNvPr>
                <p14:cNvContentPartPr/>
                <p14:nvPr/>
              </p14:nvContentPartPr>
              <p14:xfrm>
                <a:off x="3021731" y="4183418"/>
                <a:ext cx="846000" cy="223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65A68E-FD03-4350-8FCC-3F2FEBC9A9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12731" y="4174778"/>
                  <a:ext cx="863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D70E0C-86C3-4002-B609-9612BFC2CD80}"/>
                    </a:ext>
                  </a:extLst>
                </p14:cNvPr>
                <p14:cNvContentPartPr/>
                <p14:nvPr/>
              </p14:nvContentPartPr>
              <p14:xfrm>
                <a:off x="3925331" y="4150298"/>
                <a:ext cx="360720" cy="270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D70E0C-86C3-4002-B609-9612BFC2CD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16691" y="4141658"/>
                  <a:ext cx="378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A0759BA-BFB2-42C0-9BCB-8C26783FA4F1}"/>
                    </a:ext>
                  </a:extLst>
                </p14:cNvPr>
                <p14:cNvContentPartPr/>
                <p14:nvPr/>
              </p14:nvContentPartPr>
              <p14:xfrm>
                <a:off x="3541571" y="2654498"/>
                <a:ext cx="1036080" cy="226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A0759BA-BFB2-42C0-9BCB-8C26783FA4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32931" y="2645498"/>
                  <a:ext cx="1053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696B83-5DA5-46D4-A272-91F26F29A02D}"/>
                    </a:ext>
                  </a:extLst>
                </p14:cNvPr>
                <p14:cNvContentPartPr/>
                <p14:nvPr/>
              </p14:nvContentPartPr>
              <p14:xfrm>
                <a:off x="4752251" y="2245898"/>
                <a:ext cx="18000" cy="1294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696B83-5DA5-46D4-A272-91F26F29A02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43611" y="2237258"/>
                  <a:ext cx="35640" cy="13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9010E7D-2AFB-473C-9EB8-EDF021D3D572}"/>
                    </a:ext>
                  </a:extLst>
                </p14:cNvPr>
                <p14:cNvContentPartPr/>
                <p14:nvPr/>
              </p14:nvContentPartPr>
              <p14:xfrm>
                <a:off x="4676651" y="2193338"/>
                <a:ext cx="1156320" cy="1368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9010E7D-2AFB-473C-9EB8-EDF021D3D5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68011" y="2184338"/>
                  <a:ext cx="1173960" cy="13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89830C1-32EF-4649-AA6E-D56C49CE3FC1}"/>
                    </a:ext>
                  </a:extLst>
                </p14:cNvPr>
                <p14:cNvContentPartPr/>
                <p14:nvPr/>
              </p14:nvContentPartPr>
              <p14:xfrm>
                <a:off x="5286491" y="3638378"/>
                <a:ext cx="36720" cy="1033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9830C1-32EF-4649-AA6E-D56C49CE3F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77851" y="3629738"/>
                  <a:ext cx="54360" cy="10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B7A0C77-FCCC-4CB7-A7CD-6E85D417D7C4}"/>
                    </a:ext>
                  </a:extLst>
                </p14:cNvPr>
                <p14:cNvContentPartPr/>
                <p14:nvPr/>
              </p14:nvContentPartPr>
              <p14:xfrm>
                <a:off x="5170931" y="3586178"/>
                <a:ext cx="392400" cy="388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7A0C77-FCCC-4CB7-A7CD-6E85D417D7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62291" y="3577538"/>
                  <a:ext cx="4100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518AF7F-9D70-4756-A3A5-66817E1D4E40}"/>
                    </a:ext>
                  </a:extLst>
                </p14:cNvPr>
                <p14:cNvContentPartPr/>
                <p14:nvPr/>
              </p14:nvContentPartPr>
              <p14:xfrm>
                <a:off x="4400891" y="3859058"/>
                <a:ext cx="48960" cy="138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518AF7F-9D70-4756-A3A5-66817E1D4E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92251" y="3850418"/>
                  <a:ext cx="66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759CB5-9346-41AF-80FF-7419EC06C3F5}"/>
                    </a:ext>
                  </a:extLst>
                </p14:cNvPr>
                <p14:cNvContentPartPr/>
                <p14:nvPr/>
              </p14:nvContentPartPr>
              <p14:xfrm>
                <a:off x="4471451" y="3853298"/>
                <a:ext cx="11520" cy="203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759CB5-9346-41AF-80FF-7419EC06C3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62451" y="3844298"/>
                  <a:ext cx="29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D918577-0202-4E35-B8DB-ADC1F4AC715B}"/>
                    </a:ext>
                  </a:extLst>
                </p14:cNvPr>
                <p14:cNvContentPartPr/>
                <p14:nvPr/>
              </p14:nvContentPartPr>
              <p14:xfrm>
                <a:off x="5105411" y="2490698"/>
                <a:ext cx="216720" cy="351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D918577-0202-4E35-B8DB-ADC1F4AC71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96411" y="2482058"/>
                  <a:ext cx="2343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24AA04-993B-4CD6-8E5C-6A4AF78E04A2}"/>
                    </a:ext>
                  </a:extLst>
                </p14:cNvPr>
                <p14:cNvContentPartPr/>
                <p14:nvPr/>
              </p14:nvContentPartPr>
              <p14:xfrm>
                <a:off x="5073011" y="2765378"/>
                <a:ext cx="13320" cy="23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24AA04-993B-4CD6-8E5C-6A4AF78E04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64011" y="2756738"/>
                  <a:ext cx="30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88FC26C-2729-41B2-B3DC-25401741E7E4}"/>
                    </a:ext>
                  </a:extLst>
                </p14:cNvPr>
                <p14:cNvContentPartPr/>
                <p14:nvPr/>
              </p14:nvContentPartPr>
              <p14:xfrm>
                <a:off x="5137811" y="2772578"/>
                <a:ext cx="156600" cy="236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88FC26C-2729-41B2-B3DC-25401741E7E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28811" y="2763578"/>
                  <a:ext cx="1742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295B70E-81F4-451C-A974-2E52B02CDFDF}"/>
                    </a:ext>
                  </a:extLst>
                </p14:cNvPr>
                <p14:cNvContentPartPr/>
                <p14:nvPr/>
              </p14:nvContentPartPr>
              <p14:xfrm>
                <a:off x="5248691" y="3100898"/>
                <a:ext cx="13320" cy="124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295B70E-81F4-451C-A974-2E52B02CDF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39691" y="3092258"/>
                  <a:ext cx="30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76CCAB4-FE25-4D7F-97B5-19E7F7A04306}"/>
                    </a:ext>
                  </a:extLst>
                </p14:cNvPr>
                <p14:cNvContentPartPr/>
                <p14:nvPr/>
              </p14:nvContentPartPr>
              <p14:xfrm>
                <a:off x="5150051" y="3147698"/>
                <a:ext cx="64080" cy="390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76CCAB4-FE25-4D7F-97B5-19E7F7A043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41051" y="3138698"/>
                  <a:ext cx="817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AAE81DF-F1E7-42DF-91F5-B5A69AB545BD}"/>
                    </a:ext>
                  </a:extLst>
                </p14:cNvPr>
                <p14:cNvContentPartPr/>
                <p14:nvPr/>
              </p14:nvContentPartPr>
              <p14:xfrm>
                <a:off x="5121971" y="3336698"/>
                <a:ext cx="174240" cy="65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AAE81DF-F1E7-42DF-91F5-B5A69AB545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3331" y="3328058"/>
                  <a:ext cx="1918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C4B274A-3F81-462D-93E3-4EFAF91F0D54}"/>
                  </a:ext>
                </a:extLst>
              </p14:cNvPr>
              <p14:cNvContentPartPr/>
              <p14:nvPr/>
            </p14:nvContentPartPr>
            <p14:xfrm>
              <a:off x="7310411" y="2007938"/>
              <a:ext cx="135000" cy="953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C4B274A-3F81-462D-93E3-4EFAF91F0D5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01771" y="1999298"/>
                <a:ext cx="152640" cy="9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F908F90-2E01-4FF9-B41C-F8D114CA88B8}"/>
              </a:ext>
            </a:extLst>
          </p:cNvPr>
          <p:cNvGrpSpPr/>
          <p:nvPr/>
        </p:nvGrpSpPr>
        <p:grpSpPr>
          <a:xfrm>
            <a:off x="6861491" y="2048258"/>
            <a:ext cx="105480" cy="681840"/>
            <a:chOff x="6861491" y="2048258"/>
            <a:chExt cx="105480" cy="6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A11B475-A28B-4C1B-9D4A-F337DCC78F49}"/>
                    </a:ext>
                  </a:extLst>
                </p14:cNvPr>
                <p14:cNvContentPartPr/>
                <p14:nvPr/>
              </p14:nvContentPartPr>
              <p14:xfrm>
                <a:off x="6861491" y="2329418"/>
                <a:ext cx="51840" cy="400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A11B475-A28B-4C1B-9D4A-F337DCC78F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43851" y="2311778"/>
                  <a:ext cx="874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3CC613B-436F-4116-8144-32DDA35CFB1A}"/>
                    </a:ext>
                  </a:extLst>
                </p14:cNvPr>
                <p14:cNvContentPartPr/>
                <p14:nvPr/>
              </p14:nvContentPartPr>
              <p14:xfrm>
                <a:off x="6897491" y="2048258"/>
                <a:ext cx="21960" cy="169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3CC613B-436F-4116-8144-32DDA35CFB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79491" y="2030258"/>
                  <a:ext cx="57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79CA61C-111F-4F84-BE95-3E6E144D1D28}"/>
                    </a:ext>
                  </a:extLst>
                </p14:cNvPr>
                <p14:cNvContentPartPr/>
                <p14:nvPr/>
              </p14:nvContentPartPr>
              <p14:xfrm>
                <a:off x="6914771" y="2078138"/>
                <a:ext cx="52200" cy="186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79CA61C-111F-4F84-BE95-3E6E144D1D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97131" y="2060138"/>
                  <a:ext cx="878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44EEE4B-500E-4BD7-A3FC-753A129F8E26}"/>
              </a:ext>
            </a:extLst>
          </p:cNvPr>
          <p:cNvGrpSpPr/>
          <p:nvPr/>
        </p:nvGrpSpPr>
        <p:grpSpPr>
          <a:xfrm>
            <a:off x="6991811" y="3014138"/>
            <a:ext cx="218880" cy="570600"/>
            <a:chOff x="6991811" y="3014138"/>
            <a:chExt cx="218880" cy="57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744047D-0C9F-4264-874F-0F700DCACA2C}"/>
                    </a:ext>
                  </a:extLst>
                </p14:cNvPr>
                <p14:cNvContentPartPr/>
                <p14:nvPr/>
              </p14:nvContentPartPr>
              <p14:xfrm>
                <a:off x="6991811" y="3216098"/>
                <a:ext cx="160200" cy="368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744047D-0C9F-4264-874F-0F700DCACA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74171" y="3198098"/>
                  <a:ext cx="1958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69CE614-C70A-408A-9582-5BAA726C3E10}"/>
                    </a:ext>
                  </a:extLst>
                </p14:cNvPr>
                <p14:cNvContentPartPr/>
                <p14:nvPr/>
              </p14:nvContentPartPr>
              <p14:xfrm>
                <a:off x="7126091" y="3014138"/>
                <a:ext cx="12960" cy="143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69CE614-C70A-408A-9582-5BAA726C3E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08091" y="2996138"/>
                  <a:ext cx="48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BA895E0-A27F-45A9-97C3-7C59D750F2F1}"/>
                    </a:ext>
                  </a:extLst>
                </p14:cNvPr>
                <p14:cNvContentPartPr/>
                <p14:nvPr/>
              </p14:nvContentPartPr>
              <p14:xfrm>
                <a:off x="7197371" y="3015218"/>
                <a:ext cx="13320" cy="113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BA895E0-A27F-45A9-97C3-7C59D750F2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79371" y="2997218"/>
                  <a:ext cx="489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3575D88-5A2F-49BE-890B-8B910D3B5D73}"/>
              </a:ext>
            </a:extLst>
          </p:cNvPr>
          <p:cNvGrpSpPr/>
          <p:nvPr/>
        </p:nvGrpSpPr>
        <p:grpSpPr>
          <a:xfrm>
            <a:off x="6639371" y="1958258"/>
            <a:ext cx="3655440" cy="1863000"/>
            <a:chOff x="6639371" y="1958258"/>
            <a:chExt cx="3655440" cy="186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812C46E-DB24-408C-BCF9-B43994CCA3AA}"/>
                    </a:ext>
                  </a:extLst>
                </p14:cNvPr>
                <p14:cNvContentPartPr/>
                <p14:nvPr/>
              </p14:nvContentPartPr>
              <p14:xfrm>
                <a:off x="6639371" y="2941058"/>
                <a:ext cx="2049120" cy="639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812C46E-DB24-408C-BCF9-B43994CCA3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30371" y="2932058"/>
                  <a:ext cx="206676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9F396AB-ED4F-4A2A-B6B9-E9D42AF59531}"/>
                    </a:ext>
                  </a:extLst>
                </p14:cNvPr>
                <p14:cNvContentPartPr/>
                <p14:nvPr/>
              </p14:nvContentPartPr>
              <p14:xfrm>
                <a:off x="8613611" y="2390618"/>
                <a:ext cx="142200" cy="272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9F396AB-ED4F-4A2A-B6B9-E9D42AF595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04971" y="2381978"/>
                  <a:ext cx="1598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B2F76EC-3FA5-4AFD-88DB-7F5EA51403A8}"/>
                    </a:ext>
                  </a:extLst>
                </p14:cNvPr>
                <p14:cNvContentPartPr/>
                <p14:nvPr/>
              </p14:nvContentPartPr>
              <p14:xfrm>
                <a:off x="7332011" y="1958258"/>
                <a:ext cx="748800" cy="1247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B2F76EC-3FA5-4AFD-88DB-7F5EA51403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23371" y="1949618"/>
                  <a:ext cx="766440" cy="12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63A1A44-B476-4315-B3C5-337943E1B93E}"/>
                    </a:ext>
                  </a:extLst>
                </p14:cNvPr>
                <p14:cNvContentPartPr/>
                <p14:nvPr/>
              </p14:nvContentPartPr>
              <p14:xfrm>
                <a:off x="7476371" y="2164538"/>
                <a:ext cx="176040" cy="260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63A1A44-B476-4315-B3C5-337943E1B9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67371" y="2155538"/>
                  <a:ext cx="193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4B0E3BC-D470-4577-A54E-8148BA8A0FED}"/>
                    </a:ext>
                  </a:extLst>
                </p14:cNvPr>
                <p14:cNvContentPartPr/>
                <p14:nvPr/>
              </p14:nvContentPartPr>
              <p14:xfrm>
                <a:off x="7563851" y="2493218"/>
                <a:ext cx="96840" cy="161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4B0E3BC-D470-4577-A54E-8148BA8A0F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54851" y="2484218"/>
                  <a:ext cx="114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F9948F9-ED5A-48CA-A9BF-1634380ABD4A}"/>
                    </a:ext>
                  </a:extLst>
                </p14:cNvPr>
                <p14:cNvContentPartPr/>
                <p14:nvPr/>
              </p14:nvContentPartPr>
              <p14:xfrm>
                <a:off x="7587971" y="2681498"/>
                <a:ext cx="86400" cy="135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F9948F9-ED5A-48CA-A9BF-1634380ABD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78971" y="2672498"/>
                  <a:ext cx="104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BF6CC37-F946-4864-81E5-DDF3757EFBDB}"/>
                    </a:ext>
                  </a:extLst>
                </p14:cNvPr>
                <p14:cNvContentPartPr/>
                <p14:nvPr/>
              </p14:nvContentPartPr>
              <p14:xfrm>
                <a:off x="7657811" y="2795258"/>
                <a:ext cx="94320" cy="127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BF6CC37-F946-4864-81E5-DDF3757EFB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48811" y="2786258"/>
                  <a:ext cx="111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C4CB9C1-3503-4135-AD78-6F577E9EF394}"/>
                    </a:ext>
                  </a:extLst>
                </p14:cNvPr>
                <p14:cNvContentPartPr/>
                <p14:nvPr/>
              </p14:nvContentPartPr>
              <p14:xfrm>
                <a:off x="8804771" y="2290538"/>
                <a:ext cx="624240" cy="1530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C4CB9C1-3503-4135-AD78-6F577E9EF3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96131" y="2281898"/>
                  <a:ext cx="641880" cy="15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4399743-BCC6-43E4-8EA9-4C621BFAC4B2}"/>
                    </a:ext>
                  </a:extLst>
                </p14:cNvPr>
                <p14:cNvContentPartPr/>
                <p14:nvPr/>
              </p14:nvContentPartPr>
              <p14:xfrm>
                <a:off x="9026171" y="2298098"/>
                <a:ext cx="739080" cy="1280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4399743-BCC6-43E4-8EA9-4C621BFAC4B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17531" y="2289098"/>
                  <a:ext cx="756720" cy="12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B25413-3DE1-403D-8A1D-BB2D44A16B68}"/>
                    </a:ext>
                  </a:extLst>
                </p14:cNvPr>
                <p14:cNvContentPartPr/>
                <p14:nvPr/>
              </p14:nvContentPartPr>
              <p14:xfrm>
                <a:off x="9675251" y="3046178"/>
                <a:ext cx="619560" cy="282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B25413-3DE1-403D-8A1D-BB2D44A16B6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66251" y="3037178"/>
                  <a:ext cx="637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2FB0ED5-B2C9-49FE-A94E-D709AE3141C5}"/>
                    </a:ext>
                  </a:extLst>
                </p14:cNvPr>
                <p14:cNvContentPartPr/>
                <p14:nvPr/>
              </p14:nvContentPartPr>
              <p14:xfrm>
                <a:off x="9346571" y="3050138"/>
                <a:ext cx="64800" cy="226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2FB0ED5-B2C9-49FE-A94E-D709AE3141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37931" y="3041498"/>
                  <a:ext cx="82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E5FDD00-DAF1-4440-AF28-9BFFA20409DE}"/>
                    </a:ext>
                  </a:extLst>
                </p14:cNvPr>
                <p14:cNvContentPartPr/>
                <p14:nvPr/>
              </p14:nvContentPartPr>
              <p14:xfrm>
                <a:off x="9315251" y="3173978"/>
                <a:ext cx="205920" cy="38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E5FDD00-DAF1-4440-AF28-9BFFA20409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06251" y="3164978"/>
                  <a:ext cx="2235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CA3BAEF-22F9-4ACB-8882-8DDC5E173C70}"/>
              </a:ext>
            </a:extLst>
          </p:cNvPr>
          <p:cNvGrpSpPr/>
          <p:nvPr/>
        </p:nvGrpSpPr>
        <p:grpSpPr>
          <a:xfrm>
            <a:off x="9887291" y="2379818"/>
            <a:ext cx="375840" cy="1096920"/>
            <a:chOff x="9887291" y="2379818"/>
            <a:chExt cx="375840" cy="10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A1EF5BB-1859-44EF-B828-40903368D260}"/>
                    </a:ext>
                  </a:extLst>
                </p14:cNvPr>
                <p14:cNvContentPartPr/>
                <p14:nvPr/>
              </p14:nvContentPartPr>
              <p14:xfrm>
                <a:off x="9887291" y="2911178"/>
                <a:ext cx="177120" cy="565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A1EF5BB-1859-44EF-B828-40903368D26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69291" y="2893538"/>
                  <a:ext cx="21276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8508425-E172-405C-9266-57D51D5B427D}"/>
                    </a:ext>
                  </a:extLst>
                </p14:cNvPr>
                <p14:cNvContentPartPr/>
                <p14:nvPr/>
              </p14:nvContentPartPr>
              <p14:xfrm>
                <a:off x="10102931" y="2474858"/>
                <a:ext cx="41760" cy="289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8508425-E172-405C-9266-57D51D5B42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85291" y="2456858"/>
                  <a:ext cx="774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BA73E3D-95F1-4C57-98AC-B4260FEF5A6B}"/>
                    </a:ext>
                  </a:extLst>
                </p14:cNvPr>
                <p14:cNvContentPartPr/>
                <p14:nvPr/>
              </p14:nvContentPartPr>
              <p14:xfrm>
                <a:off x="10226051" y="2379818"/>
                <a:ext cx="37080" cy="262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BA73E3D-95F1-4C57-98AC-B4260FEF5A6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08411" y="2361818"/>
                  <a:ext cx="72720" cy="29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1A5AA92-CEB7-4BFE-8A4A-A0C9C8401C62}"/>
                  </a:ext>
                </a:extLst>
              </p14:cNvPr>
              <p14:cNvContentPartPr/>
              <p14:nvPr/>
            </p14:nvContentPartPr>
            <p14:xfrm>
              <a:off x="1504800" y="27360"/>
              <a:ext cx="9819000" cy="67849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1A5AA92-CEB7-4BFE-8A4A-A0C9C8401C6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495440" y="18000"/>
                <a:ext cx="9837720" cy="68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82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512C-C042-4FFE-BC31-F290086F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  <a:endParaRPr lang="en-ID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9AD9AF-FE2B-4B0C-ADAF-C5F3500C74D4}"/>
              </a:ext>
            </a:extLst>
          </p:cNvPr>
          <p:cNvGrpSpPr/>
          <p:nvPr/>
        </p:nvGrpSpPr>
        <p:grpSpPr>
          <a:xfrm>
            <a:off x="2628240" y="2607338"/>
            <a:ext cx="3811680" cy="2368440"/>
            <a:chOff x="2628240" y="2607338"/>
            <a:chExt cx="3811680" cy="236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80D82B-7A80-43DF-A4D3-5B833E0BDDE7}"/>
                    </a:ext>
                  </a:extLst>
                </p14:cNvPr>
                <p14:cNvContentPartPr/>
                <p14:nvPr/>
              </p14:nvContentPartPr>
              <p14:xfrm>
                <a:off x="2628240" y="3006938"/>
                <a:ext cx="1157400" cy="363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80D82B-7A80-43DF-A4D3-5B833E0BDD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19600" y="2998298"/>
                  <a:ext cx="11750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7AAD1C-FFFA-4549-80CB-B98B0CD5E55D}"/>
                    </a:ext>
                  </a:extLst>
                </p14:cNvPr>
                <p14:cNvContentPartPr/>
                <p14:nvPr/>
              </p14:nvContentPartPr>
              <p14:xfrm>
                <a:off x="2799600" y="4392578"/>
                <a:ext cx="980280" cy="318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7AAD1C-FFFA-4549-80CB-B98B0CD5E5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90960" y="4383938"/>
                  <a:ext cx="9979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E0DFAC-B55C-4320-9D70-B2D82B720B35}"/>
                    </a:ext>
                  </a:extLst>
                </p14:cNvPr>
                <p14:cNvContentPartPr/>
                <p14:nvPr/>
              </p14:nvContentPartPr>
              <p14:xfrm>
                <a:off x="3955560" y="2671418"/>
                <a:ext cx="1278720" cy="230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2E0DFAC-B55C-4320-9D70-B2D82B720B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6920" y="2662778"/>
                  <a:ext cx="1296360" cy="23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1F0B51A-6A7E-48DF-A439-3657F1133973}"/>
                    </a:ext>
                  </a:extLst>
                </p14:cNvPr>
                <p14:cNvContentPartPr/>
                <p14:nvPr/>
              </p14:nvContentPartPr>
              <p14:xfrm>
                <a:off x="4054920" y="2607338"/>
                <a:ext cx="1245600" cy="1896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1F0B51A-6A7E-48DF-A439-3657F11339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6280" y="2598338"/>
                  <a:ext cx="1263240" cy="19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AF4CBBC-39AE-4F84-81DD-3CCC7D75170A}"/>
                    </a:ext>
                  </a:extLst>
                </p14:cNvPr>
                <p14:cNvContentPartPr/>
                <p14:nvPr/>
              </p14:nvContentPartPr>
              <p14:xfrm>
                <a:off x="5261640" y="3676178"/>
                <a:ext cx="1178280" cy="508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AF4CBBC-39AE-4F84-81DD-3CCC7D7517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53000" y="3667538"/>
                  <a:ext cx="1195920" cy="52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9372ADE-4FF1-4597-B2A3-8317AF624DF5}"/>
              </a:ext>
            </a:extLst>
          </p:cNvPr>
          <p:cNvGrpSpPr/>
          <p:nvPr/>
        </p:nvGrpSpPr>
        <p:grpSpPr>
          <a:xfrm>
            <a:off x="3166440" y="2195858"/>
            <a:ext cx="305280" cy="1201680"/>
            <a:chOff x="3166440" y="2195858"/>
            <a:chExt cx="305280" cy="12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DDA1B9-34FF-4A88-BD68-CE9DFEE02C10}"/>
                    </a:ext>
                  </a:extLst>
                </p14:cNvPr>
                <p14:cNvContentPartPr/>
                <p14:nvPr/>
              </p14:nvContentPartPr>
              <p14:xfrm>
                <a:off x="3166440" y="2786978"/>
                <a:ext cx="165960" cy="61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DDA1B9-34FF-4A88-BD68-CE9DFEE02C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440" y="2768978"/>
                  <a:ext cx="20160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750A4B-414C-4393-9786-A9B3E8E4A2AF}"/>
                    </a:ext>
                  </a:extLst>
                </p14:cNvPr>
                <p14:cNvContentPartPr/>
                <p14:nvPr/>
              </p14:nvContentPartPr>
              <p14:xfrm>
                <a:off x="3299280" y="2308898"/>
                <a:ext cx="12960" cy="404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750A4B-414C-4393-9786-A9B3E8E4A2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81280" y="2291258"/>
                  <a:ext cx="486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81C1D36-14B9-4E4F-B11F-2FC0AA2CFF3F}"/>
                    </a:ext>
                  </a:extLst>
                </p14:cNvPr>
                <p14:cNvContentPartPr/>
                <p14:nvPr/>
              </p14:nvContentPartPr>
              <p14:xfrm>
                <a:off x="3460200" y="2195858"/>
                <a:ext cx="11520" cy="394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81C1D36-14B9-4E4F-B11F-2FC0AA2CFF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42560" y="2177858"/>
                  <a:ext cx="4716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51E366E-C8E6-42B4-8F08-D812BA85950E}"/>
              </a:ext>
            </a:extLst>
          </p:cNvPr>
          <p:cNvGrpSpPr/>
          <p:nvPr/>
        </p:nvGrpSpPr>
        <p:grpSpPr>
          <a:xfrm>
            <a:off x="3327000" y="3783098"/>
            <a:ext cx="210600" cy="1094040"/>
            <a:chOff x="3327000" y="3783098"/>
            <a:chExt cx="210600" cy="10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7C66DD-0471-4841-98E6-1753D0E0CA4D}"/>
                    </a:ext>
                  </a:extLst>
                </p14:cNvPr>
                <p14:cNvContentPartPr/>
                <p14:nvPr/>
              </p14:nvContentPartPr>
              <p14:xfrm>
                <a:off x="3327000" y="4430378"/>
                <a:ext cx="55800" cy="446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7C66DD-0471-4841-98E6-1753D0E0CA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09360" y="4412738"/>
                  <a:ext cx="914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2AAA74-21F1-42BF-90BF-FD7098A253C2}"/>
                    </a:ext>
                  </a:extLst>
                </p14:cNvPr>
                <p14:cNvContentPartPr/>
                <p14:nvPr/>
              </p14:nvContentPartPr>
              <p14:xfrm>
                <a:off x="3342840" y="3919538"/>
                <a:ext cx="93600" cy="344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2AAA74-21F1-42BF-90BF-FD7098A253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25200" y="3901898"/>
                  <a:ext cx="1292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9F41944-88EB-4A49-B124-9A65FD86ACB4}"/>
                    </a:ext>
                  </a:extLst>
                </p14:cNvPr>
                <p14:cNvContentPartPr/>
                <p14:nvPr/>
              </p14:nvContentPartPr>
              <p14:xfrm>
                <a:off x="3519600" y="3783098"/>
                <a:ext cx="18000" cy="290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9F41944-88EB-4A49-B124-9A65FD86AC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1960" y="3765458"/>
                  <a:ext cx="5364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798D414-AED0-4B6D-B92B-03D36DFC0E7F}"/>
              </a:ext>
            </a:extLst>
          </p:cNvPr>
          <p:cNvGrpSpPr/>
          <p:nvPr/>
        </p:nvGrpSpPr>
        <p:grpSpPr>
          <a:xfrm>
            <a:off x="5685360" y="2898218"/>
            <a:ext cx="698400" cy="1296720"/>
            <a:chOff x="5685360" y="2898218"/>
            <a:chExt cx="698400" cy="12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736074-872A-442C-9E81-039A9FF0DB5D}"/>
                    </a:ext>
                  </a:extLst>
                </p14:cNvPr>
                <p14:cNvContentPartPr/>
                <p14:nvPr/>
              </p14:nvContentPartPr>
              <p14:xfrm>
                <a:off x="5685360" y="3458378"/>
                <a:ext cx="192240" cy="736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736074-872A-442C-9E81-039A9FF0DB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67360" y="3440738"/>
                  <a:ext cx="2278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15EABBB-4924-4AC9-B373-2E6233B6F759}"/>
                    </a:ext>
                  </a:extLst>
                </p14:cNvPr>
                <p14:cNvContentPartPr/>
                <p14:nvPr/>
              </p14:nvContentPartPr>
              <p14:xfrm>
                <a:off x="5980200" y="3050138"/>
                <a:ext cx="43920" cy="384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15EABBB-4924-4AC9-B373-2E6233B6F7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62560" y="3032498"/>
                  <a:ext cx="795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DE551E-8969-4363-A6D2-64E86C0FCF26}"/>
                    </a:ext>
                  </a:extLst>
                </p14:cNvPr>
                <p14:cNvContentPartPr/>
                <p14:nvPr/>
              </p14:nvContentPartPr>
              <p14:xfrm>
                <a:off x="6055440" y="2898218"/>
                <a:ext cx="328320" cy="447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DE551E-8969-4363-A6D2-64E86C0FCF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37440" y="2880218"/>
                  <a:ext cx="363960" cy="48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32C3CB-8677-4D5E-A2B1-EE1B5E613011}"/>
                  </a:ext>
                </a:extLst>
              </p14:cNvPr>
              <p14:cNvContentPartPr/>
              <p14:nvPr/>
            </p14:nvContentPartPr>
            <p14:xfrm>
              <a:off x="182880" y="534240"/>
              <a:ext cx="10282320" cy="5822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32C3CB-8677-4D5E-A2B1-EE1B5E6130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3520" y="524880"/>
                <a:ext cx="10301040" cy="58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7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512C-C042-4FFE-BC31-F290086F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  <a:endParaRPr lang="en-ID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876147-D475-4F66-AD64-DE35AECF61ED}"/>
              </a:ext>
            </a:extLst>
          </p:cNvPr>
          <p:cNvGrpSpPr/>
          <p:nvPr/>
        </p:nvGrpSpPr>
        <p:grpSpPr>
          <a:xfrm>
            <a:off x="750120" y="3038618"/>
            <a:ext cx="352080" cy="425160"/>
            <a:chOff x="750120" y="3038618"/>
            <a:chExt cx="35208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CA1724-EE4C-4161-A35F-42481D4F8B65}"/>
                    </a:ext>
                  </a:extLst>
                </p14:cNvPr>
                <p14:cNvContentPartPr/>
                <p14:nvPr/>
              </p14:nvContentPartPr>
              <p14:xfrm>
                <a:off x="750120" y="3038978"/>
                <a:ext cx="54000" cy="320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CA1724-EE4C-4161-A35F-42481D4F8B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1120" y="3030338"/>
                  <a:ext cx="71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DC0B47-39B8-4DC6-890F-A6E866D2EC13}"/>
                    </a:ext>
                  </a:extLst>
                </p14:cNvPr>
                <p14:cNvContentPartPr/>
                <p14:nvPr/>
              </p14:nvContentPartPr>
              <p14:xfrm>
                <a:off x="786120" y="3038618"/>
                <a:ext cx="316080" cy="42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DC0B47-39B8-4DC6-890F-A6E866D2EC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7480" y="3029618"/>
                  <a:ext cx="333720" cy="44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123551-5B37-4E42-A07F-C700C82541B0}"/>
                  </a:ext>
                </a:extLst>
              </p14:cNvPr>
              <p14:cNvContentPartPr/>
              <p14:nvPr/>
            </p14:nvContentPartPr>
            <p14:xfrm>
              <a:off x="2358960" y="3286658"/>
              <a:ext cx="1057320" cy="838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123551-5B37-4E42-A07F-C700C82541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9960" y="3277658"/>
                <a:ext cx="1074960" cy="85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15D3892-AAB2-4B93-934E-A9D76DE93213}"/>
              </a:ext>
            </a:extLst>
          </p:cNvPr>
          <p:cNvGrpSpPr/>
          <p:nvPr/>
        </p:nvGrpSpPr>
        <p:grpSpPr>
          <a:xfrm>
            <a:off x="1843080" y="2668898"/>
            <a:ext cx="1377360" cy="760320"/>
            <a:chOff x="1843080" y="2668898"/>
            <a:chExt cx="1377360" cy="76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DC25AA7-71D9-4237-999D-963657CD43FA}"/>
                    </a:ext>
                  </a:extLst>
                </p14:cNvPr>
                <p14:cNvContentPartPr/>
                <p14:nvPr/>
              </p14:nvContentPartPr>
              <p14:xfrm>
                <a:off x="1843080" y="3184778"/>
                <a:ext cx="1168560" cy="58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DC25AA7-71D9-4237-999D-963657CD43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4440" y="3176138"/>
                  <a:ext cx="1186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FCFD06-F9C4-4675-B280-DAD6FFB27415}"/>
                    </a:ext>
                  </a:extLst>
                </p14:cNvPr>
                <p14:cNvContentPartPr/>
                <p14:nvPr/>
              </p14:nvContentPartPr>
              <p14:xfrm>
                <a:off x="2725440" y="3008378"/>
                <a:ext cx="495000" cy="408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FCFD06-F9C4-4675-B280-DAD6FFB274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6800" y="2999738"/>
                  <a:ext cx="5126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B728F4-F081-4304-85C9-58D6F4CBF04D}"/>
                    </a:ext>
                  </a:extLst>
                </p14:cNvPr>
                <p14:cNvContentPartPr/>
                <p14:nvPr/>
              </p14:nvContentPartPr>
              <p14:xfrm>
                <a:off x="2166360" y="3038978"/>
                <a:ext cx="169560" cy="390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B728F4-F081-4304-85C9-58D6F4CBF0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7720" y="3030338"/>
                  <a:ext cx="1872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CEE9DC-1BA2-416A-A492-4E63EAA89BA6}"/>
                    </a:ext>
                  </a:extLst>
                </p14:cNvPr>
                <p14:cNvContentPartPr/>
                <p14:nvPr/>
              </p14:nvContentPartPr>
              <p14:xfrm>
                <a:off x="2253480" y="2713538"/>
                <a:ext cx="21240" cy="198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CEE9DC-1BA2-416A-A492-4E63EAA89B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44480" y="2704538"/>
                  <a:ext cx="38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8DFC9A-C4E4-45D9-909E-7959F12914E2}"/>
                    </a:ext>
                  </a:extLst>
                </p14:cNvPr>
                <p14:cNvContentPartPr/>
                <p14:nvPr/>
              </p14:nvContentPartPr>
              <p14:xfrm>
                <a:off x="2294160" y="2668898"/>
                <a:ext cx="411120" cy="246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8DFC9A-C4E4-45D9-909E-7959F12914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85520" y="2659898"/>
                  <a:ext cx="428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F7B180-E10F-467E-9A5B-296E804EF375}"/>
                    </a:ext>
                  </a:extLst>
                </p14:cNvPr>
                <p14:cNvContentPartPr/>
                <p14:nvPr/>
              </p14:nvContentPartPr>
              <p14:xfrm>
                <a:off x="2354640" y="3260738"/>
                <a:ext cx="66240" cy="142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F7B180-E10F-467E-9A5B-296E804EF3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46000" y="3252098"/>
                  <a:ext cx="8388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A296FF-6C9C-4D51-8B2E-D7C03D9DB9B3}"/>
              </a:ext>
            </a:extLst>
          </p:cNvPr>
          <p:cNvGrpSpPr/>
          <p:nvPr/>
        </p:nvGrpSpPr>
        <p:grpSpPr>
          <a:xfrm>
            <a:off x="2736600" y="3988298"/>
            <a:ext cx="856080" cy="636120"/>
            <a:chOff x="2736600" y="3988298"/>
            <a:chExt cx="856080" cy="63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1B2C7A-DCA1-433A-AA02-D4A91FDA6D7E}"/>
                    </a:ext>
                  </a:extLst>
                </p14:cNvPr>
                <p14:cNvContentPartPr/>
                <p14:nvPr/>
              </p14:nvContentPartPr>
              <p14:xfrm>
                <a:off x="2736600" y="3988298"/>
                <a:ext cx="159840" cy="24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1B2C7A-DCA1-433A-AA02-D4A91FDA6D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8600" y="3970298"/>
                  <a:ext cx="195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124437-53F0-45B9-9942-71D58E53F9CD}"/>
                    </a:ext>
                  </a:extLst>
                </p14:cNvPr>
                <p14:cNvContentPartPr/>
                <p14:nvPr/>
              </p14:nvContentPartPr>
              <p14:xfrm>
                <a:off x="2839200" y="4325258"/>
                <a:ext cx="13320" cy="115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124437-53F0-45B9-9942-71D58E53F9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21560" y="4307618"/>
                  <a:ext cx="48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B0AD84-939D-487C-9349-0F6741DD9E33}"/>
                    </a:ext>
                  </a:extLst>
                </p14:cNvPr>
                <p14:cNvContentPartPr/>
                <p14:nvPr/>
              </p14:nvContentPartPr>
              <p14:xfrm>
                <a:off x="3009840" y="4354058"/>
                <a:ext cx="66960" cy="162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B0AD84-939D-487C-9349-0F6741DD9E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91840" y="4336058"/>
                  <a:ext cx="102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4BEF16-FADA-4E3C-8652-5D5C0F9A42D6}"/>
                    </a:ext>
                  </a:extLst>
                </p14:cNvPr>
                <p14:cNvContentPartPr/>
                <p14:nvPr/>
              </p14:nvContentPartPr>
              <p14:xfrm>
                <a:off x="3085440" y="4371338"/>
                <a:ext cx="149040" cy="115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4BEF16-FADA-4E3C-8652-5D5C0F9A42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67800" y="4353698"/>
                  <a:ext cx="184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7D520E-B4FB-4BD8-A17C-7F0FA7C66466}"/>
                    </a:ext>
                  </a:extLst>
                </p14:cNvPr>
                <p14:cNvContentPartPr/>
                <p14:nvPr/>
              </p14:nvContentPartPr>
              <p14:xfrm>
                <a:off x="3250680" y="4388258"/>
                <a:ext cx="81360" cy="13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7D520E-B4FB-4BD8-A17C-7F0FA7C664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32680" y="4370618"/>
                  <a:ext cx="117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AE6C07-191C-4493-80D2-072E820BB7EA}"/>
                    </a:ext>
                  </a:extLst>
                </p14:cNvPr>
                <p14:cNvContentPartPr/>
                <p14:nvPr/>
              </p14:nvContentPartPr>
              <p14:xfrm>
                <a:off x="3355800" y="4412378"/>
                <a:ext cx="136440" cy="147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AE6C07-191C-4493-80D2-072E820BB7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37800" y="4394738"/>
                  <a:ext cx="172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3288C8-EE05-4B78-8E95-D1B7622C98C6}"/>
                    </a:ext>
                  </a:extLst>
                </p14:cNvPr>
                <p14:cNvContentPartPr/>
                <p14:nvPr/>
              </p14:nvContentPartPr>
              <p14:xfrm>
                <a:off x="3442560" y="4400498"/>
                <a:ext cx="150120" cy="223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3288C8-EE05-4B78-8E95-D1B7622C98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4920" y="4382858"/>
                  <a:ext cx="18576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C415C87-B820-460E-AB66-3FE416AD9BE2}"/>
                  </a:ext>
                </a:extLst>
              </p14:cNvPr>
              <p14:cNvContentPartPr/>
              <p14:nvPr/>
            </p14:nvContentPartPr>
            <p14:xfrm>
              <a:off x="3341760" y="4114658"/>
              <a:ext cx="519120" cy="57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C415C87-B820-460E-AB66-3FE416AD9BE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33120" y="4106018"/>
                <a:ext cx="5367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28A3D07-2923-4AD9-A367-B895FF69D532}"/>
                  </a:ext>
                </a:extLst>
              </p14:cNvPr>
              <p14:cNvContentPartPr/>
              <p14:nvPr/>
            </p14:nvContentPartPr>
            <p14:xfrm>
              <a:off x="4744320" y="2767898"/>
              <a:ext cx="50400" cy="331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28A3D07-2923-4AD9-A367-B895FF69D53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26320" y="2749898"/>
                <a:ext cx="8604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F0A5F05-011E-442B-9997-11F42C1E90C9}"/>
              </a:ext>
            </a:extLst>
          </p:cNvPr>
          <p:cNvGrpSpPr/>
          <p:nvPr/>
        </p:nvGrpSpPr>
        <p:grpSpPr>
          <a:xfrm>
            <a:off x="4731360" y="3312938"/>
            <a:ext cx="317880" cy="198000"/>
            <a:chOff x="4731360" y="3312938"/>
            <a:chExt cx="31788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E1B5F01-7C55-4597-80CE-905EF0BF535E}"/>
                    </a:ext>
                  </a:extLst>
                </p14:cNvPr>
                <p14:cNvContentPartPr/>
                <p14:nvPr/>
              </p14:nvContentPartPr>
              <p14:xfrm>
                <a:off x="4731360" y="3312938"/>
                <a:ext cx="6840" cy="184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E1B5F01-7C55-4597-80CE-905EF0BF53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13360" y="3294938"/>
                  <a:ext cx="42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5072E3-A69A-4020-9134-3D79C2C114F0}"/>
                    </a:ext>
                  </a:extLst>
                </p14:cNvPr>
                <p14:cNvContentPartPr/>
                <p14:nvPr/>
              </p14:nvContentPartPr>
              <p14:xfrm>
                <a:off x="4818120" y="3340298"/>
                <a:ext cx="231120" cy="17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5072E3-A69A-4020-9134-3D79C2C114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00480" y="3322298"/>
                  <a:ext cx="266760" cy="20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1996998-AE0A-4595-B0F3-93E3C99FFD5F}"/>
                  </a:ext>
                </a:extLst>
              </p14:cNvPr>
              <p14:cNvContentPartPr/>
              <p14:nvPr/>
            </p14:nvContentPartPr>
            <p14:xfrm>
              <a:off x="3787080" y="3565658"/>
              <a:ext cx="1800" cy="23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1996998-AE0A-4595-B0F3-93E3C99FFD5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69080" y="3547658"/>
                <a:ext cx="3744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6F85D48-EE82-4EA2-A239-C845C560AA27}"/>
              </a:ext>
            </a:extLst>
          </p:cNvPr>
          <p:cNvGrpSpPr/>
          <p:nvPr/>
        </p:nvGrpSpPr>
        <p:grpSpPr>
          <a:xfrm>
            <a:off x="3534360" y="2360738"/>
            <a:ext cx="1701000" cy="2603880"/>
            <a:chOff x="3534360" y="2360738"/>
            <a:chExt cx="1701000" cy="260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FBC20C-BB5C-4362-83A4-A9F1C0BAB17D}"/>
                    </a:ext>
                  </a:extLst>
                </p14:cNvPr>
                <p14:cNvContentPartPr/>
                <p14:nvPr/>
              </p14:nvContentPartPr>
              <p14:xfrm>
                <a:off x="3762240" y="3430658"/>
                <a:ext cx="852480" cy="153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FBC20C-BB5C-4362-83A4-A9F1C0BAB1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53240" y="3421658"/>
                  <a:ext cx="870120" cy="15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B13434-E2A6-4FA8-AE7F-5E705B73C22F}"/>
                    </a:ext>
                  </a:extLst>
                </p14:cNvPr>
                <p14:cNvContentPartPr/>
                <p14:nvPr/>
              </p14:nvContentPartPr>
              <p14:xfrm>
                <a:off x="3534360" y="2572778"/>
                <a:ext cx="59040" cy="758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B13434-E2A6-4FA8-AE7F-5E705B73C2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25360" y="2564138"/>
                  <a:ext cx="7668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30D609-E3F1-49DD-B345-5C93A43F8F13}"/>
                    </a:ext>
                  </a:extLst>
                </p14:cNvPr>
                <p14:cNvContentPartPr/>
                <p14:nvPr/>
              </p14:nvContentPartPr>
              <p14:xfrm>
                <a:off x="3590880" y="2360738"/>
                <a:ext cx="905400" cy="1033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30D609-E3F1-49DD-B345-5C93A43F8F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82240" y="2352098"/>
                  <a:ext cx="923040" cy="10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B7461F-A922-4EFB-874B-87C006B055D2}"/>
                    </a:ext>
                  </a:extLst>
                </p14:cNvPr>
                <p14:cNvContentPartPr/>
                <p14:nvPr/>
              </p14:nvContentPartPr>
              <p14:xfrm>
                <a:off x="3626160" y="3397538"/>
                <a:ext cx="620640" cy="6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B7461F-A922-4EFB-874B-87C006B055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17160" y="3388538"/>
                  <a:ext cx="638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B88E6D-9AA4-444D-8FD2-04E4F162EFB3}"/>
                    </a:ext>
                  </a:extLst>
                </p14:cNvPr>
                <p14:cNvContentPartPr/>
                <p14:nvPr/>
              </p14:nvContentPartPr>
              <p14:xfrm>
                <a:off x="3826680" y="2559818"/>
                <a:ext cx="208800" cy="267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B88E6D-9AA4-444D-8FD2-04E4F162EF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17680" y="2550818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4C29C8-DC0B-48F0-9FA0-6A33CF82FF6E}"/>
                    </a:ext>
                  </a:extLst>
                </p14:cNvPr>
                <p14:cNvContentPartPr/>
                <p14:nvPr/>
              </p14:nvContentPartPr>
              <p14:xfrm>
                <a:off x="3799320" y="2827298"/>
                <a:ext cx="129960" cy="226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4C29C8-DC0B-48F0-9FA0-6A33CF82FF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90320" y="2818298"/>
                  <a:ext cx="147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D9396F-580A-4C5F-96C2-CD8D38B95DBE}"/>
                    </a:ext>
                  </a:extLst>
                </p14:cNvPr>
                <p14:cNvContentPartPr/>
                <p14:nvPr/>
              </p14:nvContentPartPr>
              <p14:xfrm>
                <a:off x="3908400" y="3119258"/>
                <a:ext cx="18000" cy="157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D9396F-580A-4C5F-96C2-CD8D38B95D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99760" y="3110618"/>
                  <a:ext cx="3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A448D9-CF62-4837-BD26-62CDFA25A7B7}"/>
                    </a:ext>
                  </a:extLst>
                </p14:cNvPr>
                <p14:cNvContentPartPr/>
                <p14:nvPr/>
              </p14:nvContentPartPr>
              <p14:xfrm>
                <a:off x="3849720" y="3225458"/>
                <a:ext cx="58680" cy="297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A448D9-CF62-4837-BD26-62CDFA25A7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0720" y="3216818"/>
                  <a:ext cx="76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4A251D-4787-414D-B18A-E8DB8956D487}"/>
                    </a:ext>
                  </a:extLst>
                </p14:cNvPr>
                <p14:cNvContentPartPr/>
                <p14:nvPr/>
              </p14:nvContentPartPr>
              <p14:xfrm>
                <a:off x="3838920" y="3353618"/>
                <a:ext cx="219960" cy="87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4A251D-4787-414D-B18A-E8DB8956D4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0280" y="3344978"/>
                  <a:ext cx="237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A9B75D-6870-4AD5-97FE-19A71FD26E06}"/>
                    </a:ext>
                  </a:extLst>
                </p14:cNvPr>
                <p14:cNvContentPartPr/>
                <p14:nvPr/>
              </p14:nvContentPartPr>
              <p14:xfrm>
                <a:off x="4459920" y="2814338"/>
                <a:ext cx="775440" cy="244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A9B75D-6870-4AD5-97FE-19A71FD26E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51280" y="2805698"/>
                  <a:ext cx="793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B078A4-5978-4F41-B444-6BB3FD76AFD4}"/>
                    </a:ext>
                  </a:extLst>
                </p14:cNvPr>
                <p14:cNvContentPartPr/>
                <p14:nvPr/>
              </p14:nvContentPartPr>
              <p14:xfrm>
                <a:off x="3662160" y="3521018"/>
                <a:ext cx="287640" cy="207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B078A4-5978-4F41-B444-6BB3FD76AF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53160" y="3512018"/>
                  <a:ext cx="30528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18B7911-B08D-4A20-BE38-B5FEE9294607}"/>
                  </a:ext>
                </a:extLst>
              </p14:cNvPr>
              <p14:cNvContentPartPr/>
              <p14:nvPr/>
            </p14:nvContentPartPr>
            <p14:xfrm>
              <a:off x="5228520" y="2765018"/>
              <a:ext cx="1659600" cy="191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18B7911-B08D-4A20-BE38-B5FEE92946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19880" y="2756378"/>
                <a:ext cx="16772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29441F6-DD0B-444E-8996-1A2EEAAA5595}"/>
                  </a:ext>
                </a:extLst>
              </p14:cNvPr>
              <p14:cNvContentPartPr/>
              <p14:nvPr/>
            </p14:nvContentPartPr>
            <p14:xfrm>
              <a:off x="6264960" y="2703458"/>
              <a:ext cx="70560" cy="316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29441F6-DD0B-444E-8996-1A2EEAAA559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47320" y="2685458"/>
                <a:ext cx="106200" cy="35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3C2B5D83-A2B0-4742-ADDD-BCDB265B2BB2}"/>
              </a:ext>
            </a:extLst>
          </p:cNvPr>
          <p:cNvGrpSpPr/>
          <p:nvPr/>
        </p:nvGrpSpPr>
        <p:grpSpPr>
          <a:xfrm>
            <a:off x="6366120" y="2312138"/>
            <a:ext cx="272160" cy="267840"/>
            <a:chOff x="6366120" y="2312138"/>
            <a:chExt cx="27216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8738955-BB85-46B4-A57D-70B56E255EAE}"/>
                    </a:ext>
                  </a:extLst>
                </p14:cNvPr>
                <p14:cNvContentPartPr/>
                <p14:nvPr/>
              </p14:nvContentPartPr>
              <p14:xfrm>
                <a:off x="6366120" y="2312138"/>
                <a:ext cx="42840" cy="267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8738955-BB85-46B4-A57D-70B56E255E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48120" y="2294138"/>
                  <a:ext cx="784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2867F81-4D3A-4C61-968E-865E3E7444E7}"/>
                    </a:ext>
                  </a:extLst>
                </p14:cNvPr>
                <p14:cNvContentPartPr/>
                <p14:nvPr/>
              </p14:nvContentPartPr>
              <p14:xfrm>
                <a:off x="6466920" y="2339138"/>
                <a:ext cx="171360" cy="178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2867F81-4D3A-4C61-968E-865E3E7444E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49280" y="2321138"/>
                  <a:ext cx="20700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D40B737-BC68-4C4E-8936-8C1A66A7FFDF}"/>
              </a:ext>
            </a:extLst>
          </p:cNvPr>
          <p:cNvGrpSpPr/>
          <p:nvPr/>
        </p:nvGrpSpPr>
        <p:grpSpPr>
          <a:xfrm>
            <a:off x="6217800" y="3113858"/>
            <a:ext cx="1845000" cy="638640"/>
            <a:chOff x="6217800" y="3113858"/>
            <a:chExt cx="1845000" cy="63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32465C9-2988-4D1F-9B7C-DC237A2BD0CE}"/>
                    </a:ext>
                  </a:extLst>
                </p14:cNvPr>
                <p14:cNvContentPartPr/>
                <p14:nvPr/>
              </p14:nvContentPartPr>
              <p14:xfrm>
                <a:off x="6217800" y="3222578"/>
                <a:ext cx="218880" cy="333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32465C9-2988-4D1F-9B7C-DC237A2BD0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99800" y="3204578"/>
                  <a:ext cx="2545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1BFACC1-8D5C-406B-A590-207888EBC48E}"/>
                    </a:ext>
                  </a:extLst>
                </p14:cNvPr>
                <p14:cNvContentPartPr/>
                <p14:nvPr/>
              </p14:nvContentPartPr>
              <p14:xfrm>
                <a:off x="6511200" y="3392858"/>
                <a:ext cx="38160" cy="118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1BFACC1-8D5C-406B-A590-207888EBC4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93560" y="3374858"/>
                  <a:ext cx="73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FDFD145-E0C8-48D8-868D-52D7C4910517}"/>
                    </a:ext>
                  </a:extLst>
                </p14:cNvPr>
                <p14:cNvContentPartPr/>
                <p14:nvPr/>
              </p14:nvContentPartPr>
              <p14:xfrm>
                <a:off x="6564840" y="3213578"/>
                <a:ext cx="114480" cy="366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FDFD145-E0C8-48D8-868D-52D7C49105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47200" y="3195938"/>
                  <a:ext cx="1501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06DE74-C56E-4440-B1E6-422D48F8CA54}"/>
                    </a:ext>
                  </a:extLst>
                </p14:cNvPr>
                <p14:cNvContentPartPr/>
                <p14:nvPr/>
              </p14:nvContentPartPr>
              <p14:xfrm>
                <a:off x="6604080" y="3391778"/>
                <a:ext cx="120600" cy="21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06DE74-C56E-4440-B1E6-422D48F8CA5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86080" y="3373778"/>
                  <a:ext cx="156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7FC7E63-79F5-458B-85D2-CB11FCB3B5FF}"/>
                    </a:ext>
                  </a:extLst>
                </p14:cNvPr>
                <p14:cNvContentPartPr/>
                <p14:nvPr/>
              </p14:nvContentPartPr>
              <p14:xfrm>
                <a:off x="6914760" y="3267938"/>
                <a:ext cx="93600" cy="217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7FC7E63-79F5-458B-85D2-CB11FCB3B5F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97120" y="3249938"/>
                  <a:ext cx="129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AA0434-480C-4832-AAFA-D8BF5582AA21}"/>
                    </a:ext>
                  </a:extLst>
                </p14:cNvPr>
                <p14:cNvContentPartPr/>
                <p14:nvPr/>
              </p14:nvContentPartPr>
              <p14:xfrm>
                <a:off x="7629360" y="3272618"/>
                <a:ext cx="46080" cy="238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AA0434-480C-4832-AAFA-D8BF5582AA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11360" y="3254618"/>
                  <a:ext cx="817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18B9CFC-0F46-4DF9-8242-53DBBB8F7D4B}"/>
                    </a:ext>
                  </a:extLst>
                </p14:cNvPr>
                <p14:cNvContentPartPr/>
                <p14:nvPr/>
              </p14:nvContentPartPr>
              <p14:xfrm>
                <a:off x="6713160" y="3113858"/>
                <a:ext cx="342360" cy="638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18B9CFC-0F46-4DF9-8242-53DBBB8F7D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95160" y="3095858"/>
                  <a:ext cx="37800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98CE9D6-E493-4751-83FE-A1BE536D638E}"/>
                    </a:ext>
                  </a:extLst>
                </p14:cNvPr>
                <p14:cNvContentPartPr/>
                <p14:nvPr/>
              </p14:nvContentPartPr>
              <p14:xfrm>
                <a:off x="7676880" y="3153098"/>
                <a:ext cx="385920" cy="505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98CE9D6-E493-4751-83FE-A1BE536D63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58880" y="3135098"/>
                  <a:ext cx="42156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B78CEF-8AF8-4C63-B2DB-8648A9A69D27}"/>
                    </a:ext>
                  </a:extLst>
                </p14:cNvPr>
                <p14:cNvContentPartPr/>
                <p14:nvPr/>
              </p14:nvContentPartPr>
              <p14:xfrm>
                <a:off x="7025640" y="3316538"/>
                <a:ext cx="188640" cy="195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B78CEF-8AF8-4C63-B2DB-8648A9A69D2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07640" y="3298538"/>
                  <a:ext cx="224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84FB02C-D790-471D-AF68-0CE7F6902376}"/>
                    </a:ext>
                  </a:extLst>
                </p14:cNvPr>
                <p14:cNvContentPartPr/>
                <p14:nvPr/>
              </p14:nvContentPartPr>
              <p14:xfrm>
                <a:off x="7388160" y="3419498"/>
                <a:ext cx="204840" cy="20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84FB02C-D790-471D-AF68-0CE7F69023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0520" y="3401858"/>
                  <a:ext cx="24048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47E4245-6710-43A9-9597-26587C35B855}"/>
              </a:ext>
            </a:extLst>
          </p:cNvPr>
          <p:cNvGrpSpPr/>
          <p:nvPr/>
        </p:nvGrpSpPr>
        <p:grpSpPr>
          <a:xfrm>
            <a:off x="3807600" y="4640618"/>
            <a:ext cx="2291400" cy="1366200"/>
            <a:chOff x="3807600" y="4640618"/>
            <a:chExt cx="2291400" cy="13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ACE758-C740-4AF6-9A6C-9C3710B79FEC}"/>
                    </a:ext>
                  </a:extLst>
                </p14:cNvPr>
                <p14:cNvContentPartPr/>
                <p14:nvPr/>
              </p14:nvContentPartPr>
              <p14:xfrm>
                <a:off x="4743240" y="4640618"/>
                <a:ext cx="883800" cy="1292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ACE758-C740-4AF6-9A6C-9C3710B79F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34240" y="4631978"/>
                  <a:ext cx="901440" cy="13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57358C3-F46E-431B-8D6F-B9184D3F2758}"/>
                    </a:ext>
                  </a:extLst>
                </p14:cNvPr>
                <p14:cNvContentPartPr/>
                <p14:nvPr/>
              </p14:nvContentPartPr>
              <p14:xfrm>
                <a:off x="4856280" y="4677338"/>
                <a:ext cx="803520" cy="744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57358C3-F46E-431B-8D6F-B9184D3F27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47280" y="4668338"/>
                  <a:ext cx="82116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B0F0634-6BAF-47B0-A815-0CE79794FFC5}"/>
                    </a:ext>
                  </a:extLst>
                </p14:cNvPr>
                <p14:cNvContentPartPr/>
                <p14:nvPr/>
              </p14:nvContentPartPr>
              <p14:xfrm>
                <a:off x="5323200" y="5035538"/>
                <a:ext cx="24120" cy="314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B0F0634-6BAF-47B0-A815-0CE79794FFC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14560" y="5026898"/>
                  <a:ext cx="417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6287151-218A-444F-9CAB-54BECDD06685}"/>
                    </a:ext>
                  </a:extLst>
                </p14:cNvPr>
                <p14:cNvContentPartPr/>
                <p14:nvPr/>
              </p14:nvContentPartPr>
              <p14:xfrm>
                <a:off x="5239680" y="5196818"/>
                <a:ext cx="134640" cy="10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6287151-218A-444F-9CAB-54BECDD0668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30680" y="5187818"/>
                  <a:ext cx="152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F7E7C27-D77D-4FD7-A526-4656501E4FC7}"/>
                    </a:ext>
                  </a:extLst>
                </p14:cNvPr>
                <p14:cNvContentPartPr/>
                <p14:nvPr/>
              </p14:nvContentPartPr>
              <p14:xfrm>
                <a:off x="5492400" y="5072978"/>
                <a:ext cx="606600" cy="159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F7E7C27-D77D-4FD7-A526-4656501E4F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83400" y="5064338"/>
                  <a:ext cx="624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FDDD35E-C0A3-48F9-B9FA-E39E2C615578}"/>
                    </a:ext>
                  </a:extLst>
                </p14:cNvPr>
                <p14:cNvContentPartPr/>
                <p14:nvPr/>
              </p14:nvContentPartPr>
              <p14:xfrm>
                <a:off x="3807600" y="5789378"/>
                <a:ext cx="1085400" cy="217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FDDD35E-C0A3-48F9-B9FA-E39E2C6155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98600" y="5780738"/>
                  <a:ext cx="110304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2CFD8CA-7EF5-472C-A06B-4480FC763BFA}"/>
                  </a:ext>
                </a:extLst>
              </p14:cNvPr>
              <p14:cNvContentPartPr/>
              <p14:nvPr/>
            </p14:nvContentPartPr>
            <p14:xfrm>
              <a:off x="3166080" y="5803058"/>
              <a:ext cx="25920" cy="39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2CFD8CA-7EF5-472C-A06B-4480FC763B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57440" y="5794058"/>
                <a:ext cx="4356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8CBEBE-7BA7-4942-9A75-65D0FA8094C7}"/>
              </a:ext>
            </a:extLst>
          </p:cNvPr>
          <p:cNvGrpSpPr/>
          <p:nvPr/>
        </p:nvGrpSpPr>
        <p:grpSpPr>
          <a:xfrm>
            <a:off x="2610240" y="5835458"/>
            <a:ext cx="920880" cy="667080"/>
            <a:chOff x="2610240" y="5835458"/>
            <a:chExt cx="92088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41B144E-7620-4124-84E0-CDBB687B20F0}"/>
                    </a:ext>
                  </a:extLst>
                </p14:cNvPr>
                <p14:cNvContentPartPr/>
                <p14:nvPr/>
              </p14:nvContentPartPr>
              <p14:xfrm>
                <a:off x="2610240" y="5881898"/>
                <a:ext cx="254520" cy="381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41B144E-7620-4124-84E0-CDBB687B20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01240" y="5872898"/>
                  <a:ext cx="2721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AB5CD90-B0C8-48EA-B32B-0F386DC7757C}"/>
                    </a:ext>
                  </a:extLst>
                </p14:cNvPr>
                <p14:cNvContentPartPr/>
                <p14:nvPr/>
              </p14:nvContentPartPr>
              <p14:xfrm>
                <a:off x="2868000" y="6048578"/>
                <a:ext cx="197640" cy="453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AB5CD90-B0C8-48EA-B32B-0F386DC775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59000" y="6039938"/>
                  <a:ext cx="2152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843D815-2436-4FED-B682-4FDBCF5A27FF}"/>
                    </a:ext>
                  </a:extLst>
                </p14:cNvPr>
                <p14:cNvContentPartPr/>
                <p14:nvPr/>
              </p14:nvContentPartPr>
              <p14:xfrm>
                <a:off x="3113520" y="5835458"/>
                <a:ext cx="275760" cy="354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843D815-2436-4FED-B682-4FDBCF5A27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04880" y="5826818"/>
                  <a:ext cx="293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FFBCC4A-1731-46CC-AD5C-2A44E12F1F4D}"/>
                    </a:ext>
                  </a:extLst>
                </p14:cNvPr>
                <p14:cNvContentPartPr/>
                <p14:nvPr/>
              </p14:nvContentPartPr>
              <p14:xfrm>
                <a:off x="3322680" y="5956418"/>
                <a:ext cx="163080" cy="235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FFBCC4A-1731-46CC-AD5C-2A44E12F1F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13680" y="5947778"/>
                  <a:ext cx="180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D49729A-2316-4AA3-9978-8E34BFB1AA3C}"/>
                    </a:ext>
                  </a:extLst>
                </p14:cNvPr>
                <p14:cNvContentPartPr/>
                <p14:nvPr/>
              </p14:nvContentPartPr>
              <p14:xfrm>
                <a:off x="3369840" y="6015458"/>
                <a:ext cx="161280" cy="102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D49729A-2316-4AA3-9978-8E34BFB1AA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60840" y="6006458"/>
                  <a:ext cx="17892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390A9E-0246-425B-BBAC-B49068558DA0}"/>
              </a:ext>
            </a:extLst>
          </p:cNvPr>
          <p:cNvGrpSpPr/>
          <p:nvPr/>
        </p:nvGrpSpPr>
        <p:grpSpPr>
          <a:xfrm>
            <a:off x="6059760" y="4764098"/>
            <a:ext cx="1692360" cy="706320"/>
            <a:chOff x="6059760" y="4764098"/>
            <a:chExt cx="169236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F0127E6-33A8-4CD4-AA62-3CC538DDBDA8}"/>
                    </a:ext>
                  </a:extLst>
                </p14:cNvPr>
                <p14:cNvContentPartPr/>
                <p14:nvPr/>
              </p14:nvContentPartPr>
              <p14:xfrm>
                <a:off x="6059760" y="4935818"/>
                <a:ext cx="217080" cy="282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F0127E6-33A8-4CD4-AA62-3CC538DDBDA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51120" y="4926818"/>
                  <a:ext cx="234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B008908-41AC-4E87-B234-5167BDE863D0}"/>
                    </a:ext>
                  </a:extLst>
                </p14:cNvPr>
                <p14:cNvContentPartPr/>
                <p14:nvPr/>
              </p14:nvContentPartPr>
              <p14:xfrm>
                <a:off x="6572400" y="4764098"/>
                <a:ext cx="389160" cy="475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B008908-41AC-4E87-B234-5167BDE863D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63760" y="4755458"/>
                  <a:ext cx="4068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B8A16E1-8E32-41CD-8490-12D213212812}"/>
                    </a:ext>
                  </a:extLst>
                </p14:cNvPr>
                <p14:cNvContentPartPr/>
                <p14:nvPr/>
              </p14:nvContentPartPr>
              <p14:xfrm>
                <a:off x="6985680" y="4970738"/>
                <a:ext cx="262080" cy="236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B8A16E1-8E32-41CD-8490-12D2132128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76680" y="4962098"/>
                  <a:ext cx="2797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CE5F7FE-B5EC-47A6-9737-1E3EDA382A76}"/>
                    </a:ext>
                  </a:extLst>
                </p14:cNvPr>
                <p14:cNvContentPartPr/>
                <p14:nvPr/>
              </p14:nvContentPartPr>
              <p14:xfrm>
                <a:off x="7051200" y="4975058"/>
                <a:ext cx="286200" cy="195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CE5F7FE-B5EC-47A6-9737-1E3EDA382A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42200" y="4966058"/>
                  <a:ext cx="303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B6D6C7D-32EF-480A-8BCB-2628C854A2AE}"/>
                    </a:ext>
                  </a:extLst>
                </p14:cNvPr>
                <p14:cNvContentPartPr/>
                <p14:nvPr/>
              </p14:nvContentPartPr>
              <p14:xfrm>
                <a:off x="7240920" y="4810898"/>
                <a:ext cx="511200" cy="659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B6D6C7D-32EF-480A-8BCB-2628C854A2A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31920" y="4802258"/>
                  <a:ext cx="528840" cy="67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9B67251-09D0-44CC-8AC8-E6914C5330E9}"/>
                  </a:ext>
                </a:extLst>
              </p14:cNvPr>
              <p14:cNvContentPartPr/>
              <p14:nvPr/>
            </p14:nvContentPartPr>
            <p14:xfrm>
              <a:off x="3576240" y="826560"/>
              <a:ext cx="7973640" cy="3890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9B67251-09D0-44CC-8AC8-E6914C5330E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566880" y="817200"/>
                <a:ext cx="7992360" cy="39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13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6DE68A727D441AA68416C309AC7D5" ma:contentTypeVersion="0" ma:contentTypeDescription="Create a new document." ma:contentTypeScope="" ma:versionID="119a4052aa40a04559b84c4649e85d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64DC17-F836-411E-9C63-EB841B5DA483}"/>
</file>

<file path=customXml/itemProps2.xml><?xml version="1.0" encoding="utf-8"?>
<ds:datastoreItem xmlns:ds="http://schemas.openxmlformats.org/officeDocument/2006/customXml" ds:itemID="{0F6089DF-D46A-44D6-BC58-B2E8D0080A52}"/>
</file>

<file path=customXml/itemProps3.xml><?xml version="1.0" encoding="utf-8"?>
<ds:datastoreItem xmlns:ds="http://schemas.openxmlformats.org/officeDocument/2006/customXml" ds:itemID="{69851190-A91C-4833-8B41-41B6A3217246}"/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9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Contoh Praktikum</vt:lpstr>
      <vt:lpstr>PowerPoint Presentation</vt:lpstr>
      <vt:lpstr>PowerPoint Presentation</vt:lpstr>
      <vt:lpstr>SwapM</vt:lpstr>
      <vt:lpstr>SubsM</vt:lpstr>
      <vt:lpstr>ShiftR</vt:lpstr>
      <vt:lpstr>Adder</vt:lpstr>
      <vt:lpstr>Combine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Sasongko</dc:creator>
  <cp:lastModifiedBy>Arif Sasongko</cp:lastModifiedBy>
  <cp:revision>14</cp:revision>
  <dcterms:created xsi:type="dcterms:W3CDTF">2020-11-04T14:41:38Z</dcterms:created>
  <dcterms:modified xsi:type="dcterms:W3CDTF">2020-11-05T08:58:24Z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0x010100D976DE68A727D441AA68416C309AC7D5</vt:lpwstr>
  </property>
</Properties>
</file>