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753C-E1B1-4ACA-8A2E-A074E413A368}" v="3" dt="2022-12-12T14:12:3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6DAF-7DAE-2DA6-24C6-082C39E5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55BE4-C106-AF1E-B2A9-D172EAD0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99E7-27B4-7329-CD3E-7EB5E1A4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AB6F-0350-D69A-6002-33FF6C3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BDCD-C4B6-0CA6-8B3F-B9543AD3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F329-5A6B-DD34-656C-203CD282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1D39-CFF9-CEB1-1F6C-15754089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A13F-BC98-EA06-AAB5-6E78F394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3A0D-B321-1965-16A2-A818E800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EF4D-DC09-2213-E216-FB312AF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19F5B-E38F-9D59-17FC-F4CBE1EF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2EFFD-D121-9493-0347-A4445E62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33E3-7FDC-EED3-6AE1-BB1FE23F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52D3-B7BC-D2E1-A7AA-7731BB2A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FFBA-1416-DEAC-78C7-B3915DCE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983-749A-F10C-8B52-2202B831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EA49-F4ED-ACFF-FB2E-F31BDC5F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F429-1C61-1D18-4AF5-1E83F4E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9236-421F-4B93-07DB-54A18BF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03AB-1118-9706-69AD-93B31D0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04D1-AB2C-3C2F-36CF-67CE576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D7D-DFA6-816F-AF30-36BDA2D3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2D5-DC16-F907-C944-F6EB21C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229F-EA46-8B50-496D-DD2ABED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D36B-1430-2DC4-3C91-277E1537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3775-A3E2-B0AD-4EBB-A351AF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C65E-3DF3-B05F-EC68-7F5982388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DAE0-E37E-BB8D-F386-AF384BA9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255C-F84C-BB38-BAE8-C5E5DFAC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BD07E-40D2-0414-6802-5204BA4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114A-03D4-3918-5423-640C689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1415-0CCE-DB2A-F054-8670D095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E3D6-7761-3939-0343-74C30406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4BF4F-609B-144D-A52C-1781B96E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BFF08-2F67-7136-20F8-B7410D23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09AA8-74C5-3725-EC2F-1DF74C7D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D7B8C-F9CE-33C0-EBAE-7F51731B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5AB1C-55CB-3580-3EFE-01E9233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89B2F-B630-3B63-1EB6-55772879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8E29-45D3-4AAE-0D2E-09B111F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E24B-F451-030A-0AB8-5CB8D76A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8A291-7A6E-4DFC-D714-633444E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729FF-FFB6-3694-9721-B88A5A1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746B3-BB98-0E5A-7B10-4D84590A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9EA9-CF3E-0D0B-EBF0-3749FE66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854EA-F3A2-8986-837B-E5872171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5566-E9F7-8D38-2A9F-07A61F23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FD41-B356-CE34-64A7-07120DA3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9ECB-9A76-93BC-88D0-AAF8137A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59C16-6DA7-BCC6-CFE1-1F466FF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3AEE6-9A62-84E6-249F-0447C4B9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B32D-5F06-03E0-28D7-9410992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BC12-0F43-A006-6E1C-4D02821A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4C8-E91B-57BC-01E1-69AF17ADB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072A-6787-A1E7-058D-A031E4E7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9BFD0-27E8-138C-7B86-D8CFBCBE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0B5E-556C-EA2E-8BED-AB2B15C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DAA-3C0F-BEFA-06C0-7DA791A5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A51C3-A15E-2A47-DB02-3B041A09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3663-E698-AB68-45DD-2D5457DC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931F-3163-80FB-332D-3F357599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1A85-EF2F-437D-AC00-EBC286E27D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8492-3B26-3044-86B0-31AD9EDF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D64F-9790-B28B-DEE4-8554CD77D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69A1-4B9C-405B-A28E-2D7522AD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arthaprastya/uart_vhdl_sisd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hardware" TargetMode="External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en.wikipedia.org/wiki/Bit" TargetMode="External"/><Relationship Id="rId4" Type="http://schemas.openxmlformats.org/officeDocument/2006/relationships/hyperlink" Target="https://en.wikipedia.org/wiki/Asynchronous_serial_commun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128E-C289-7ACD-890E-C54FD0454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FDF76-805D-AB60-1AF0-2045F5E8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TUBES Praktikum </a:t>
            </a:r>
            <a:r>
              <a:rPr lang="en-US" dirty="0" err="1"/>
              <a:t>Sistem</a:t>
            </a:r>
            <a:r>
              <a:rPr lang="en-US" dirty="0"/>
              <a:t> Digital</a:t>
            </a:r>
          </a:p>
          <a:p>
            <a:r>
              <a:rPr lang="en-US" dirty="0"/>
              <a:t>Semester 1 – 2022/2023</a:t>
            </a:r>
          </a:p>
        </p:txBody>
      </p:sp>
    </p:spTree>
    <p:extLst>
      <p:ext uri="{BB962C8B-B14F-4D97-AF65-F5344CB8AC3E}">
        <p14:creationId xmlns:p14="http://schemas.microsoft.com/office/powerpoint/2010/main" val="263541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0AD3-0372-4FE4-3216-B2E28CC5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dan Panduan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7B80-9CA6-75C4-602A-0ED87FDE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https://github.com/sidarthaprastya/uart_vhdl_sisdig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16A1-1822-12F6-6AAF-F1895FF2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18AA-343C-9C74-D06A-8B6819CA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1724"/>
          </a:xfrm>
        </p:spPr>
        <p:txBody>
          <a:bodyPr>
            <a:normAutofit/>
          </a:bodyPr>
          <a:lstStyle/>
          <a:p>
            <a:pPr algn="just"/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 asynchronous receiver-transmitter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Help:IPA/English"/>
              </a:rPr>
              <a:t>/ˈ</a:t>
            </a:r>
            <a:r>
              <a:rPr lang="en-US" sz="200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Help:IPA/English"/>
              </a:rPr>
              <a:t>juːɑːrt</a:t>
            </a:r>
            <a:r>
              <a:rPr lang="en-US" sz="200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Help:IPA/English"/>
              </a:rPr>
              <a:t>/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a </a:t>
            </a:r>
            <a:r>
              <a:rPr lang="en-US" sz="200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omputer hardware"/>
              </a:rPr>
              <a:t>computer hardware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device for </a:t>
            </a:r>
            <a:r>
              <a:rPr lang="en-US" sz="200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Asynchronous serial communication"/>
              </a:rPr>
              <a:t>asynchronous serial communication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which the data format and transmission speeds are configurable. It sends data </a:t>
            </a:r>
            <a:r>
              <a:rPr lang="en-US" sz="200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Bit"/>
              </a:rPr>
              <a:t>bits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one by one, from the least significant to the most significant, framed by start and stop bits so that precise timing is handled by the communication channel. (Wikipedia)</a:t>
            </a:r>
          </a:p>
          <a:p>
            <a:pPr algn="just"/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INDUSTRI: RS-232 (12V), RS-485 (5V), dan RS-422</a:t>
            </a:r>
          </a:p>
        </p:txBody>
      </p:sp>
      <p:pic>
        <p:nvPicPr>
          <p:cNvPr id="1028" name="Picture 4" descr="Sự khác biệt giữa RS-232, RS-422 và RS-485">
            <a:extLst>
              <a:ext uri="{FF2B5EF4-FFF2-40B4-BE49-F238E27FC236}">
                <a16:creationId xmlns:a16="http://schemas.microsoft.com/office/drawing/2014/main" id="{92D78801-AA0E-BE6D-F99F-03CA96F8E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6"/>
          <a:stretch/>
        </p:blipFill>
        <p:spPr bwMode="auto">
          <a:xfrm>
            <a:off x="3298071" y="3967349"/>
            <a:ext cx="5595857" cy="25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5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BEEA-AF64-C854-909D-09DC4813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Opsi</a:t>
            </a:r>
            <a:r>
              <a:rPr lang="en-US" dirty="0"/>
              <a:t> Lain untuk UART?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4B4F-4037-DEB2-8DF8-AC8EBFD5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USB/TTL</a:t>
            </a:r>
          </a:p>
        </p:txBody>
      </p:sp>
      <p:pic>
        <p:nvPicPr>
          <p:cNvPr id="2052" name="Picture 4" descr="PL2303 USB to TTL Converter Module Pinout, Features, Specs &amp; Datasheet">
            <a:extLst>
              <a:ext uri="{FF2B5EF4-FFF2-40B4-BE49-F238E27FC236}">
                <a16:creationId xmlns:a16="http://schemas.microsoft.com/office/drawing/2014/main" id="{D80523EB-9DCA-CD00-61A6-9D34AEFC6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6" b="16401"/>
          <a:stretch/>
        </p:blipFill>
        <p:spPr bwMode="auto">
          <a:xfrm>
            <a:off x="3317501" y="2606676"/>
            <a:ext cx="7143750" cy="2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5DCA7-B81E-84D1-55AA-1DCAE1889FFF}"/>
              </a:ext>
            </a:extLst>
          </p:cNvPr>
          <p:cNvSpPr/>
          <p:nvPr/>
        </p:nvSpPr>
        <p:spPr>
          <a:xfrm>
            <a:off x="406922" y="3010999"/>
            <a:ext cx="1905835" cy="114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Disesuaikan</a:t>
            </a:r>
            <a:r>
              <a:rPr lang="en-US" sz="1400" dirty="0"/>
              <a:t> dengan level </a:t>
            </a:r>
            <a:r>
              <a:rPr lang="en-US" sz="1400" dirty="0" err="1"/>
              <a:t>tegangan</a:t>
            </a:r>
            <a:r>
              <a:rPr lang="en-US" sz="1400" dirty="0"/>
              <a:t> </a:t>
            </a:r>
            <a:r>
              <a:rPr lang="en-US" sz="1400" dirty="0" err="1"/>
              <a:t>devaisnya</a:t>
            </a:r>
            <a:r>
              <a:rPr lang="en-US" sz="1400" dirty="0"/>
              <a:t>. Kita </a:t>
            </a:r>
            <a:r>
              <a:rPr lang="en-US" sz="1400" dirty="0" err="1"/>
              <a:t>pakai</a:t>
            </a:r>
            <a:r>
              <a:rPr lang="en-US" sz="1400" dirty="0"/>
              <a:t> (3.3V)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22861-D3AA-D89E-30E8-875DEEB7002F}"/>
              </a:ext>
            </a:extLst>
          </p:cNvPr>
          <p:cNvCxnSpPr>
            <a:cxnSpLocks/>
          </p:cNvCxnSpPr>
          <p:nvPr/>
        </p:nvCxnSpPr>
        <p:spPr>
          <a:xfrm flipH="1">
            <a:off x="2551019" y="3320282"/>
            <a:ext cx="662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C35E9F-8E1D-5568-2BDE-3E0412A6E312}"/>
              </a:ext>
            </a:extLst>
          </p:cNvPr>
          <p:cNvCxnSpPr>
            <a:cxnSpLocks/>
          </p:cNvCxnSpPr>
          <p:nvPr/>
        </p:nvCxnSpPr>
        <p:spPr>
          <a:xfrm flipH="1">
            <a:off x="2551019" y="3701282"/>
            <a:ext cx="662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05CC-BD2C-7484-FA71-064864F6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Pemasangan</a:t>
            </a:r>
            <a:r>
              <a:rPr lang="en-US" dirty="0"/>
              <a:t> UART</a:t>
            </a:r>
          </a:p>
        </p:txBody>
      </p:sp>
      <p:pic>
        <p:nvPicPr>
          <p:cNvPr id="3074" name="Picture 2" descr="UART">
            <a:extLst>
              <a:ext uri="{FF2B5EF4-FFF2-40B4-BE49-F238E27FC236}">
                <a16:creationId xmlns:a16="http://schemas.microsoft.com/office/drawing/2014/main" id="{C8100261-E84A-07D5-A51F-212B359F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70" y="1983892"/>
            <a:ext cx="8546259" cy="28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9230F-F7E3-732E-8E48-E3C985DEDF48}"/>
              </a:ext>
            </a:extLst>
          </p:cNvPr>
          <p:cNvSpPr txBox="1"/>
          <p:nvPr/>
        </p:nvSpPr>
        <p:spPr>
          <a:xfrm>
            <a:off x="2479730" y="4401860"/>
            <a:ext cx="1115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FPGA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377CA-D3C9-0C6E-35E6-ECA1ABE7F06C}"/>
              </a:ext>
            </a:extLst>
          </p:cNvPr>
          <p:cNvSpPr txBox="1"/>
          <p:nvPr/>
        </p:nvSpPr>
        <p:spPr>
          <a:xfrm>
            <a:off x="8653677" y="4401860"/>
            <a:ext cx="1115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41518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9584-70FE-8A0C-87FF-53DF6EC9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Bit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UART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A303-8CB7-E8CC-797E-570C7B7E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02" y="1690688"/>
            <a:ext cx="6465795" cy="1325562"/>
          </a:xfrm>
          <a:prstGeom prst="rect">
            <a:avLst/>
          </a:prstGeom>
        </p:spPr>
      </p:pic>
      <p:pic>
        <p:nvPicPr>
          <p:cNvPr id="4098" name="Picture 2" descr="UART">
            <a:extLst>
              <a:ext uri="{FF2B5EF4-FFF2-40B4-BE49-F238E27FC236}">
                <a16:creationId xmlns:a16="http://schemas.microsoft.com/office/drawing/2014/main" id="{1F926585-32A9-EB90-5B25-D4F4300D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70" y="3016250"/>
            <a:ext cx="8533860" cy="234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EAC69-8F81-69A6-DE90-559119641204}"/>
              </a:ext>
            </a:extLst>
          </p:cNvPr>
          <p:cNvSpPr txBox="1"/>
          <p:nvPr/>
        </p:nvSpPr>
        <p:spPr>
          <a:xfrm>
            <a:off x="1438625" y="5846544"/>
            <a:ext cx="252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Bit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dengan “LOW”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C5AEA-91DF-2D7F-639F-8E0730AA050D}"/>
              </a:ext>
            </a:extLst>
          </p:cNvPr>
          <p:cNvCxnSpPr>
            <a:stCxn id="6" idx="0"/>
          </p:cNvCxnSpPr>
          <p:nvPr/>
        </p:nvCxnSpPr>
        <p:spPr>
          <a:xfrm flipV="1">
            <a:off x="2701737" y="5361950"/>
            <a:ext cx="498663" cy="484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0105C2-A925-6105-900E-74362E5ECBEE}"/>
              </a:ext>
            </a:extLst>
          </p:cNvPr>
          <p:cNvSpPr txBox="1"/>
          <p:nvPr/>
        </p:nvSpPr>
        <p:spPr>
          <a:xfrm>
            <a:off x="4832887" y="5857937"/>
            <a:ext cx="252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pengiriman</a:t>
            </a:r>
            <a:r>
              <a:rPr lang="en-US" dirty="0"/>
              <a:t> 1 byte (8 bit)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0159B38-365D-1A21-BDDB-0A2F088E2C7C}"/>
              </a:ext>
            </a:extLst>
          </p:cNvPr>
          <p:cNvSpPr/>
          <p:nvPr/>
        </p:nvSpPr>
        <p:spPr>
          <a:xfrm rot="16200000">
            <a:off x="5958204" y="3552903"/>
            <a:ext cx="359429" cy="4102686"/>
          </a:xfrm>
          <a:prstGeom prst="lef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4700F-8F85-67A4-81BA-29233C345867}"/>
              </a:ext>
            </a:extLst>
          </p:cNvPr>
          <p:cNvSpPr txBox="1"/>
          <p:nvPr/>
        </p:nvSpPr>
        <p:spPr>
          <a:xfrm>
            <a:off x="8726019" y="5985043"/>
            <a:ext cx="20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BIT = “HIGH”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D671DB-4F6C-8EBB-CE7E-FF07733C9B6C}"/>
              </a:ext>
            </a:extLst>
          </p:cNvPr>
          <p:cNvCxnSpPr>
            <a:cxnSpLocks/>
          </p:cNvCxnSpPr>
          <p:nvPr/>
        </p:nvCxnSpPr>
        <p:spPr>
          <a:xfrm flipH="1" flipV="1">
            <a:off x="8861612" y="5361950"/>
            <a:ext cx="628651" cy="495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F45-5655-DE42-1043-FBE528CD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&gt; 1 byte?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BDA00-2CCD-486F-0EED-360F177D28A7}"/>
              </a:ext>
            </a:extLst>
          </p:cNvPr>
          <p:cNvSpPr/>
          <p:nvPr/>
        </p:nvSpPr>
        <p:spPr>
          <a:xfrm>
            <a:off x="1116105" y="2944906"/>
            <a:ext cx="1250577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0</a:t>
            </a:r>
          </a:p>
          <a:p>
            <a:pPr algn="ctr"/>
            <a:r>
              <a:rPr lang="en-US" dirty="0"/>
              <a:t>Start 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3842-8487-D982-454A-BBC475ECE25F}"/>
              </a:ext>
            </a:extLst>
          </p:cNvPr>
          <p:cNvSpPr/>
          <p:nvPr/>
        </p:nvSpPr>
        <p:spPr>
          <a:xfrm>
            <a:off x="2519082" y="2944906"/>
            <a:ext cx="2765611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1 - 8 </a:t>
            </a:r>
          </a:p>
          <a:p>
            <a:pPr algn="ctr"/>
            <a:r>
              <a:rPr lang="en-US" dirty="0"/>
              <a:t>Data byte ke-1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EC051-10A6-FDE4-79AF-82C1D529E8CB}"/>
              </a:ext>
            </a:extLst>
          </p:cNvPr>
          <p:cNvSpPr/>
          <p:nvPr/>
        </p:nvSpPr>
        <p:spPr>
          <a:xfrm>
            <a:off x="5390031" y="2944906"/>
            <a:ext cx="2765611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9 - 16 </a:t>
            </a:r>
          </a:p>
          <a:p>
            <a:pPr algn="ctr"/>
            <a:r>
              <a:rPr lang="en-US" dirty="0"/>
              <a:t>Data byte ke-2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38C67-9E48-D15D-3F39-620C10C7E5D7}"/>
              </a:ext>
            </a:extLst>
          </p:cNvPr>
          <p:cNvSpPr/>
          <p:nvPr/>
        </p:nvSpPr>
        <p:spPr>
          <a:xfrm>
            <a:off x="9477941" y="2944906"/>
            <a:ext cx="1250577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8n+1</a:t>
            </a:r>
          </a:p>
          <a:p>
            <a:pPr algn="ctr"/>
            <a:r>
              <a:rPr lang="en-US" dirty="0"/>
              <a:t>Stop 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F388E-817C-490D-D7C4-3DF73B346196}"/>
              </a:ext>
            </a:extLst>
          </p:cNvPr>
          <p:cNvSpPr/>
          <p:nvPr/>
        </p:nvSpPr>
        <p:spPr>
          <a:xfrm>
            <a:off x="8260980" y="2944906"/>
            <a:ext cx="1111623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3104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961-B3C1-03B9-41F8-CB5DC39B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E46-D4C4-5745-32A6-768AAB2C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(Char)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bit </a:t>
            </a:r>
            <a:r>
              <a:rPr lang="en-US" dirty="0" err="1"/>
              <a:t>sebanyak</a:t>
            </a:r>
            <a:r>
              <a:rPr lang="en-US" dirty="0"/>
              <a:t> 8 bit </a:t>
            </a:r>
            <a:r>
              <a:rPr lang="en-US" dirty="0" err="1"/>
              <a:t>atau</a:t>
            </a:r>
            <a:r>
              <a:rPr lang="en-US" dirty="0"/>
              <a:t> 1 byte</a:t>
            </a:r>
          </a:p>
          <a:p>
            <a:r>
              <a:rPr lang="en-US" dirty="0"/>
              <a:t>Data character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ke dalam Hexadecimal (ASCII)</a:t>
            </a:r>
          </a:p>
          <a:p>
            <a:r>
              <a:rPr lang="en-US" dirty="0" err="1"/>
              <a:t>Contoh</a:t>
            </a:r>
            <a:r>
              <a:rPr lang="en-US" dirty="0"/>
              <a:t>: ‘1’ -&gt; 0x31 -&gt; (49)</a:t>
            </a:r>
            <a:r>
              <a:rPr lang="en-US" sz="1600" dirty="0"/>
              <a:t>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“ENTER” di Windows:</a:t>
            </a:r>
          </a:p>
          <a:p>
            <a:pPr>
              <a:buFontTx/>
              <a:buChar char="-"/>
            </a:pPr>
            <a:r>
              <a:rPr lang="en-US" dirty="0"/>
              <a:t>C/C++ : “\n\r”</a:t>
            </a:r>
          </a:p>
          <a:p>
            <a:pPr>
              <a:buFontTx/>
              <a:buChar char="-"/>
            </a:pPr>
            <a:r>
              <a:rPr lang="en-US" dirty="0"/>
              <a:t>ASCII: 0x0A </a:t>
            </a:r>
            <a:r>
              <a:rPr lang="en-US" dirty="0" err="1"/>
              <a:t>lalu</a:t>
            </a:r>
            <a:r>
              <a:rPr lang="en-US" dirty="0"/>
              <a:t> 0x0D</a:t>
            </a:r>
          </a:p>
        </p:txBody>
      </p:sp>
    </p:spTree>
    <p:extLst>
      <p:ext uri="{BB962C8B-B14F-4D97-AF65-F5344CB8AC3E}">
        <p14:creationId xmlns:p14="http://schemas.microsoft.com/office/powerpoint/2010/main" val="171071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5BD-B5B8-B3D5-2237-C2CCEBB2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 yang </a:t>
            </a:r>
            <a:r>
              <a:rPr lang="en-US" dirty="0" err="1"/>
              <a:t>digunakan</a:t>
            </a:r>
            <a:r>
              <a:rPr lang="en-US" dirty="0"/>
              <a:t> di EP4CE6E22C8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22F8D-65AE-9568-E4FC-2677655B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94" y="3009841"/>
            <a:ext cx="6853607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652E6-9408-7BD2-B70B-42AAA7F0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94" y="4088166"/>
            <a:ext cx="6820488" cy="1282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421331-26C8-AAA0-1817-F5DC14DE7180}"/>
              </a:ext>
            </a:extLst>
          </p:cNvPr>
          <p:cNvSpPr txBox="1"/>
          <p:nvPr/>
        </p:nvSpPr>
        <p:spPr>
          <a:xfrm>
            <a:off x="1977594" y="2117822"/>
            <a:ext cx="318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Family: Cyclone IV</a:t>
            </a:r>
          </a:p>
          <a:p>
            <a:r>
              <a:rPr lang="en-US" dirty="0"/>
              <a:t>Device: EP4CE6E22C8</a:t>
            </a:r>
          </a:p>
        </p:txBody>
      </p:sp>
    </p:spTree>
    <p:extLst>
      <p:ext uri="{BB962C8B-B14F-4D97-AF65-F5344CB8AC3E}">
        <p14:creationId xmlns:p14="http://schemas.microsoft.com/office/powerpoint/2010/main" val="31034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8AD6-27C9-7D15-B440-0026951F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Tambahan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33F61-064C-2538-875D-140409868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68" y="1853652"/>
            <a:ext cx="9715350" cy="7416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14D28-4EFE-308F-007F-BC6DF0A1C450}"/>
              </a:ext>
            </a:extLst>
          </p:cNvPr>
          <p:cNvSpPr txBox="1"/>
          <p:nvPr/>
        </p:nvSpPr>
        <p:spPr>
          <a:xfrm>
            <a:off x="838200" y="3173506"/>
            <a:ext cx="7324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</a:t>
            </a:r>
            <a:r>
              <a:rPr lang="en-US" dirty="0" err="1"/>
              <a:t>seperti</a:t>
            </a:r>
            <a:r>
              <a:rPr lang="en-US" dirty="0"/>
              <a:t> di atas, </a:t>
            </a:r>
            <a:r>
              <a:rPr lang="en-US" dirty="0" err="1"/>
              <a:t>lakukan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Buka file .</a:t>
            </a:r>
            <a:r>
              <a:rPr lang="en-US" dirty="0" err="1"/>
              <a:t>qsf</a:t>
            </a:r>
            <a:r>
              <a:rPr lang="en-US" dirty="0"/>
              <a:t> di folder project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Comment baris </a:t>
            </a:r>
            <a:r>
              <a:rPr lang="en-US" dirty="0" err="1"/>
              <a:t>berikut</a:t>
            </a:r>
            <a:r>
              <a:rPr lang="en-US" dirty="0"/>
              <a:t> dengan “#”</a:t>
            </a:r>
          </a:p>
          <a:p>
            <a:r>
              <a:rPr lang="en-US" dirty="0" err="1"/>
              <a:t>set_global_assignment</a:t>
            </a:r>
            <a:r>
              <a:rPr lang="en-US" dirty="0"/>
              <a:t> -name NOMINAL_CORE_SUPPLY_VOLTAGE 1.0V</a:t>
            </a:r>
          </a:p>
          <a:p>
            <a:r>
              <a:rPr lang="en-US" dirty="0"/>
              <a:t>Menjadi</a:t>
            </a:r>
          </a:p>
          <a:p>
            <a:r>
              <a:rPr lang="en-US" dirty="0"/>
              <a:t>#set_global_assignment -name NOMINAL_CORE_SUPPLY_VOLTAGE 1.0V</a:t>
            </a:r>
          </a:p>
        </p:txBody>
      </p:sp>
    </p:spTree>
    <p:extLst>
      <p:ext uri="{BB962C8B-B14F-4D97-AF65-F5344CB8AC3E}">
        <p14:creationId xmlns:p14="http://schemas.microsoft.com/office/powerpoint/2010/main" val="174876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Panduan UART</vt:lpstr>
      <vt:lpstr>Sekilas tentang UART</vt:lpstr>
      <vt:lpstr>Opsi Lain untuk UART?</vt:lpstr>
      <vt:lpstr>Konfigurasi Pemasangan UART</vt:lpstr>
      <vt:lpstr>Struktur Bit Pengiriman Komunikasi UART</vt:lpstr>
      <vt:lpstr>Lalu, kalau mau kirim &gt; 1 byte?</vt:lpstr>
      <vt:lpstr>Data Character</vt:lpstr>
      <vt:lpstr>Pinout yang digunakan di EP4CE6E22C8</vt:lpstr>
      <vt:lpstr>Note Tambahan</vt:lpstr>
      <vt:lpstr>Source Code dan Panduan Lengkap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UART</dc:title>
  <dc:creator>Sidartha</dc:creator>
  <cp:lastModifiedBy>Sidartha Prastya P</cp:lastModifiedBy>
  <cp:revision>2</cp:revision>
  <dcterms:created xsi:type="dcterms:W3CDTF">2022-12-12T12:31:16Z</dcterms:created>
  <dcterms:modified xsi:type="dcterms:W3CDTF">2022-12-12T14:13:08Z</dcterms:modified>
</cp:coreProperties>
</file>