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58" r:id="rId6"/>
    <p:sldId id="259" r:id="rId7"/>
    <p:sldId id="260" r:id="rId8"/>
    <p:sldId id="261" r:id="rId9"/>
    <p:sldId id="263" r:id="rId10"/>
    <p:sldId id="26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charset="0"/>
                <a:cs typeface="Times New Roman" panose="02020603050405020304" charset="0"/>
              </a:rPr>
              <a:t>Hotel Booking Management</a:t>
            </a:r>
            <a:endParaRPr lang="en-US"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a:t>Capstone Project</a:t>
            </a:r>
            <a:endParaRPr lang="en-US"/>
          </a:p>
        </p:txBody>
      </p:sp>
      <p:sp>
        <p:nvSpPr>
          <p:cNvPr id="4" name="Text Box 3"/>
          <p:cNvSpPr txBox="1"/>
          <p:nvPr/>
        </p:nvSpPr>
        <p:spPr>
          <a:xfrm>
            <a:off x="259080" y="6206490"/>
            <a:ext cx="4064000" cy="368300"/>
          </a:xfrm>
          <a:prstGeom prst="rect">
            <a:avLst/>
          </a:prstGeom>
          <a:noFill/>
        </p:spPr>
        <p:txBody>
          <a:bodyPr wrap="square" rtlCol="0">
            <a:spAutoFit/>
          </a:bodyPr>
          <a:p>
            <a:r>
              <a:rPr lang="en-US"/>
              <a:t>Submitted By - Sidharth C</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73685" y="2968625"/>
            <a:ext cx="10972800" cy="582613"/>
          </a:xfrm>
        </p:spPr>
        <p:txBody>
          <a:bodyPr/>
          <a:p>
            <a:pPr algn="ctr"/>
            <a:r>
              <a:rPr lang="en-US" sz="8000"/>
              <a:t>Thank You</a:t>
            </a:r>
            <a:endParaRPr lang="en-US"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0" indent="0">
              <a:lnSpc>
                <a:spcPct val="110000"/>
              </a:lnSpc>
              <a:buNone/>
            </a:pPr>
            <a:r>
              <a:rPr lang="en-US" sz="2400"/>
              <a:t>In this presentation, I will be explaining my Hotel Management Web Service project, which currently encompasses core functionalities essential for efficient operation. I have successfully implemented systems for managing users, hotels, and rooms, as well as integrated services for booking and processing payments. These components work together seamlessly to create a robust and user-friendly platform that meets the critical needs of both hotel administrators and guests. The focus of today’s discussion will be on how these functionalities were developed, the challenges encountered along the way, and the solutions employed to overcome them</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cs typeface="+mj-lt"/>
              </a:rPr>
              <a:t>Problem Statement</a:t>
            </a:r>
            <a:endParaRPr lang="en-US">
              <a:cs typeface="+mj-lt"/>
            </a:endParaRPr>
          </a:p>
        </p:txBody>
      </p:sp>
      <p:sp>
        <p:nvSpPr>
          <p:cNvPr id="3" name="Content Placeholder 2"/>
          <p:cNvSpPr>
            <a:spLocks noGrp="1"/>
          </p:cNvSpPr>
          <p:nvPr>
            <p:ph idx="1"/>
          </p:nvPr>
        </p:nvSpPr>
        <p:spPr/>
        <p:txBody>
          <a:bodyPr/>
          <a:p>
            <a:pPr marL="0" indent="0" algn="just">
              <a:buNone/>
            </a:pPr>
            <a:r>
              <a:rPr lang="en-US" sz="1800"/>
              <a:t>To Create an Application for Hotel Booking Management System </a:t>
            </a:r>
            <a:endParaRPr lang="en-US" sz="1800"/>
          </a:p>
          <a:p>
            <a:pPr algn="just"/>
            <a:endParaRPr lang="en-US" sz="1800"/>
          </a:p>
          <a:p>
            <a:pPr marL="0" indent="0" algn="just">
              <a:buNone/>
            </a:pPr>
            <a:r>
              <a:rPr lang="en-US" sz="1800"/>
              <a:t> Customer should be able to perform below operations: </a:t>
            </a:r>
            <a:endParaRPr lang="en-US" sz="1800"/>
          </a:p>
          <a:p>
            <a:pPr marL="0" indent="0" algn="just">
              <a:buNone/>
            </a:pPr>
            <a:r>
              <a:rPr lang="en-US" sz="1800"/>
              <a:t>      - Customer should be able to view the list of hotels, rooms available. </a:t>
            </a:r>
            <a:endParaRPr lang="en-US" sz="1800"/>
          </a:p>
          <a:p>
            <a:pPr marL="0" indent="0" algn="just">
              <a:buNone/>
            </a:pPr>
            <a:r>
              <a:rPr lang="en-US" sz="1800"/>
              <a:t>      - Customer should be able to book the rooms of the hotel. </a:t>
            </a:r>
            <a:endParaRPr lang="en-US" sz="1800"/>
          </a:p>
          <a:p>
            <a:pPr marL="0" indent="0" algn="just">
              <a:buNone/>
            </a:pPr>
            <a:endParaRPr lang="en-US" sz="1800"/>
          </a:p>
          <a:p>
            <a:pPr marL="0" indent="0" algn="just">
              <a:buNone/>
            </a:pPr>
            <a:r>
              <a:rPr lang="en-US" sz="1800"/>
              <a:t>Admin should be able to perform below operations: </a:t>
            </a:r>
            <a:endParaRPr lang="en-US" sz="1800"/>
          </a:p>
          <a:p>
            <a:pPr marL="0" indent="0" algn="just">
              <a:buNone/>
            </a:pPr>
            <a:r>
              <a:rPr lang="en-US" sz="1800"/>
              <a:t>1.Hotel Management </a:t>
            </a:r>
            <a:endParaRPr lang="en-US" sz="1800"/>
          </a:p>
          <a:p>
            <a:pPr marL="0" indent="0" algn="just">
              <a:buNone/>
            </a:pPr>
            <a:r>
              <a:rPr lang="en-US" sz="1800"/>
              <a:t>      - add, update, delete, view hotels </a:t>
            </a:r>
            <a:endParaRPr lang="en-US" sz="1800"/>
          </a:p>
          <a:p>
            <a:pPr marL="0" indent="0" algn="just">
              <a:buNone/>
            </a:pPr>
            <a:r>
              <a:rPr lang="en-US" sz="1800"/>
              <a:t>2.Rooms management </a:t>
            </a:r>
            <a:endParaRPr lang="en-US" sz="1800"/>
          </a:p>
          <a:p>
            <a:pPr marL="0" indent="0" algn="just">
              <a:buNone/>
            </a:pPr>
            <a:r>
              <a:rPr lang="en-US" sz="1800"/>
              <a:t>      - add, update, delete, view rooms </a:t>
            </a:r>
            <a:endParaRPr lang="en-US" sz="1800"/>
          </a:p>
          <a:p>
            <a:pPr marL="0" indent="0" algn="just">
              <a:buNone/>
            </a:pPr>
            <a:r>
              <a:rPr lang="en-US" sz="1800"/>
              <a:t>3. Payments </a:t>
            </a:r>
            <a:endParaRPr lang="en-US" sz="1800"/>
          </a:p>
          <a:p>
            <a:pPr marL="0" indent="0" algn="just">
              <a:buNone/>
            </a:pPr>
            <a:r>
              <a:rPr lang="en-US" sz="1800"/>
              <a:t>      - accept and view the payments</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cs typeface="+mj-lt"/>
              </a:rPr>
              <a:t>Modules</a:t>
            </a:r>
            <a:endParaRPr lang="en-US">
              <a:cs typeface="+mj-lt"/>
            </a:endParaRPr>
          </a:p>
        </p:txBody>
      </p:sp>
      <p:pic>
        <p:nvPicPr>
          <p:cNvPr id="4" name="Content Placeholder 3"/>
          <p:cNvPicPr>
            <a:picLocks noChangeAspect="1"/>
          </p:cNvPicPr>
          <p:nvPr>
            <p:ph idx="1"/>
          </p:nvPr>
        </p:nvPicPr>
        <p:blipFill>
          <a:blip r:embed="rId1"/>
          <a:stretch>
            <a:fillRect/>
          </a:stretch>
        </p:blipFill>
        <p:spPr>
          <a:xfrm>
            <a:off x="1126490" y="1207135"/>
            <a:ext cx="7048500" cy="34823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 Diagram</a:t>
            </a:r>
            <a:endParaRPr lang="en-US"/>
          </a:p>
        </p:txBody>
      </p:sp>
      <p:pic>
        <p:nvPicPr>
          <p:cNvPr id="4" name="Content Placeholder 3" descr="diagram2.3"/>
          <p:cNvPicPr>
            <a:picLocks noChangeAspect="1"/>
          </p:cNvPicPr>
          <p:nvPr>
            <p:ph idx="1"/>
          </p:nvPr>
        </p:nvPicPr>
        <p:blipFill>
          <a:blip r:embed="rId1"/>
          <a:stretch>
            <a:fillRect/>
          </a:stretch>
        </p:blipFill>
        <p:spPr>
          <a:xfrm>
            <a:off x="3326130" y="998855"/>
            <a:ext cx="4879975" cy="5441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Entity Classes</a:t>
            </a:r>
            <a:endParaRPr lang="en-US"/>
          </a:p>
        </p:txBody>
      </p:sp>
      <p:pic>
        <p:nvPicPr>
          <p:cNvPr id="4" name="Content Placeholder 3" descr="Entity class"/>
          <p:cNvPicPr>
            <a:picLocks noChangeAspect="1"/>
          </p:cNvPicPr>
          <p:nvPr>
            <p:ph idx="1"/>
          </p:nvPr>
        </p:nvPicPr>
        <p:blipFill>
          <a:blip r:embed="rId1"/>
          <a:stretch>
            <a:fillRect/>
          </a:stretch>
        </p:blipFill>
        <p:spPr>
          <a:xfrm>
            <a:off x="1896745" y="1064260"/>
            <a:ext cx="7604125" cy="4730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Interfaces</a:t>
            </a:r>
            <a:endParaRPr lang="en-US"/>
          </a:p>
        </p:txBody>
      </p:sp>
      <p:pic>
        <p:nvPicPr>
          <p:cNvPr id="4" name="Content Placeholder 3" descr="Service Interface"/>
          <p:cNvPicPr>
            <a:picLocks noChangeAspect="1"/>
          </p:cNvPicPr>
          <p:nvPr>
            <p:ph idx="1"/>
          </p:nvPr>
        </p:nvPicPr>
        <p:blipFill>
          <a:blip r:embed="rId1"/>
          <a:stretch>
            <a:fillRect/>
          </a:stretch>
        </p:blipFill>
        <p:spPr>
          <a:xfrm>
            <a:off x="1242695" y="1118235"/>
            <a:ext cx="8719820" cy="436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pPr algn="just"/>
            <a:r>
              <a:rPr lang="en-US" sz="2400"/>
              <a:t>As we look to the future development of the Hotel Management Web Service, enhancing the security framework is a primary focus. The upcoming improvements are designed to ensure that our system is not only functional and user-friendly but also secure and compliant with the best industry practices.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lgn="just">
              <a:buNone/>
            </a:pPr>
            <a:r>
              <a:rPr lang="en-US" sz="2400"/>
              <a:t>To conclude, the Hotel Management Web Service I developed effectively integrates core functionalities for managing users, hotels, rooms, bookings, and payments. This provides a robust and efficient system that enhances the user experience and operational management. Acknowledging the current lack of advanced security features, I have planned and am committed to implementing comprehensive security upgrades to ensure our platform aligns with the highest industry standards. I am dedicated to continuously improving and expanding this service to meet evolving user needs and technological advancements. Thank you for your attention, and I am excited about the future enhancements and the value they will add.</a:t>
            </a:r>
            <a:endParaRPr lang="en-US" sz="24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2302</Words>
  <Application>WPS Presentation</Application>
  <PresentationFormat>Widescreen</PresentationFormat>
  <Paragraphs>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Times New Roman</vt:lpstr>
      <vt:lpstr>Microsoft YaHei</vt:lpstr>
      <vt:lpstr>Arial Unicode MS</vt:lpstr>
      <vt:lpstr>Calibri</vt:lpstr>
      <vt:lpstr>Orange Waves</vt:lpstr>
      <vt:lpstr>Hotel Booking Management</vt:lpstr>
      <vt:lpstr>Introduction</vt:lpstr>
      <vt:lpstr>Problem Statement</vt:lpstr>
      <vt:lpstr>Modules</vt:lpstr>
      <vt:lpstr>Use Case Diagram</vt:lpstr>
      <vt:lpstr>Entity Classes</vt:lpstr>
      <vt:lpstr>Service Interfaces</vt:lpstr>
      <vt:lpstr>Future Scope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Management</dc:title>
  <dc:creator/>
  <cp:lastModifiedBy>LENOVO</cp:lastModifiedBy>
  <cp:revision>4</cp:revision>
  <dcterms:created xsi:type="dcterms:W3CDTF">2024-05-06T06:30:00Z</dcterms:created>
  <dcterms:modified xsi:type="dcterms:W3CDTF">2024-05-07T05:27:41Z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11D7AAF8A606437FA7241FB41C45630B_11</vt:lpwstr>
  </property>
  <property fmtid="{D5CDD505-2E9C-101B-9397-08002B2CF9AE}" pid="3" name="KSOProductBuildVer">
    <vt:lpwstr>1033-12.2.0.16731</vt:lpwstr>
  </property>
</Properties>
</file>